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0160000" cy="7734300"/>
  <p:notesSz cx="6858000" cy="9144000"/>
  <p:embeddedFontLst>
    <p:embeddedFont>
      <p:font typeface="Calibri Light" panose="020F0302020204030204" pitchFamily="34" charset="0"/>
      <p:regular r:id="rId3"/>
      <p:italic r:id="rId4"/>
    </p:embeddedFont>
    <p:embeddedFont>
      <p:font typeface="Calibri" panose="020F0502020204030204" pitchFamily="34" charset="0"/>
      <p:regular r:id="rId5"/>
      <p:bold r:id="rId6"/>
      <p:italic r:id="rId7"/>
      <p:boldItalic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2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heme" Target="theme/theme1.xml"/><Relationship Id="rId5" Type="http://schemas.openxmlformats.org/officeDocument/2006/relationships/font" Target="fonts/font3.fntdata"/><Relationship Id="rId10" Type="http://schemas.openxmlformats.org/officeDocument/2006/relationships/viewProps" Target="viewProps.xml"/><Relationship Id="rId4" Type="http://schemas.openxmlformats.org/officeDocument/2006/relationships/font" Target="fonts/font2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000" y="1265776"/>
            <a:ext cx="7620000" cy="2692682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000" y="4062298"/>
            <a:ext cx="7620000" cy="1867332"/>
          </a:xfrm>
        </p:spPr>
        <p:txBody>
          <a:bodyPr/>
          <a:lstStyle>
            <a:lvl1pPr marL="0" indent="0" algn="ctr">
              <a:buNone/>
              <a:defRPr sz="2000"/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8A8B4-3D9D-4106-98E8-01F88A86CB61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F89D-5289-482B-A024-D81E15744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971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8A8B4-3D9D-4106-98E8-01F88A86CB61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F89D-5289-482B-A024-D81E15744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35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0750" y="411780"/>
            <a:ext cx="2190750" cy="6554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500" y="411780"/>
            <a:ext cx="6445250" cy="6554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8A8B4-3D9D-4106-98E8-01F88A86CB61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F89D-5289-482B-A024-D81E15744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550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8A8B4-3D9D-4106-98E8-01F88A86CB61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F89D-5289-482B-A024-D81E15744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261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208" y="1928206"/>
            <a:ext cx="8763000" cy="3217253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208" y="5175896"/>
            <a:ext cx="8763000" cy="1691878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8A8B4-3D9D-4106-98E8-01F88A86CB61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F89D-5289-482B-A024-D81E15744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873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2058899"/>
            <a:ext cx="4318000" cy="490734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2058899"/>
            <a:ext cx="4318000" cy="490734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8A8B4-3D9D-4106-98E8-01F88A86CB61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F89D-5289-482B-A024-D81E15744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62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3" y="411782"/>
            <a:ext cx="8763000" cy="14949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824" y="1895978"/>
            <a:ext cx="4298156" cy="929190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824" y="2825168"/>
            <a:ext cx="4298156" cy="415539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3501" y="1895978"/>
            <a:ext cx="4319323" cy="929190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3501" y="2825168"/>
            <a:ext cx="4319323" cy="415539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8A8B4-3D9D-4106-98E8-01F88A86CB61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F89D-5289-482B-A024-D81E15744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6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8A8B4-3D9D-4106-98E8-01F88A86CB61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F89D-5289-482B-A024-D81E15744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9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8A8B4-3D9D-4106-98E8-01F88A86CB61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F89D-5289-482B-A024-D81E15744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703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515620"/>
            <a:ext cx="3276864" cy="180467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323" y="1113598"/>
            <a:ext cx="5143500" cy="5496366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2320290"/>
            <a:ext cx="3276864" cy="4298624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8A8B4-3D9D-4106-98E8-01F88A86CB61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F89D-5289-482B-A024-D81E15744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515620"/>
            <a:ext cx="3276864" cy="180467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19323" y="1113598"/>
            <a:ext cx="5143500" cy="5496366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2320290"/>
            <a:ext cx="3276864" cy="4298624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8A8B4-3D9D-4106-98E8-01F88A86CB61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F89D-5289-482B-A024-D81E15744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565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500" y="411782"/>
            <a:ext cx="8763000" cy="14949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500" y="2058899"/>
            <a:ext cx="8763000" cy="4907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500" y="7168552"/>
            <a:ext cx="2286000" cy="4117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8A8B4-3D9D-4106-98E8-01F88A86CB61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5500" y="7168552"/>
            <a:ext cx="3429000" cy="4117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5500" y="7168552"/>
            <a:ext cx="2286000" cy="4117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7F89D-5289-482B-A024-D81E15744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919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799" y="127000"/>
            <a:ext cx="9229671" cy="397031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latin typeface="Comic Sans MS - 48"/>
              </a:rPr>
              <a:t>10.1-10.2 (No actual notes!)</a:t>
            </a:r>
          </a:p>
          <a:p>
            <a:r>
              <a:rPr lang="en-US" sz="3600" dirty="0" smtClean="0">
                <a:solidFill>
                  <a:srgbClr val="000000"/>
                </a:solidFill>
                <a:latin typeface="Comic Sans MS - 48"/>
              </a:rPr>
              <a:t>Tear out pages 495-504</a:t>
            </a:r>
          </a:p>
          <a:p>
            <a:r>
              <a:rPr lang="en-US" sz="3600" dirty="0" smtClean="0">
                <a:solidFill>
                  <a:srgbClr val="000000"/>
                </a:solidFill>
                <a:latin typeface="Comic Sans MS - 48"/>
              </a:rPr>
              <a:t>and </a:t>
            </a:r>
            <a:r>
              <a:rPr lang="en-US" sz="3600" dirty="0" smtClean="0">
                <a:solidFill>
                  <a:srgbClr val="000000"/>
                </a:solidFill>
                <a:latin typeface="Comic Sans MS - 48"/>
              </a:rPr>
              <a:t>509-517</a:t>
            </a:r>
          </a:p>
          <a:p>
            <a:endParaRPr lang="en-US" sz="3600" dirty="0" smtClean="0">
              <a:solidFill>
                <a:srgbClr val="000000"/>
              </a:solidFill>
              <a:latin typeface="Comic Sans MS - 48"/>
            </a:endParaRPr>
          </a:p>
          <a:p>
            <a:r>
              <a:rPr lang="en-US" sz="3600" dirty="0" smtClean="0">
                <a:solidFill>
                  <a:schemeClr val="accent5"/>
                </a:solidFill>
                <a:latin typeface="Comic Sans MS - 48"/>
              </a:rPr>
              <a:t>Staple them separately</a:t>
            </a:r>
            <a:r>
              <a:rPr lang="en-US" sz="3600" dirty="0" smtClean="0">
                <a:solidFill>
                  <a:srgbClr val="000000"/>
                </a:solidFill>
                <a:latin typeface="Comic Sans MS - 48"/>
              </a:rPr>
              <a:t>!</a:t>
            </a:r>
          </a:p>
          <a:p>
            <a:endParaRPr lang="en-US" sz="3600" dirty="0">
              <a:solidFill>
                <a:srgbClr val="000000"/>
              </a:solidFill>
              <a:latin typeface="Comic Sans MS - 48"/>
            </a:endParaRPr>
          </a:p>
          <a:p>
            <a:endParaRPr lang="en-US" sz="3600" dirty="0">
              <a:solidFill>
                <a:srgbClr val="FF0000"/>
              </a:solidFill>
              <a:latin typeface="Comic Sans MS - 48"/>
            </a:endParaRPr>
          </a:p>
        </p:txBody>
      </p:sp>
    </p:spTree>
    <p:extLst>
      <p:ext uri="{BB962C8B-B14F-4D97-AF65-F5344CB8AC3E}">
        <p14:creationId xmlns:p14="http://schemas.microsoft.com/office/powerpoint/2010/main" val="36799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16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 Light</vt:lpstr>
      <vt:lpstr>Comic Sans MS - 48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Amber Harris</dc:creator>
  <cp:lastModifiedBy>Amber Harris</cp:lastModifiedBy>
  <cp:revision>6</cp:revision>
  <dcterms:created xsi:type="dcterms:W3CDTF">2016-09-25T20:50:31Z</dcterms:created>
  <dcterms:modified xsi:type="dcterms:W3CDTF">2017-02-27T14:02:49Z</dcterms:modified>
</cp:coreProperties>
</file>