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7" r:id="rId9"/>
    <p:sldId id="261" r:id="rId10"/>
    <p:sldId id="268" r:id="rId11"/>
    <p:sldId id="262" r:id="rId12"/>
    <p:sldId id="269" r:id="rId13"/>
    <p:sldId id="263" r:id="rId14"/>
    <p:sldId id="264" r:id="rId15"/>
  </p:sldIdLst>
  <p:sldSz cx="10160000" cy="774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67854"/>
            <a:ext cx="7620000" cy="2697104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68969"/>
            <a:ext cx="7620000" cy="187039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4850-3A6B-4EC8-8C36-B7554A7FB63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E55A-E226-4512-87AA-C8C48E451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6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4850-3A6B-4EC8-8C36-B7554A7FB63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E55A-E226-4512-87AA-C8C48E451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0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12456"/>
            <a:ext cx="2190750" cy="65652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12456"/>
            <a:ext cx="6445250" cy="65652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4850-3A6B-4EC8-8C36-B7554A7FB63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E55A-E226-4512-87AA-C8C48E451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7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4850-3A6B-4EC8-8C36-B7554A7FB63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E55A-E226-4512-87AA-C8C48E451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4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931373"/>
            <a:ext cx="8763000" cy="3222536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184395"/>
            <a:ext cx="8763000" cy="16946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4850-3A6B-4EC8-8C36-B7554A7FB63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E55A-E226-4512-87AA-C8C48E451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4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62280"/>
            <a:ext cx="4318000" cy="491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62280"/>
            <a:ext cx="4318000" cy="491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4850-3A6B-4EC8-8C36-B7554A7FB63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E55A-E226-4512-87AA-C8C48E451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8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12458"/>
            <a:ext cx="8763000" cy="14973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99092"/>
            <a:ext cx="4298156" cy="93071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829807"/>
            <a:ext cx="4298156" cy="41622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899092"/>
            <a:ext cx="4319323" cy="93071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829807"/>
            <a:ext cx="4319323" cy="41622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4850-3A6B-4EC8-8C36-B7554A7FB63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E55A-E226-4512-87AA-C8C48E451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4850-3A6B-4EC8-8C36-B7554A7FB63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E55A-E226-4512-87AA-C8C48E451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0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4850-3A6B-4EC8-8C36-B7554A7FB63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E55A-E226-4512-87AA-C8C48E451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7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16467"/>
            <a:ext cx="3276864" cy="180763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115426"/>
            <a:ext cx="5143500" cy="5505391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324100"/>
            <a:ext cx="3276864" cy="430568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4850-3A6B-4EC8-8C36-B7554A7FB63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E55A-E226-4512-87AA-C8C48E451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8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16467"/>
            <a:ext cx="3276864" cy="180763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115426"/>
            <a:ext cx="5143500" cy="5505391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324100"/>
            <a:ext cx="3276864" cy="430568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4850-3A6B-4EC8-8C36-B7554A7FB63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E55A-E226-4512-87AA-C8C48E451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5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12458"/>
            <a:ext cx="8763000" cy="1497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62280"/>
            <a:ext cx="8763000" cy="491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180323"/>
            <a:ext cx="2286000" cy="41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44850-3A6B-4EC8-8C36-B7554A7FB63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180323"/>
            <a:ext cx="3429000" cy="41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180323"/>
            <a:ext cx="2286000" cy="41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E55A-E226-4512-87AA-C8C48E451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8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00" y="177800"/>
            <a:ext cx="9542907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smtClean="0">
                <a:solidFill>
                  <a:srgbClr val="000000"/>
                </a:solidFill>
                <a:latin typeface="Comic Sans MS - 48"/>
              </a:rPr>
              <a:t>You will need a calculator and high lighter!  </a:t>
            </a:r>
            <a:endParaRPr lang="en-US" sz="3600">
              <a:solidFill>
                <a:srgbClr val="000000"/>
              </a:solidFill>
              <a:latin typeface="Comic Sans MS - 48"/>
            </a:endParaRPr>
          </a:p>
        </p:txBody>
      </p:sp>
    </p:spTree>
    <p:extLst>
      <p:ext uri="{BB962C8B-B14F-4D97-AF65-F5344CB8AC3E}">
        <p14:creationId xmlns:p14="http://schemas.microsoft.com/office/powerpoint/2010/main" val="897681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444" y="495946"/>
            <a:ext cx="872899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*Calculator must be in DEGREE mode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 when using trig!</a:t>
            </a:r>
          </a:p>
          <a:p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 smtClean="0"/>
              <a:t>Sin 48</a:t>
            </a:r>
            <a:r>
              <a:rPr lang="en-US" sz="4400" dirty="0" smtClean="0">
                <a:latin typeface="Trebuchet MS" panose="020B0603020202020204" pitchFamily="34" charset="0"/>
              </a:rPr>
              <a:t>°=</a:t>
            </a:r>
          </a:p>
          <a:p>
            <a:r>
              <a:rPr lang="en-US" sz="4400" dirty="0" smtClean="0">
                <a:latin typeface="Trebuchet MS" panose="020B0603020202020204" pitchFamily="34" charset="0"/>
              </a:rPr>
              <a:t>Cos 13°=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93972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289926" y="126055"/>
            <a:ext cx="9050720" cy="1861064"/>
            <a:chOff x="289926" y="126055"/>
            <a:chExt cx="9050720" cy="1861064"/>
          </a:xfrm>
        </p:grpSpPr>
        <p:sp>
          <p:nvSpPr>
            <p:cNvPr id="2" name="Freeform 1"/>
            <p:cNvSpPr/>
            <p:nvPr/>
          </p:nvSpPr>
          <p:spPr>
            <a:xfrm>
              <a:off x="382761" y="202597"/>
              <a:ext cx="678988" cy="717602"/>
            </a:xfrm>
            <a:custGeom>
              <a:avLst/>
              <a:gdLst/>
              <a:ahLst/>
              <a:cxnLst/>
              <a:rect l="0" t="0" r="0" b="0"/>
              <a:pathLst>
                <a:path w="678988" h="717602">
                  <a:moveTo>
                    <a:pt x="184485" y="692391"/>
                  </a:moveTo>
                  <a:lnTo>
                    <a:pt x="181133" y="681693"/>
                  </a:lnTo>
                  <a:lnTo>
                    <a:pt x="179334" y="670166"/>
                  </a:lnTo>
                  <a:lnTo>
                    <a:pt x="178962" y="656641"/>
                  </a:lnTo>
                  <a:lnTo>
                    <a:pt x="179568" y="641061"/>
                  </a:lnTo>
                  <a:lnTo>
                    <a:pt x="180550" y="623370"/>
                  </a:lnTo>
                  <a:lnTo>
                    <a:pt x="181532" y="603755"/>
                  </a:lnTo>
                  <a:lnTo>
                    <a:pt x="182557" y="582373"/>
                  </a:lnTo>
                  <a:lnTo>
                    <a:pt x="183964" y="559226"/>
                  </a:lnTo>
                  <a:lnTo>
                    <a:pt x="185921" y="534499"/>
                  </a:lnTo>
                  <a:lnTo>
                    <a:pt x="188229" y="509072"/>
                  </a:lnTo>
                  <a:lnTo>
                    <a:pt x="190431" y="484357"/>
                  </a:lnTo>
                  <a:lnTo>
                    <a:pt x="192269" y="461072"/>
                  </a:lnTo>
                  <a:lnTo>
                    <a:pt x="193685" y="438721"/>
                  </a:lnTo>
                  <a:lnTo>
                    <a:pt x="194726" y="415994"/>
                  </a:lnTo>
                  <a:lnTo>
                    <a:pt x="195467" y="392154"/>
                  </a:lnTo>
                  <a:lnTo>
                    <a:pt x="195985" y="367637"/>
                  </a:lnTo>
                  <a:lnTo>
                    <a:pt x="196342" y="343689"/>
                  </a:lnTo>
                  <a:lnTo>
                    <a:pt x="196591" y="321017"/>
                  </a:lnTo>
                  <a:lnTo>
                    <a:pt x="196964" y="299928"/>
                  </a:lnTo>
                  <a:lnTo>
                    <a:pt x="197851" y="280614"/>
                  </a:lnTo>
                  <a:lnTo>
                    <a:pt x="199421" y="262970"/>
                  </a:lnTo>
                  <a:lnTo>
                    <a:pt x="201451" y="246516"/>
                  </a:lnTo>
                  <a:lnTo>
                    <a:pt x="203458" y="230563"/>
                  </a:lnTo>
                  <a:lnTo>
                    <a:pt x="205165" y="214677"/>
                  </a:lnTo>
                  <a:lnTo>
                    <a:pt x="206696" y="198868"/>
                  </a:lnTo>
                  <a:lnTo>
                    <a:pt x="208449" y="183455"/>
                  </a:lnTo>
                  <a:lnTo>
                    <a:pt x="210649" y="168605"/>
                  </a:lnTo>
                  <a:lnTo>
                    <a:pt x="213324" y="154311"/>
                  </a:lnTo>
                  <a:lnTo>
                    <a:pt x="216411" y="140482"/>
                  </a:lnTo>
                  <a:lnTo>
                    <a:pt x="219822" y="127002"/>
                  </a:lnTo>
                  <a:lnTo>
                    <a:pt x="223472" y="113383"/>
                  </a:lnTo>
                  <a:lnTo>
                    <a:pt x="227295" y="98814"/>
                  </a:lnTo>
                  <a:lnTo>
                    <a:pt x="231238" y="82939"/>
                  </a:lnTo>
                  <a:lnTo>
                    <a:pt x="235265" y="66186"/>
                  </a:lnTo>
                  <a:lnTo>
                    <a:pt x="239349" y="49506"/>
                  </a:lnTo>
                  <a:lnTo>
                    <a:pt x="243482" y="33483"/>
                  </a:lnTo>
                  <a:lnTo>
                    <a:pt x="248044" y="19238"/>
                  </a:lnTo>
                  <a:lnTo>
                    <a:pt x="253763" y="8540"/>
                  </a:lnTo>
                  <a:lnTo>
                    <a:pt x="260936" y="2043"/>
                  </a:lnTo>
                  <a:lnTo>
                    <a:pt x="269286" y="0"/>
                  </a:lnTo>
                  <a:lnTo>
                    <a:pt x="278201" y="2790"/>
                  </a:lnTo>
                  <a:lnTo>
                    <a:pt x="287249" y="10110"/>
                  </a:lnTo>
                  <a:lnTo>
                    <a:pt x="296042" y="20802"/>
                  </a:lnTo>
                  <a:lnTo>
                    <a:pt x="304148" y="33264"/>
                  </a:lnTo>
                  <a:lnTo>
                    <a:pt x="311412" y="46414"/>
                  </a:lnTo>
                  <a:lnTo>
                    <a:pt x="317890" y="59717"/>
                  </a:lnTo>
                  <a:lnTo>
                    <a:pt x="323728" y="72957"/>
                  </a:lnTo>
                  <a:lnTo>
                    <a:pt x="329079" y="86075"/>
                  </a:lnTo>
                  <a:lnTo>
                    <a:pt x="334076" y="99266"/>
                  </a:lnTo>
                  <a:lnTo>
                    <a:pt x="338822" y="112922"/>
                  </a:lnTo>
                  <a:lnTo>
                    <a:pt x="343399" y="127225"/>
                  </a:lnTo>
                  <a:lnTo>
                    <a:pt x="348058" y="142357"/>
                  </a:lnTo>
                  <a:lnTo>
                    <a:pt x="353204" y="158579"/>
                  </a:lnTo>
                  <a:lnTo>
                    <a:pt x="359014" y="175922"/>
                  </a:lnTo>
                  <a:lnTo>
                    <a:pt x="365270" y="194042"/>
                  </a:lnTo>
                  <a:lnTo>
                    <a:pt x="371496" y="212366"/>
                  </a:lnTo>
                  <a:lnTo>
                    <a:pt x="377417" y="230542"/>
                  </a:lnTo>
                  <a:lnTo>
                    <a:pt x="383157" y="248447"/>
                  </a:lnTo>
                  <a:lnTo>
                    <a:pt x="389117" y="266080"/>
                  </a:lnTo>
                  <a:lnTo>
                    <a:pt x="395516" y="283490"/>
                  </a:lnTo>
                  <a:lnTo>
                    <a:pt x="402189" y="300925"/>
                  </a:lnTo>
                  <a:lnTo>
                    <a:pt x="408703" y="318800"/>
                  </a:lnTo>
                  <a:lnTo>
                    <a:pt x="414822" y="337297"/>
                  </a:lnTo>
                  <a:lnTo>
                    <a:pt x="420696" y="356013"/>
                  </a:lnTo>
                  <a:lnTo>
                    <a:pt x="426748" y="374109"/>
                  </a:lnTo>
                  <a:lnTo>
                    <a:pt x="433208" y="391163"/>
                  </a:lnTo>
                  <a:lnTo>
                    <a:pt x="439921" y="407342"/>
                  </a:lnTo>
                  <a:lnTo>
                    <a:pt x="446464" y="423171"/>
                  </a:lnTo>
                  <a:lnTo>
                    <a:pt x="452601" y="439010"/>
                  </a:lnTo>
                  <a:lnTo>
                    <a:pt x="458487" y="455006"/>
                  </a:lnTo>
                  <a:lnTo>
                    <a:pt x="464547" y="471189"/>
                  </a:lnTo>
                  <a:lnTo>
                    <a:pt x="471019" y="487533"/>
                  </a:lnTo>
                  <a:lnTo>
                    <a:pt x="477943" y="503808"/>
                  </a:lnTo>
                  <a:lnTo>
                    <a:pt x="485264" y="519612"/>
                  </a:lnTo>
                  <a:lnTo>
                    <a:pt x="492892" y="534762"/>
                  </a:lnTo>
                  <a:lnTo>
                    <a:pt x="500552" y="549277"/>
                  </a:lnTo>
                  <a:lnTo>
                    <a:pt x="507809" y="563262"/>
                  </a:lnTo>
                  <a:lnTo>
                    <a:pt x="514460" y="576840"/>
                  </a:lnTo>
                  <a:lnTo>
                    <a:pt x="520507" y="590121"/>
                  </a:lnTo>
                  <a:lnTo>
                    <a:pt x="526046" y="603189"/>
                  </a:lnTo>
                  <a:lnTo>
                    <a:pt x="531192" y="616109"/>
                  </a:lnTo>
                  <a:lnTo>
                    <a:pt x="536050" y="628928"/>
                  </a:lnTo>
                  <a:lnTo>
                    <a:pt x="540702" y="641677"/>
                  </a:lnTo>
                  <a:lnTo>
                    <a:pt x="545182" y="654368"/>
                  </a:lnTo>
                  <a:lnTo>
                    <a:pt x="548557" y="666625"/>
                  </a:lnTo>
                  <a:lnTo>
                    <a:pt x="549017" y="677721"/>
                  </a:lnTo>
                  <a:lnTo>
                    <a:pt x="545811" y="687332"/>
                  </a:lnTo>
                  <a:lnTo>
                    <a:pt x="539147" y="694758"/>
                  </a:lnTo>
                  <a:lnTo>
                    <a:pt x="529644" y="698773"/>
                  </a:lnTo>
                  <a:lnTo>
                    <a:pt x="517985" y="699030"/>
                  </a:lnTo>
                  <a:lnTo>
                    <a:pt x="505149" y="696118"/>
                  </a:lnTo>
                  <a:lnTo>
                    <a:pt x="492332" y="691071"/>
                  </a:lnTo>
                  <a:lnTo>
                    <a:pt x="480177" y="684721"/>
                  </a:lnTo>
                  <a:lnTo>
                    <a:pt x="468654" y="677787"/>
                  </a:lnTo>
                  <a:lnTo>
                    <a:pt x="457325" y="670949"/>
                  </a:lnTo>
                  <a:lnTo>
                    <a:pt x="445884" y="664540"/>
                  </a:lnTo>
                  <a:lnTo>
                    <a:pt x="434219" y="658435"/>
                  </a:lnTo>
                  <a:lnTo>
                    <a:pt x="422324" y="652211"/>
                  </a:lnTo>
                  <a:lnTo>
                    <a:pt x="410227" y="645622"/>
                  </a:lnTo>
                  <a:lnTo>
                    <a:pt x="397779" y="638615"/>
                  </a:lnTo>
                  <a:lnTo>
                    <a:pt x="384649" y="631237"/>
                  </a:lnTo>
                  <a:lnTo>
                    <a:pt x="370722" y="623563"/>
                  </a:lnTo>
                  <a:lnTo>
                    <a:pt x="356256" y="615670"/>
                  </a:lnTo>
                  <a:lnTo>
                    <a:pt x="341757" y="607618"/>
                  </a:lnTo>
                  <a:lnTo>
                    <a:pt x="327520" y="599454"/>
                  </a:lnTo>
                  <a:lnTo>
                    <a:pt x="313436" y="591213"/>
                  </a:lnTo>
                  <a:lnTo>
                    <a:pt x="299111" y="582920"/>
                  </a:lnTo>
                  <a:lnTo>
                    <a:pt x="284329" y="574590"/>
                  </a:lnTo>
                  <a:lnTo>
                    <a:pt x="269064" y="566236"/>
                  </a:lnTo>
                  <a:lnTo>
                    <a:pt x="253381" y="557865"/>
                  </a:lnTo>
                  <a:lnTo>
                    <a:pt x="237378" y="549489"/>
                  </a:lnTo>
                  <a:lnTo>
                    <a:pt x="221333" y="541308"/>
                  </a:lnTo>
                  <a:lnTo>
                    <a:pt x="205684" y="533690"/>
                  </a:lnTo>
                  <a:lnTo>
                    <a:pt x="190638" y="526788"/>
                  </a:lnTo>
                  <a:lnTo>
                    <a:pt x="176192" y="520368"/>
                  </a:lnTo>
                  <a:lnTo>
                    <a:pt x="162254" y="513940"/>
                  </a:lnTo>
                  <a:lnTo>
                    <a:pt x="148707" y="507218"/>
                  </a:lnTo>
                  <a:lnTo>
                    <a:pt x="135447" y="500124"/>
                  </a:lnTo>
                  <a:lnTo>
                    <a:pt x="122393" y="492689"/>
                  </a:lnTo>
                  <a:lnTo>
                    <a:pt x="109476" y="484972"/>
                  </a:lnTo>
                  <a:lnTo>
                    <a:pt x="96457" y="476847"/>
                  </a:lnTo>
                  <a:lnTo>
                    <a:pt x="82936" y="468002"/>
                  </a:lnTo>
                  <a:lnTo>
                    <a:pt x="68747" y="458327"/>
                  </a:lnTo>
                  <a:lnTo>
                    <a:pt x="54307" y="447893"/>
                  </a:lnTo>
                  <a:lnTo>
                    <a:pt x="40462" y="436845"/>
                  </a:lnTo>
                  <a:lnTo>
                    <a:pt x="27666" y="425332"/>
                  </a:lnTo>
                  <a:lnTo>
                    <a:pt x="16540" y="413482"/>
                  </a:lnTo>
                  <a:lnTo>
                    <a:pt x="8033" y="401393"/>
                  </a:lnTo>
                  <a:lnTo>
                    <a:pt x="2424" y="389144"/>
                  </a:lnTo>
                  <a:lnTo>
                    <a:pt x="0" y="376983"/>
                  </a:lnTo>
                  <a:lnTo>
                    <a:pt x="1351" y="365313"/>
                  </a:lnTo>
                  <a:lnTo>
                    <a:pt x="6422" y="354315"/>
                  </a:lnTo>
                  <a:lnTo>
                    <a:pt x="14470" y="343968"/>
                  </a:lnTo>
                  <a:lnTo>
                    <a:pt x="24433" y="334160"/>
                  </a:lnTo>
                  <a:lnTo>
                    <a:pt x="35519" y="324772"/>
                  </a:lnTo>
                  <a:lnTo>
                    <a:pt x="47439" y="315889"/>
                  </a:lnTo>
                  <a:lnTo>
                    <a:pt x="60291" y="307791"/>
                  </a:lnTo>
                  <a:lnTo>
                    <a:pt x="74075" y="300562"/>
                  </a:lnTo>
                  <a:lnTo>
                    <a:pt x="88667" y="293921"/>
                  </a:lnTo>
                  <a:lnTo>
                    <a:pt x="103897" y="287344"/>
                  </a:lnTo>
                  <a:lnTo>
                    <a:pt x="119609" y="280522"/>
                  </a:lnTo>
                  <a:lnTo>
                    <a:pt x="135864" y="273361"/>
                  </a:lnTo>
                  <a:lnTo>
                    <a:pt x="152930" y="265881"/>
                  </a:lnTo>
                  <a:lnTo>
                    <a:pt x="170881" y="258145"/>
                  </a:lnTo>
                  <a:lnTo>
                    <a:pt x="189430" y="250414"/>
                  </a:lnTo>
                  <a:lnTo>
                    <a:pt x="208051" y="243108"/>
                  </a:lnTo>
                  <a:lnTo>
                    <a:pt x="226436" y="236419"/>
                  </a:lnTo>
                  <a:lnTo>
                    <a:pt x="244687" y="230144"/>
                  </a:lnTo>
                  <a:lnTo>
                    <a:pt x="263190" y="223815"/>
                  </a:lnTo>
                  <a:lnTo>
                    <a:pt x="282157" y="217158"/>
                  </a:lnTo>
                  <a:lnTo>
                    <a:pt x="301614" y="210109"/>
                  </a:lnTo>
                  <a:lnTo>
                    <a:pt x="321491" y="202703"/>
                  </a:lnTo>
                  <a:lnTo>
                    <a:pt x="341692" y="195012"/>
                  </a:lnTo>
                  <a:lnTo>
                    <a:pt x="361935" y="187107"/>
                  </a:lnTo>
                  <a:lnTo>
                    <a:pt x="381784" y="179047"/>
                  </a:lnTo>
                  <a:lnTo>
                    <a:pt x="401036" y="170879"/>
                  </a:lnTo>
                  <a:lnTo>
                    <a:pt x="419889" y="162634"/>
                  </a:lnTo>
                  <a:lnTo>
                    <a:pt x="438805" y="154338"/>
                  </a:lnTo>
                  <a:lnTo>
                    <a:pt x="458043" y="146007"/>
                  </a:lnTo>
                  <a:lnTo>
                    <a:pt x="477276" y="137652"/>
                  </a:lnTo>
                  <a:lnTo>
                    <a:pt x="495729" y="129281"/>
                  </a:lnTo>
                  <a:lnTo>
                    <a:pt x="513027" y="120899"/>
                  </a:lnTo>
                  <a:lnTo>
                    <a:pt x="529371" y="112510"/>
                  </a:lnTo>
                  <a:lnTo>
                    <a:pt x="545311" y="104116"/>
                  </a:lnTo>
                  <a:lnTo>
                    <a:pt x="561219" y="95725"/>
                  </a:lnTo>
                  <a:lnTo>
                    <a:pt x="577059" y="87532"/>
                  </a:lnTo>
                  <a:lnTo>
                    <a:pt x="592499" y="79908"/>
                  </a:lnTo>
                  <a:lnTo>
                    <a:pt x="607377" y="73001"/>
                  </a:lnTo>
                  <a:lnTo>
                    <a:pt x="621895" y="66577"/>
                  </a:lnTo>
                  <a:lnTo>
                    <a:pt x="636511" y="60148"/>
                  </a:lnTo>
                  <a:lnTo>
                    <a:pt x="651451" y="53446"/>
                  </a:lnTo>
                  <a:lnTo>
                    <a:pt x="665383" y="47193"/>
                  </a:lnTo>
                  <a:lnTo>
                    <a:pt x="675120" y="43389"/>
                  </a:lnTo>
                  <a:lnTo>
                    <a:pt x="678987" y="43050"/>
                  </a:lnTo>
                  <a:lnTo>
                    <a:pt x="677810" y="45419"/>
                  </a:lnTo>
                  <a:lnTo>
                    <a:pt x="672958" y="49700"/>
                  </a:lnTo>
                  <a:lnTo>
                    <a:pt x="665568" y="55503"/>
                  </a:lnTo>
                  <a:lnTo>
                    <a:pt x="656457" y="62784"/>
                  </a:lnTo>
                  <a:lnTo>
                    <a:pt x="646190" y="71414"/>
                  </a:lnTo>
                  <a:lnTo>
                    <a:pt x="635146" y="81350"/>
                  </a:lnTo>
                  <a:lnTo>
                    <a:pt x="623584" y="92703"/>
                  </a:lnTo>
                  <a:lnTo>
                    <a:pt x="611675" y="105401"/>
                  </a:lnTo>
                  <a:lnTo>
                    <a:pt x="599534" y="119226"/>
                  </a:lnTo>
                  <a:lnTo>
                    <a:pt x="587239" y="133923"/>
                  </a:lnTo>
                  <a:lnTo>
                    <a:pt x="574834" y="149264"/>
                  </a:lnTo>
                  <a:lnTo>
                    <a:pt x="562160" y="165063"/>
                  </a:lnTo>
                  <a:lnTo>
                    <a:pt x="548870" y="181184"/>
                  </a:lnTo>
                  <a:lnTo>
                    <a:pt x="534831" y="197527"/>
                  </a:lnTo>
                  <a:lnTo>
                    <a:pt x="520288" y="214020"/>
                  </a:lnTo>
                  <a:lnTo>
                    <a:pt x="505736" y="230617"/>
                  </a:lnTo>
                  <a:lnTo>
                    <a:pt x="491464" y="247283"/>
                  </a:lnTo>
                  <a:lnTo>
                    <a:pt x="477355" y="263996"/>
                  </a:lnTo>
                  <a:lnTo>
                    <a:pt x="463015" y="280739"/>
                  </a:lnTo>
                  <a:lnTo>
                    <a:pt x="448222" y="297510"/>
                  </a:lnTo>
                  <a:lnTo>
                    <a:pt x="432949" y="314496"/>
                  </a:lnTo>
                  <a:lnTo>
                    <a:pt x="417262" y="332060"/>
                  </a:lnTo>
                  <a:lnTo>
                    <a:pt x="401255" y="350350"/>
                  </a:lnTo>
                  <a:lnTo>
                    <a:pt x="385208" y="369128"/>
                  </a:lnTo>
                  <a:lnTo>
                    <a:pt x="369558" y="387903"/>
                  </a:lnTo>
                  <a:lnTo>
                    <a:pt x="354505" y="406386"/>
                  </a:lnTo>
                  <a:lnTo>
                    <a:pt x="339852" y="424499"/>
                  </a:lnTo>
                  <a:lnTo>
                    <a:pt x="325137" y="442272"/>
                  </a:lnTo>
                  <a:lnTo>
                    <a:pt x="310095" y="459770"/>
                  </a:lnTo>
                  <a:lnTo>
                    <a:pt x="294856" y="477062"/>
                  </a:lnTo>
                  <a:lnTo>
                    <a:pt x="279828" y="494203"/>
                  </a:lnTo>
                  <a:lnTo>
                    <a:pt x="265238" y="511239"/>
                  </a:lnTo>
                  <a:lnTo>
                    <a:pt x="251117" y="528201"/>
                  </a:lnTo>
                  <a:lnTo>
                    <a:pt x="237405" y="545113"/>
                  </a:lnTo>
                  <a:lnTo>
                    <a:pt x="224019" y="561980"/>
                  </a:lnTo>
                  <a:lnTo>
                    <a:pt x="211072" y="578421"/>
                  </a:lnTo>
                  <a:lnTo>
                    <a:pt x="198866" y="593708"/>
                  </a:lnTo>
                  <a:lnTo>
                    <a:pt x="187504" y="607546"/>
                  </a:lnTo>
                  <a:lnTo>
                    <a:pt x="176910" y="620410"/>
                  </a:lnTo>
                  <a:lnTo>
                    <a:pt x="166937" y="633280"/>
                  </a:lnTo>
                  <a:lnTo>
                    <a:pt x="157443" y="646718"/>
                  </a:lnTo>
                  <a:lnTo>
                    <a:pt x="148662" y="660379"/>
                  </a:lnTo>
                  <a:lnTo>
                    <a:pt x="140336" y="674684"/>
                  </a:lnTo>
                  <a:lnTo>
                    <a:pt x="131730" y="692237"/>
                  </a:lnTo>
                  <a:lnTo>
                    <a:pt x="121457" y="7176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1073212" y="165902"/>
              <a:ext cx="325995" cy="734712"/>
            </a:xfrm>
            <a:custGeom>
              <a:avLst/>
              <a:gdLst/>
              <a:ahLst/>
              <a:cxnLst/>
              <a:rect l="0" t="0" r="0" b="0"/>
              <a:pathLst>
                <a:path w="325995" h="734712">
                  <a:moveTo>
                    <a:pt x="325994" y="149234"/>
                  </a:moveTo>
                  <a:lnTo>
                    <a:pt x="322481" y="138617"/>
                  </a:lnTo>
                  <a:lnTo>
                    <a:pt x="319150" y="127857"/>
                  </a:lnTo>
                  <a:lnTo>
                    <a:pt x="315679" y="115895"/>
                  </a:lnTo>
                  <a:lnTo>
                    <a:pt x="312039" y="102955"/>
                  </a:lnTo>
                  <a:lnTo>
                    <a:pt x="308249" y="89590"/>
                  </a:lnTo>
                  <a:lnTo>
                    <a:pt x="304336" y="76180"/>
                  </a:lnTo>
                  <a:lnTo>
                    <a:pt x="300133" y="63083"/>
                  </a:lnTo>
                  <a:lnTo>
                    <a:pt x="295296" y="50707"/>
                  </a:lnTo>
                  <a:lnTo>
                    <a:pt x="289679" y="39204"/>
                  </a:lnTo>
                  <a:lnTo>
                    <a:pt x="282944" y="28702"/>
                  </a:lnTo>
                  <a:lnTo>
                    <a:pt x="274484" y="19420"/>
                  </a:lnTo>
                  <a:lnTo>
                    <a:pt x="264137" y="11372"/>
                  </a:lnTo>
                  <a:lnTo>
                    <a:pt x="252296" y="4971"/>
                  </a:lnTo>
                  <a:lnTo>
                    <a:pt x="239668" y="1096"/>
                  </a:lnTo>
                  <a:lnTo>
                    <a:pt x="226749" y="0"/>
                  </a:lnTo>
                  <a:lnTo>
                    <a:pt x="213979" y="1395"/>
                  </a:lnTo>
                  <a:lnTo>
                    <a:pt x="201822" y="4787"/>
                  </a:lnTo>
                  <a:lnTo>
                    <a:pt x="190458" y="9687"/>
                  </a:lnTo>
                  <a:lnTo>
                    <a:pt x="179846" y="15875"/>
                  </a:lnTo>
                  <a:lnTo>
                    <a:pt x="169852" y="23398"/>
                  </a:lnTo>
                  <a:lnTo>
                    <a:pt x="160324" y="32184"/>
                  </a:lnTo>
                  <a:lnTo>
                    <a:pt x="150939" y="42220"/>
                  </a:lnTo>
                  <a:lnTo>
                    <a:pt x="141228" y="53638"/>
                  </a:lnTo>
                  <a:lnTo>
                    <a:pt x="130969" y="66385"/>
                  </a:lnTo>
                  <a:lnTo>
                    <a:pt x="120342" y="80445"/>
                  </a:lnTo>
                  <a:lnTo>
                    <a:pt x="109801" y="95937"/>
                  </a:lnTo>
                  <a:lnTo>
                    <a:pt x="99607" y="112791"/>
                  </a:lnTo>
                  <a:lnTo>
                    <a:pt x="89821" y="130784"/>
                  </a:lnTo>
                  <a:lnTo>
                    <a:pt x="80401" y="149660"/>
                  </a:lnTo>
                  <a:lnTo>
                    <a:pt x="71277" y="169186"/>
                  </a:lnTo>
                  <a:lnTo>
                    <a:pt x="62574" y="189176"/>
                  </a:lnTo>
                  <a:lnTo>
                    <a:pt x="54597" y="209491"/>
                  </a:lnTo>
                  <a:lnTo>
                    <a:pt x="47455" y="230036"/>
                  </a:lnTo>
                  <a:lnTo>
                    <a:pt x="41075" y="250935"/>
                  </a:lnTo>
                  <a:lnTo>
                    <a:pt x="35312" y="272507"/>
                  </a:lnTo>
                  <a:lnTo>
                    <a:pt x="30014" y="294868"/>
                  </a:lnTo>
                  <a:lnTo>
                    <a:pt x="25055" y="317760"/>
                  </a:lnTo>
                  <a:lnTo>
                    <a:pt x="20335" y="340679"/>
                  </a:lnTo>
                  <a:lnTo>
                    <a:pt x="15787" y="363325"/>
                  </a:lnTo>
                  <a:lnTo>
                    <a:pt x="11555" y="385614"/>
                  </a:lnTo>
                  <a:lnTo>
                    <a:pt x="7969" y="407571"/>
                  </a:lnTo>
                  <a:lnTo>
                    <a:pt x="5160" y="429259"/>
                  </a:lnTo>
                  <a:lnTo>
                    <a:pt x="3072" y="450745"/>
                  </a:lnTo>
                  <a:lnTo>
                    <a:pt x="1572" y="472083"/>
                  </a:lnTo>
                  <a:lnTo>
                    <a:pt x="523" y="493312"/>
                  </a:lnTo>
                  <a:lnTo>
                    <a:pt x="0" y="514267"/>
                  </a:lnTo>
                  <a:lnTo>
                    <a:pt x="277" y="534603"/>
                  </a:lnTo>
                  <a:lnTo>
                    <a:pt x="1438" y="554175"/>
                  </a:lnTo>
                  <a:lnTo>
                    <a:pt x="3395" y="572839"/>
                  </a:lnTo>
                  <a:lnTo>
                    <a:pt x="5990" y="590353"/>
                  </a:lnTo>
                  <a:lnTo>
                    <a:pt x="9077" y="606697"/>
                  </a:lnTo>
                  <a:lnTo>
                    <a:pt x="12915" y="621834"/>
                  </a:lnTo>
                  <a:lnTo>
                    <a:pt x="18138" y="635610"/>
                  </a:lnTo>
                  <a:lnTo>
                    <a:pt x="24975" y="648072"/>
                  </a:lnTo>
                  <a:lnTo>
                    <a:pt x="33097" y="659427"/>
                  </a:lnTo>
                  <a:lnTo>
                    <a:pt x="41857" y="669921"/>
                  </a:lnTo>
                  <a:lnTo>
                    <a:pt x="50809" y="679779"/>
                  </a:lnTo>
                  <a:lnTo>
                    <a:pt x="59739" y="689182"/>
                  </a:lnTo>
                  <a:lnTo>
                    <a:pt x="68576" y="698267"/>
                  </a:lnTo>
                  <a:lnTo>
                    <a:pt x="77325" y="707121"/>
                  </a:lnTo>
                  <a:lnTo>
                    <a:pt x="86589" y="715422"/>
                  </a:lnTo>
                  <a:lnTo>
                    <a:pt x="97491" y="722483"/>
                  </a:lnTo>
                  <a:lnTo>
                    <a:pt x="110520" y="728020"/>
                  </a:lnTo>
                  <a:lnTo>
                    <a:pt x="125768" y="731940"/>
                  </a:lnTo>
                  <a:lnTo>
                    <a:pt x="143252" y="734131"/>
                  </a:lnTo>
                  <a:lnTo>
                    <a:pt x="162723" y="734711"/>
                  </a:lnTo>
                  <a:lnTo>
                    <a:pt x="183405" y="733762"/>
                  </a:lnTo>
                  <a:lnTo>
                    <a:pt x="204174" y="731225"/>
                  </a:lnTo>
                  <a:lnTo>
                    <a:pt x="224373" y="727216"/>
                  </a:lnTo>
                  <a:lnTo>
                    <a:pt x="243430" y="721991"/>
                  </a:lnTo>
                  <a:lnTo>
                    <a:pt x="260659" y="715830"/>
                  </a:lnTo>
                  <a:lnTo>
                    <a:pt x="275869" y="708995"/>
                  </a:lnTo>
                  <a:lnTo>
                    <a:pt x="288923" y="702046"/>
                  </a:lnTo>
                  <a:lnTo>
                    <a:pt x="300787" y="695169"/>
                  </a:lnTo>
                  <a:lnTo>
                    <a:pt x="312504" y="687764"/>
                  </a:lnTo>
                  <a:lnTo>
                    <a:pt x="325994" y="6786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433665" y="477859"/>
              <a:ext cx="255467" cy="391919"/>
            </a:xfrm>
            <a:custGeom>
              <a:avLst/>
              <a:gdLst/>
              <a:ahLst/>
              <a:cxnLst/>
              <a:rect l="0" t="0" r="0" b="0"/>
              <a:pathLst>
                <a:path w="255467" h="391919">
                  <a:moveTo>
                    <a:pt x="230256" y="76781"/>
                  </a:moveTo>
                  <a:lnTo>
                    <a:pt x="230095" y="62811"/>
                  </a:lnTo>
                  <a:lnTo>
                    <a:pt x="228562" y="50253"/>
                  </a:lnTo>
                  <a:lnTo>
                    <a:pt x="225447" y="37936"/>
                  </a:lnTo>
                  <a:lnTo>
                    <a:pt x="220580" y="26223"/>
                  </a:lnTo>
                  <a:lnTo>
                    <a:pt x="213480" y="16168"/>
                  </a:lnTo>
                  <a:lnTo>
                    <a:pt x="204100" y="8241"/>
                  </a:lnTo>
                  <a:lnTo>
                    <a:pt x="192935" y="2726"/>
                  </a:lnTo>
                  <a:lnTo>
                    <a:pt x="180772" y="6"/>
                  </a:lnTo>
                  <a:lnTo>
                    <a:pt x="168170" y="0"/>
                  </a:lnTo>
                  <a:lnTo>
                    <a:pt x="155616" y="2288"/>
                  </a:lnTo>
                  <a:lnTo>
                    <a:pt x="143604" y="6359"/>
                  </a:lnTo>
                  <a:lnTo>
                    <a:pt x="132338" y="11754"/>
                  </a:lnTo>
                  <a:lnTo>
                    <a:pt x="121791" y="18292"/>
                  </a:lnTo>
                  <a:lnTo>
                    <a:pt x="111841" y="26060"/>
                  </a:lnTo>
                  <a:lnTo>
                    <a:pt x="102348" y="35013"/>
                  </a:lnTo>
                  <a:lnTo>
                    <a:pt x="93190" y="45164"/>
                  </a:lnTo>
                  <a:lnTo>
                    <a:pt x="84269" y="56660"/>
                  </a:lnTo>
                  <a:lnTo>
                    <a:pt x="75518" y="69453"/>
                  </a:lnTo>
                  <a:lnTo>
                    <a:pt x="67083" y="83341"/>
                  </a:lnTo>
                  <a:lnTo>
                    <a:pt x="59296" y="98081"/>
                  </a:lnTo>
                  <a:lnTo>
                    <a:pt x="52284" y="113449"/>
                  </a:lnTo>
                  <a:lnTo>
                    <a:pt x="45994" y="129268"/>
                  </a:lnTo>
                  <a:lnTo>
                    <a:pt x="40292" y="145401"/>
                  </a:lnTo>
                  <a:lnTo>
                    <a:pt x="35036" y="161752"/>
                  </a:lnTo>
                  <a:lnTo>
                    <a:pt x="30104" y="178251"/>
                  </a:lnTo>
                  <a:lnTo>
                    <a:pt x="25403" y="194851"/>
                  </a:lnTo>
                  <a:lnTo>
                    <a:pt x="20862" y="211514"/>
                  </a:lnTo>
                  <a:lnTo>
                    <a:pt x="16431" y="228022"/>
                  </a:lnTo>
                  <a:lnTo>
                    <a:pt x="12075" y="243990"/>
                  </a:lnTo>
                  <a:lnTo>
                    <a:pt x="7780" y="259261"/>
                  </a:lnTo>
                  <a:lnTo>
                    <a:pt x="3922" y="274062"/>
                  </a:lnTo>
                  <a:lnTo>
                    <a:pt x="1226" y="288877"/>
                  </a:lnTo>
                  <a:lnTo>
                    <a:pt x="0" y="303982"/>
                  </a:lnTo>
                  <a:lnTo>
                    <a:pt x="356" y="319058"/>
                  </a:lnTo>
                  <a:lnTo>
                    <a:pt x="2415" y="333340"/>
                  </a:lnTo>
                  <a:lnTo>
                    <a:pt x="6075" y="346440"/>
                  </a:lnTo>
                  <a:lnTo>
                    <a:pt x="11455" y="357975"/>
                  </a:lnTo>
                  <a:lnTo>
                    <a:pt x="18985" y="367394"/>
                  </a:lnTo>
                  <a:lnTo>
                    <a:pt x="28694" y="374600"/>
                  </a:lnTo>
                  <a:lnTo>
                    <a:pt x="39900" y="379478"/>
                  </a:lnTo>
                  <a:lnTo>
                    <a:pt x="51464" y="381695"/>
                  </a:lnTo>
                  <a:lnTo>
                    <a:pt x="62694" y="381326"/>
                  </a:lnTo>
                  <a:lnTo>
                    <a:pt x="73355" y="378768"/>
                  </a:lnTo>
                  <a:lnTo>
                    <a:pt x="83453" y="374508"/>
                  </a:lnTo>
                  <a:lnTo>
                    <a:pt x="93079" y="368988"/>
                  </a:lnTo>
                  <a:lnTo>
                    <a:pt x="102344" y="362567"/>
                  </a:lnTo>
                  <a:lnTo>
                    <a:pt x="111344" y="355514"/>
                  </a:lnTo>
                  <a:lnTo>
                    <a:pt x="120157" y="348015"/>
                  </a:lnTo>
                  <a:lnTo>
                    <a:pt x="128839" y="339815"/>
                  </a:lnTo>
                  <a:lnTo>
                    <a:pt x="137431" y="330274"/>
                  </a:lnTo>
                  <a:lnTo>
                    <a:pt x="145956" y="319154"/>
                  </a:lnTo>
                  <a:lnTo>
                    <a:pt x="154238" y="306772"/>
                  </a:lnTo>
                  <a:lnTo>
                    <a:pt x="161923" y="293770"/>
                  </a:lnTo>
                  <a:lnTo>
                    <a:pt x="168864" y="280585"/>
                  </a:lnTo>
                  <a:lnTo>
                    <a:pt x="175108" y="267228"/>
                  </a:lnTo>
                  <a:lnTo>
                    <a:pt x="180779" y="253401"/>
                  </a:lnTo>
                  <a:lnTo>
                    <a:pt x="186014" y="238963"/>
                  </a:lnTo>
                  <a:lnTo>
                    <a:pt x="190931" y="224134"/>
                  </a:lnTo>
                  <a:lnTo>
                    <a:pt x="195623" y="209381"/>
                  </a:lnTo>
                  <a:lnTo>
                    <a:pt x="200152" y="194960"/>
                  </a:lnTo>
                  <a:lnTo>
                    <a:pt x="204373" y="180342"/>
                  </a:lnTo>
                  <a:lnTo>
                    <a:pt x="207950" y="164384"/>
                  </a:lnTo>
                  <a:lnTo>
                    <a:pt x="210748" y="146564"/>
                  </a:lnTo>
                  <a:lnTo>
                    <a:pt x="212625" y="127511"/>
                  </a:lnTo>
                  <a:lnTo>
                    <a:pt x="213347" y="108634"/>
                  </a:lnTo>
                  <a:lnTo>
                    <a:pt x="212897" y="90852"/>
                  </a:lnTo>
                  <a:lnTo>
                    <a:pt x="211385" y="77989"/>
                  </a:lnTo>
                  <a:lnTo>
                    <a:pt x="209615" y="74771"/>
                  </a:lnTo>
                  <a:lnTo>
                    <a:pt x="208840" y="80160"/>
                  </a:lnTo>
                  <a:lnTo>
                    <a:pt x="209314" y="91840"/>
                  </a:lnTo>
                  <a:lnTo>
                    <a:pt x="210852" y="107302"/>
                  </a:lnTo>
                  <a:lnTo>
                    <a:pt x="213195" y="124047"/>
                  </a:lnTo>
                  <a:lnTo>
                    <a:pt x="216118" y="140641"/>
                  </a:lnTo>
                  <a:lnTo>
                    <a:pt x="219448" y="156539"/>
                  </a:lnTo>
                  <a:lnTo>
                    <a:pt x="223060" y="171659"/>
                  </a:lnTo>
                  <a:lnTo>
                    <a:pt x="226863" y="186115"/>
                  </a:lnTo>
                  <a:lnTo>
                    <a:pt x="230798" y="200643"/>
                  </a:lnTo>
                  <a:lnTo>
                    <a:pt x="234820" y="216483"/>
                  </a:lnTo>
                  <a:lnTo>
                    <a:pt x="238896" y="234202"/>
                  </a:lnTo>
                  <a:lnTo>
                    <a:pt x="242811" y="253375"/>
                  </a:lnTo>
                  <a:lnTo>
                    <a:pt x="246182" y="272964"/>
                  </a:lnTo>
                  <a:lnTo>
                    <a:pt x="248847" y="292292"/>
                  </a:lnTo>
                  <a:lnTo>
                    <a:pt x="250844" y="310858"/>
                  </a:lnTo>
                  <a:lnTo>
                    <a:pt x="252500" y="330222"/>
                  </a:lnTo>
                  <a:lnTo>
                    <a:pt x="253957" y="354752"/>
                  </a:lnTo>
                  <a:lnTo>
                    <a:pt x="255466" y="3919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840397" y="138660"/>
              <a:ext cx="30800" cy="693301"/>
            </a:xfrm>
            <a:custGeom>
              <a:avLst/>
              <a:gdLst/>
              <a:ahLst/>
              <a:cxnLst/>
              <a:rect l="0" t="0" r="0" b="0"/>
              <a:pathLst>
                <a:path w="30800" h="693301">
                  <a:moveTo>
                    <a:pt x="0" y="0"/>
                  </a:moveTo>
                  <a:lnTo>
                    <a:pt x="0" y="14050"/>
                  </a:lnTo>
                  <a:lnTo>
                    <a:pt x="0" y="27374"/>
                  </a:lnTo>
                  <a:lnTo>
                    <a:pt x="5" y="41261"/>
                  </a:lnTo>
                  <a:lnTo>
                    <a:pt x="212" y="55821"/>
                  </a:lnTo>
                  <a:lnTo>
                    <a:pt x="989" y="70978"/>
                  </a:lnTo>
                  <a:lnTo>
                    <a:pt x="2484" y="86616"/>
                  </a:lnTo>
                  <a:lnTo>
                    <a:pt x="4462" y="102808"/>
                  </a:lnTo>
                  <a:lnTo>
                    <a:pt x="6436" y="119826"/>
                  </a:lnTo>
                  <a:lnTo>
                    <a:pt x="8115" y="137741"/>
                  </a:lnTo>
                  <a:lnTo>
                    <a:pt x="9424" y="156265"/>
                  </a:lnTo>
                  <a:lnTo>
                    <a:pt x="10391" y="174869"/>
                  </a:lnTo>
                  <a:lnTo>
                    <a:pt x="11089" y="193242"/>
                  </a:lnTo>
                  <a:lnTo>
                    <a:pt x="11780" y="211485"/>
                  </a:lnTo>
                  <a:lnTo>
                    <a:pt x="12891" y="229982"/>
                  </a:lnTo>
                  <a:lnTo>
                    <a:pt x="14615" y="248941"/>
                  </a:lnTo>
                  <a:lnTo>
                    <a:pt x="16749" y="268187"/>
                  </a:lnTo>
                  <a:lnTo>
                    <a:pt x="18827" y="287287"/>
                  </a:lnTo>
                  <a:lnTo>
                    <a:pt x="20577" y="305997"/>
                  </a:lnTo>
                  <a:lnTo>
                    <a:pt x="21933" y="324468"/>
                  </a:lnTo>
                  <a:lnTo>
                    <a:pt x="22932" y="343119"/>
                  </a:lnTo>
                  <a:lnTo>
                    <a:pt x="23646" y="362197"/>
                  </a:lnTo>
                  <a:lnTo>
                    <a:pt x="24145" y="382134"/>
                  </a:lnTo>
                  <a:lnTo>
                    <a:pt x="24489" y="403608"/>
                  </a:lnTo>
                  <a:lnTo>
                    <a:pt x="24729" y="426840"/>
                  </a:lnTo>
                  <a:lnTo>
                    <a:pt x="25096" y="451475"/>
                  </a:lnTo>
                  <a:lnTo>
                    <a:pt x="25980" y="476836"/>
                  </a:lnTo>
                  <a:lnTo>
                    <a:pt x="27542" y="502440"/>
                  </a:lnTo>
                  <a:lnTo>
                    <a:pt x="29363" y="527667"/>
                  </a:lnTo>
                  <a:lnTo>
                    <a:pt x="30592" y="551692"/>
                  </a:lnTo>
                  <a:lnTo>
                    <a:pt x="30799" y="574181"/>
                  </a:lnTo>
                  <a:lnTo>
                    <a:pt x="30136" y="595195"/>
                  </a:lnTo>
                  <a:lnTo>
                    <a:pt x="29071" y="617397"/>
                  </a:lnTo>
                  <a:lnTo>
                    <a:pt x="27505" y="646752"/>
                  </a:lnTo>
                  <a:lnTo>
                    <a:pt x="25211" y="693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959088" y="397234"/>
              <a:ext cx="183841" cy="408610"/>
            </a:xfrm>
            <a:custGeom>
              <a:avLst/>
              <a:gdLst/>
              <a:ahLst/>
              <a:cxnLst/>
              <a:rect l="0" t="0" r="0" b="0"/>
              <a:pathLst>
                <a:path w="183841" h="408610">
                  <a:moveTo>
                    <a:pt x="183840" y="69168"/>
                  </a:moveTo>
                  <a:lnTo>
                    <a:pt x="183679" y="55198"/>
                  </a:lnTo>
                  <a:lnTo>
                    <a:pt x="182146" y="42640"/>
                  </a:lnTo>
                  <a:lnTo>
                    <a:pt x="179036" y="30328"/>
                  </a:lnTo>
                  <a:lnTo>
                    <a:pt x="174376" y="18822"/>
                  </a:lnTo>
                  <a:lnTo>
                    <a:pt x="168053" y="9543"/>
                  </a:lnTo>
                  <a:lnTo>
                    <a:pt x="160168" y="3122"/>
                  </a:lnTo>
                  <a:lnTo>
                    <a:pt x="150981" y="0"/>
                  </a:lnTo>
                  <a:lnTo>
                    <a:pt x="140791" y="806"/>
                  </a:lnTo>
                  <a:lnTo>
                    <a:pt x="129870" y="5474"/>
                  </a:lnTo>
                  <a:lnTo>
                    <a:pt x="118623" y="13235"/>
                  </a:lnTo>
                  <a:lnTo>
                    <a:pt x="107578" y="22997"/>
                  </a:lnTo>
                  <a:lnTo>
                    <a:pt x="97005" y="33943"/>
                  </a:lnTo>
                  <a:lnTo>
                    <a:pt x="86943" y="45769"/>
                  </a:lnTo>
                  <a:lnTo>
                    <a:pt x="77328" y="58555"/>
                  </a:lnTo>
                  <a:lnTo>
                    <a:pt x="68064" y="72296"/>
                  </a:lnTo>
                  <a:lnTo>
                    <a:pt x="59061" y="86859"/>
                  </a:lnTo>
                  <a:lnTo>
                    <a:pt x="50244" y="102070"/>
                  </a:lnTo>
                  <a:lnTo>
                    <a:pt x="41565" y="117763"/>
                  </a:lnTo>
                  <a:lnTo>
                    <a:pt x="33177" y="133802"/>
                  </a:lnTo>
                  <a:lnTo>
                    <a:pt x="25421" y="150086"/>
                  </a:lnTo>
                  <a:lnTo>
                    <a:pt x="18437" y="166549"/>
                  </a:lnTo>
                  <a:lnTo>
                    <a:pt x="12368" y="183530"/>
                  </a:lnTo>
                  <a:lnTo>
                    <a:pt x="7451" y="201728"/>
                  </a:lnTo>
                  <a:lnTo>
                    <a:pt x="3707" y="221423"/>
                  </a:lnTo>
                  <a:lnTo>
                    <a:pt x="1173" y="242322"/>
                  </a:lnTo>
                  <a:lnTo>
                    <a:pt x="0" y="263804"/>
                  </a:lnTo>
                  <a:lnTo>
                    <a:pt x="152" y="285427"/>
                  </a:lnTo>
                  <a:lnTo>
                    <a:pt x="1816" y="306601"/>
                  </a:lnTo>
                  <a:lnTo>
                    <a:pt x="5479" y="326526"/>
                  </a:lnTo>
                  <a:lnTo>
                    <a:pt x="11227" y="344876"/>
                  </a:lnTo>
                  <a:lnTo>
                    <a:pt x="18800" y="361355"/>
                  </a:lnTo>
                  <a:lnTo>
                    <a:pt x="27820" y="375493"/>
                  </a:lnTo>
                  <a:lnTo>
                    <a:pt x="37925" y="387255"/>
                  </a:lnTo>
                  <a:lnTo>
                    <a:pt x="49011" y="396577"/>
                  </a:lnTo>
                  <a:lnTo>
                    <a:pt x="61213" y="403159"/>
                  </a:lnTo>
                  <a:lnTo>
                    <a:pt x="74509" y="407097"/>
                  </a:lnTo>
                  <a:lnTo>
                    <a:pt x="88346" y="408609"/>
                  </a:lnTo>
                  <a:lnTo>
                    <a:pt x="101785" y="407824"/>
                  </a:lnTo>
                  <a:lnTo>
                    <a:pt x="114315" y="405049"/>
                  </a:lnTo>
                  <a:lnTo>
                    <a:pt x="125502" y="401059"/>
                  </a:lnTo>
                  <a:lnTo>
                    <a:pt x="135882" y="396598"/>
                  </a:lnTo>
                  <a:lnTo>
                    <a:pt x="146359" y="391281"/>
                  </a:lnTo>
                  <a:lnTo>
                    <a:pt x="158629" y="3843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19184" y="453797"/>
              <a:ext cx="226276" cy="340348"/>
            </a:xfrm>
            <a:custGeom>
              <a:avLst/>
              <a:gdLst/>
              <a:ahLst/>
              <a:cxnLst/>
              <a:rect l="0" t="0" r="0" b="0"/>
              <a:pathLst>
                <a:path w="226276" h="340348">
                  <a:moveTo>
                    <a:pt x="24587" y="0"/>
                  </a:moveTo>
                  <a:lnTo>
                    <a:pt x="21075" y="10537"/>
                  </a:lnTo>
                  <a:lnTo>
                    <a:pt x="17744" y="20530"/>
                  </a:lnTo>
                  <a:lnTo>
                    <a:pt x="14278" y="30967"/>
                  </a:lnTo>
                  <a:lnTo>
                    <a:pt x="10845" y="42715"/>
                  </a:lnTo>
                  <a:lnTo>
                    <a:pt x="7831" y="57188"/>
                  </a:lnTo>
                  <a:lnTo>
                    <a:pt x="5424" y="74897"/>
                  </a:lnTo>
                  <a:lnTo>
                    <a:pt x="3613" y="95008"/>
                  </a:lnTo>
                  <a:lnTo>
                    <a:pt x="2302" y="115859"/>
                  </a:lnTo>
                  <a:lnTo>
                    <a:pt x="1377" y="136393"/>
                  </a:lnTo>
                  <a:lnTo>
                    <a:pt x="735" y="156221"/>
                  </a:lnTo>
                  <a:lnTo>
                    <a:pt x="294" y="175312"/>
                  </a:lnTo>
                  <a:lnTo>
                    <a:pt x="0" y="193777"/>
                  </a:lnTo>
                  <a:lnTo>
                    <a:pt x="4" y="211756"/>
                  </a:lnTo>
                  <a:lnTo>
                    <a:pt x="643" y="229377"/>
                  </a:lnTo>
                  <a:lnTo>
                    <a:pt x="2057" y="246732"/>
                  </a:lnTo>
                  <a:lnTo>
                    <a:pt x="4388" y="263506"/>
                  </a:lnTo>
                  <a:lnTo>
                    <a:pt x="7873" y="279018"/>
                  </a:lnTo>
                  <a:lnTo>
                    <a:pt x="12542" y="292976"/>
                  </a:lnTo>
                  <a:lnTo>
                    <a:pt x="18824" y="304701"/>
                  </a:lnTo>
                  <a:lnTo>
                    <a:pt x="27606" y="312982"/>
                  </a:lnTo>
                  <a:lnTo>
                    <a:pt x="39141" y="317469"/>
                  </a:lnTo>
                  <a:lnTo>
                    <a:pt x="52751" y="318167"/>
                  </a:lnTo>
                  <a:lnTo>
                    <a:pt x="67212" y="315013"/>
                  </a:lnTo>
                  <a:lnTo>
                    <a:pt x="81716" y="308361"/>
                  </a:lnTo>
                  <a:lnTo>
                    <a:pt x="95731" y="298459"/>
                  </a:lnTo>
                  <a:lnTo>
                    <a:pt x="108814" y="285251"/>
                  </a:lnTo>
                  <a:lnTo>
                    <a:pt x="120836" y="269029"/>
                  </a:lnTo>
                  <a:lnTo>
                    <a:pt x="131707" y="250917"/>
                  </a:lnTo>
                  <a:lnTo>
                    <a:pt x="141247" y="232602"/>
                  </a:lnTo>
                  <a:lnTo>
                    <a:pt x="149489" y="215050"/>
                  </a:lnTo>
                  <a:lnTo>
                    <a:pt x="156632" y="198156"/>
                  </a:lnTo>
                  <a:lnTo>
                    <a:pt x="162918" y="181121"/>
                  </a:lnTo>
                  <a:lnTo>
                    <a:pt x="168565" y="163455"/>
                  </a:lnTo>
                  <a:lnTo>
                    <a:pt x="173557" y="145236"/>
                  </a:lnTo>
                  <a:lnTo>
                    <a:pt x="177663" y="126906"/>
                  </a:lnTo>
                  <a:lnTo>
                    <a:pt x="180829" y="108858"/>
                  </a:lnTo>
                  <a:lnTo>
                    <a:pt x="183301" y="94790"/>
                  </a:lnTo>
                  <a:lnTo>
                    <a:pt x="185233" y="89928"/>
                  </a:lnTo>
                  <a:lnTo>
                    <a:pt x="186510" y="94009"/>
                  </a:lnTo>
                  <a:lnTo>
                    <a:pt x="187283" y="104842"/>
                  </a:lnTo>
                  <a:lnTo>
                    <a:pt x="187741" y="120580"/>
                  </a:lnTo>
                  <a:lnTo>
                    <a:pt x="188014" y="140082"/>
                  </a:lnTo>
                  <a:lnTo>
                    <a:pt x="188185" y="162441"/>
                  </a:lnTo>
                  <a:lnTo>
                    <a:pt x="188493" y="186321"/>
                  </a:lnTo>
                  <a:lnTo>
                    <a:pt x="189333" y="210019"/>
                  </a:lnTo>
                  <a:lnTo>
                    <a:pt x="190873" y="232613"/>
                  </a:lnTo>
                  <a:lnTo>
                    <a:pt x="193084" y="253694"/>
                  </a:lnTo>
                  <a:lnTo>
                    <a:pt x="195851" y="273022"/>
                  </a:lnTo>
                  <a:lnTo>
                    <a:pt x="199042" y="290660"/>
                  </a:lnTo>
                  <a:lnTo>
                    <a:pt x="202591" y="306116"/>
                  </a:lnTo>
                  <a:lnTo>
                    <a:pt x="206974" y="319609"/>
                  </a:lnTo>
                  <a:lnTo>
                    <a:pt x="213911" y="330990"/>
                  </a:lnTo>
                  <a:lnTo>
                    <a:pt x="226275" y="3403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546302" y="151266"/>
              <a:ext cx="12607" cy="693301"/>
            </a:xfrm>
            <a:custGeom>
              <a:avLst/>
              <a:gdLst/>
              <a:ahLst/>
              <a:cxnLst/>
              <a:rect l="0" t="0" r="0" b="0"/>
              <a:pathLst>
                <a:path w="12607" h="693301">
                  <a:moveTo>
                    <a:pt x="0" y="0"/>
                  </a:moveTo>
                  <a:lnTo>
                    <a:pt x="0" y="14050"/>
                  </a:lnTo>
                  <a:lnTo>
                    <a:pt x="1" y="27374"/>
                  </a:lnTo>
                  <a:lnTo>
                    <a:pt x="1" y="41266"/>
                  </a:lnTo>
                  <a:lnTo>
                    <a:pt x="1" y="56033"/>
                  </a:lnTo>
                  <a:lnTo>
                    <a:pt x="1" y="71967"/>
                  </a:lnTo>
                  <a:lnTo>
                    <a:pt x="6" y="89099"/>
                  </a:lnTo>
                  <a:lnTo>
                    <a:pt x="213" y="107270"/>
                  </a:lnTo>
                  <a:lnTo>
                    <a:pt x="989" y="126261"/>
                  </a:lnTo>
                  <a:lnTo>
                    <a:pt x="2484" y="145862"/>
                  </a:lnTo>
                  <a:lnTo>
                    <a:pt x="4463" y="165901"/>
                  </a:lnTo>
                  <a:lnTo>
                    <a:pt x="6436" y="186248"/>
                  </a:lnTo>
                  <a:lnTo>
                    <a:pt x="8116" y="206808"/>
                  </a:lnTo>
                  <a:lnTo>
                    <a:pt x="9424" y="227514"/>
                  </a:lnTo>
                  <a:lnTo>
                    <a:pt x="10391" y="248320"/>
                  </a:lnTo>
                  <a:lnTo>
                    <a:pt x="11084" y="269192"/>
                  </a:lnTo>
                  <a:lnTo>
                    <a:pt x="11568" y="290110"/>
                  </a:lnTo>
                  <a:lnTo>
                    <a:pt x="11903" y="311057"/>
                  </a:lnTo>
                  <a:lnTo>
                    <a:pt x="12132" y="332020"/>
                  </a:lnTo>
                  <a:lnTo>
                    <a:pt x="12287" y="352795"/>
                  </a:lnTo>
                  <a:lnTo>
                    <a:pt x="12392" y="373010"/>
                  </a:lnTo>
                  <a:lnTo>
                    <a:pt x="12463" y="392522"/>
                  </a:lnTo>
                  <a:lnTo>
                    <a:pt x="12510" y="411958"/>
                  </a:lnTo>
                  <a:lnTo>
                    <a:pt x="12542" y="432541"/>
                  </a:lnTo>
                  <a:lnTo>
                    <a:pt x="12563" y="454857"/>
                  </a:lnTo>
                  <a:lnTo>
                    <a:pt x="12577" y="478513"/>
                  </a:lnTo>
                  <a:lnTo>
                    <a:pt x="12587" y="502500"/>
                  </a:lnTo>
                  <a:lnTo>
                    <a:pt x="12593" y="526169"/>
                  </a:lnTo>
                  <a:lnTo>
                    <a:pt x="12597" y="549102"/>
                  </a:lnTo>
                  <a:lnTo>
                    <a:pt x="12600" y="570935"/>
                  </a:lnTo>
                  <a:lnTo>
                    <a:pt x="12602" y="591588"/>
                  </a:lnTo>
                  <a:lnTo>
                    <a:pt x="12603" y="610945"/>
                  </a:lnTo>
                  <a:lnTo>
                    <a:pt x="12604" y="630876"/>
                  </a:lnTo>
                  <a:lnTo>
                    <a:pt x="12605" y="655809"/>
                  </a:lnTo>
                  <a:lnTo>
                    <a:pt x="12606" y="693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665274" y="455600"/>
              <a:ext cx="259193" cy="325939"/>
            </a:xfrm>
            <a:custGeom>
              <a:avLst/>
              <a:gdLst/>
              <a:ahLst/>
              <a:cxnLst/>
              <a:rect l="0" t="0" r="0" b="0"/>
              <a:pathLst>
                <a:path w="259193" h="325939">
                  <a:moveTo>
                    <a:pt x="208770" y="48618"/>
                  </a:moveTo>
                  <a:lnTo>
                    <a:pt x="205097" y="38161"/>
                  </a:lnTo>
                  <a:lnTo>
                    <a:pt x="200233" y="28934"/>
                  </a:lnTo>
                  <a:lnTo>
                    <a:pt x="193646" y="20088"/>
                  </a:lnTo>
                  <a:lnTo>
                    <a:pt x="185139" y="12015"/>
                  </a:lnTo>
                  <a:lnTo>
                    <a:pt x="174251" y="5750"/>
                  </a:lnTo>
                  <a:lnTo>
                    <a:pt x="160973" y="1725"/>
                  </a:lnTo>
                  <a:lnTo>
                    <a:pt x="146225" y="0"/>
                  </a:lnTo>
                  <a:lnTo>
                    <a:pt x="131555" y="564"/>
                  </a:lnTo>
                  <a:lnTo>
                    <a:pt x="117843" y="3163"/>
                  </a:lnTo>
                  <a:lnTo>
                    <a:pt x="105317" y="7401"/>
                  </a:lnTo>
                  <a:lnTo>
                    <a:pt x="93870" y="12881"/>
                  </a:lnTo>
                  <a:lnTo>
                    <a:pt x="83291" y="19267"/>
                  </a:lnTo>
                  <a:lnTo>
                    <a:pt x="73365" y="26493"/>
                  </a:lnTo>
                  <a:lnTo>
                    <a:pt x="63911" y="34733"/>
                  </a:lnTo>
                  <a:lnTo>
                    <a:pt x="54795" y="44006"/>
                  </a:lnTo>
                  <a:lnTo>
                    <a:pt x="46111" y="54374"/>
                  </a:lnTo>
                  <a:lnTo>
                    <a:pt x="38155" y="66016"/>
                  </a:lnTo>
                  <a:lnTo>
                    <a:pt x="31030" y="78902"/>
                  </a:lnTo>
                  <a:lnTo>
                    <a:pt x="24664" y="92649"/>
                  </a:lnTo>
                  <a:lnTo>
                    <a:pt x="18910" y="106657"/>
                  </a:lnTo>
                  <a:lnTo>
                    <a:pt x="13625" y="120571"/>
                  </a:lnTo>
                  <a:lnTo>
                    <a:pt x="8878" y="134844"/>
                  </a:lnTo>
                  <a:lnTo>
                    <a:pt x="4938" y="150570"/>
                  </a:lnTo>
                  <a:lnTo>
                    <a:pt x="1898" y="168240"/>
                  </a:lnTo>
                  <a:lnTo>
                    <a:pt x="59" y="187394"/>
                  </a:lnTo>
                  <a:lnTo>
                    <a:pt x="0" y="206977"/>
                  </a:lnTo>
                  <a:lnTo>
                    <a:pt x="1878" y="226299"/>
                  </a:lnTo>
                  <a:lnTo>
                    <a:pt x="5676" y="244526"/>
                  </a:lnTo>
                  <a:lnTo>
                    <a:pt x="11419" y="260544"/>
                  </a:lnTo>
                  <a:lnTo>
                    <a:pt x="18923" y="273953"/>
                  </a:lnTo>
                  <a:lnTo>
                    <a:pt x="28059" y="284577"/>
                  </a:lnTo>
                  <a:lnTo>
                    <a:pt x="38854" y="292129"/>
                  </a:lnTo>
                  <a:lnTo>
                    <a:pt x="51163" y="296760"/>
                  </a:lnTo>
                  <a:lnTo>
                    <a:pt x="64520" y="298555"/>
                  </a:lnTo>
                  <a:lnTo>
                    <a:pt x="78264" y="297333"/>
                  </a:lnTo>
                  <a:lnTo>
                    <a:pt x="91978" y="293285"/>
                  </a:lnTo>
                  <a:lnTo>
                    <a:pt x="105305" y="287081"/>
                  </a:lnTo>
                  <a:lnTo>
                    <a:pt x="117846" y="279629"/>
                  </a:lnTo>
                  <a:lnTo>
                    <a:pt x="129471" y="271560"/>
                  </a:lnTo>
                  <a:lnTo>
                    <a:pt x="140261" y="263021"/>
                  </a:lnTo>
                  <a:lnTo>
                    <a:pt x="150375" y="253811"/>
                  </a:lnTo>
                  <a:lnTo>
                    <a:pt x="159973" y="243848"/>
                  </a:lnTo>
                  <a:lnTo>
                    <a:pt x="168999" y="233199"/>
                  </a:lnTo>
                  <a:lnTo>
                    <a:pt x="177193" y="221997"/>
                  </a:lnTo>
                  <a:lnTo>
                    <a:pt x="184481" y="210360"/>
                  </a:lnTo>
                  <a:lnTo>
                    <a:pt x="190960" y="197815"/>
                  </a:lnTo>
                  <a:lnTo>
                    <a:pt x="196789" y="183346"/>
                  </a:lnTo>
                  <a:lnTo>
                    <a:pt x="202125" y="166567"/>
                  </a:lnTo>
                  <a:lnTo>
                    <a:pt x="206906" y="148032"/>
                  </a:lnTo>
                  <a:lnTo>
                    <a:pt x="210870" y="128874"/>
                  </a:lnTo>
                  <a:lnTo>
                    <a:pt x="213940" y="109953"/>
                  </a:lnTo>
                  <a:lnTo>
                    <a:pt x="216344" y="95996"/>
                  </a:lnTo>
                  <a:lnTo>
                    <a:pt x="218228" y="92767"/>
                  </a:lnTo>
                  <a:lnTo>
                    <a:pt x="219473" y="98795"/>
                  </a:lnTo>
                  <a:lnTo>
                    <a:pt x="220227" y="111292"/>
                  </a:lnTo>
                  <a:lnTo>
                    <a:pt x="220675" y="127905"/>
                  </a:lnTo>
                  <a:lnTo>
                    <a:pt x="220941" y="146796"/>
                  </a:lnTo>
                  <a:lnTo>
                    <a:pt x="221108" y="166831"/>
                  </a:lnTo>
                  <a:lnTo>
                    <a:pt x="221414" y="187217"/>
                  </a:lnTo>
                  <a:lnTo>
                    <a:pt x="222252" y="207287"/>
                  </a:lnTo>
                  <a:lnTo>
                    <a:pt x="223798" y="226733"/>
                  </a:lnTo>
                  <a:lnTo>
                    <a:pt x="226215" y="245136"/>
                  </a:lnTo>
                  <a:lnTo>
                    <a:pt x="229757" y="261853"/>
                  </a:lnTo>
                  <a:lnTo>
                    <a:pt x="234437" y="276684"/>
                  </a:lnTo>
                  <a:lnTo>
                    <a:pt x="239734" y="289465"/>
                  </a:lnTo>
                  <a:lnTo>
                    <a:pt x="245225" y="301109"/>
                  </a:lnTo>
                  <a:lnTo>
                    <a:pt x="251391" y="312638"/>
                  </a:lnTo>
                  <a:lnTo>
                    <a:pt x="259192" y="3259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126154" y="176476"/>
              <a:ext cx="23959" cy="630274"/>
            </a:xfrm>
            <a:custGeom>
              <a:avLst/>
              <a:gdLst/>
              <a:ahLst/>
              <a:cxnLst/>
              <a:rect l="0" t="0" r="0" b="0"/>
              <a:pathLst>
                <a:path w="23959" h="630274">
                  <a:moveTo>
                    <a:pt x="0" y="0"/>
                  </a:moveTo>
                  <a:lnTo>
                    <a:pt x="5" y="8670"/>
                  </a:lnTo>
                  <a:lnTo>
                    <a:pt x="212" y="21576"/>
                  </a:lnTo>
                  <a:lnTo>
                    <a:pt x="988" y="37921"/>
                  </a:lnTo>
                  <a:lnTo>
                    <a:pt x="2483" y="57390"/>
                  </a:lnTo>
                  <a:lnTo>
                    <a:pt x="4462" y="79117"/>
                  </a:lnTo>
                  <a:lnTo>
                    <a:pt x="6435" y="101800"/>
                  </a:lnTo>
                  <a:lnTo>
                    <a:pt x="8115" y="124588"/>
                  </a:lnTo>
                  <a:lnTo>
                    <a:pt x="9423" y="146930"/>
                  </a:lnTo>
                  <a:lnTo>
                    <a:pt x="10391" y="168364"/>
                  </a:lnTo>
                  <a:lnTo>
                    <a:pt x="11083" y="188767"/>
                  </a:lnTo>
                  <a:lnTo>
                    <a:pt x="11568" y="208433"/>
                  </a:lnTo>
                  <a:lnTo>
                    <a:pt x="11902" y="227914"/>
                  </a:lnTo>
                  <a:lnTo>
                    <a:pt x="12131" y="247546"/>
                  </a:lnTo>
                  <a:lnTo>
                    <a:pt x="12286" y="267249"/>
                  </a:lnTo>
                  <a:lnTo>
                    <a:pt x="12391" y="286658"/>
                  </a:lnTo>
                  <a:lnTo>
                    <a:pt x="12468" y="305570"/>
                  </a:lnTo>
                  <a:lnTo>
                    <a:pt x="12722" y="323974"/>
                  </a:lnTo>
                  <a:lnTo>
                    <a:pt x="13530" y="341942"/>
                  </a:lnTo>
                  <a:lnTo>
                    <a:pt x="15046" y="359572"/>
                  </a:lnTo>
                  <a:lnTo>
                    <a:pt x="17039" y="376951"/>
                  </a:lnTo>
                  <a:lnTo>
                    <a:pt x="19022" y="394151"/>
                  </a:lnTo>
                  <a:lnTo>
                    <a:pt x="20708" y="411237"/>
                  </a:lnTo>
                  <a:lnTo>
                    <a:pt x="22020" y="428640"/>
                  </a:lnTo>
                  <a:lnTo>
                    <a:pt x="22990" y="447122"/>
                  </a:lnTo>
                  <a:lnTo>
                    <a:pt x="23679" y="467007"/>
                  </a:lnTo>
                  <a:lnTo>
                    <a:pt x="23958" y="488034"/>
                  </a:lnTo>
                  <a:lnTo>
                    <a:pt x="23517" y="509601"/>
                  </a:lnTo>
                  <a:lnTo>
                    <a:pt x="22252" y="531270"/>
                  </a:lnTo>
                  <a:lnTo>
                    <a:pt x="20419" y="552178"/>
                  </a:lnTo>
                  <a:lnTo>
                    <a:pt x="18354" y="573124"/>
                  </a:lnTo>
                  <a:lnTo>
                    <a:pt x="15875" y="597279"/>
                  </a:lnTo>
                  <a:lnTo>
                    <a:pt x="12605" y="63027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886650" y="390769"/>
              <a:ext cx="378165" cy="163872"/>
            </a:xfrm>
            <a:custGeom>
              <a:avLst/>
              <a:gdLst/>
              <a:ahLst/>
              <a:cxnLst/>
              <a:rect l="0" t="0" r="0" b="0"/>
              <a:pathLst>
                <a:path w="378165" h="163872">
                  <a:moveTo>
                    <a:pt x="0" y="163871"/>
                  </a:moveTo>
                  <a:lnTo>
                    <a:pt x="7105" y="156846"/>
                  </a:lnTo>
                  <a:lnTo>
                    <a:pt x="14534" y="150184"/>
                  </a:lnTo>
                  <a:lnTo>
                    <a:pt x="23035" y="143246"/>
                  </a:lnTo>
                  <a:lnTo>
                    <a:pt x="32748" y="136173"/>
                  </a:lnTo>
                  <a:lnTo>
                    <a:pt x="43877" y="129371"/>
                  </a:lnTo>
                  <a:lnTo>
                    <a:pt x="56380" y="123050"/>
                  </a:lnTo>
                  <a:lnTo>
                    <a:pt x="69852" y="117036"/>
                  </a:lnTo>
                  <a:lnTo>
                    <a:pt x="83666" y="110888"/>
                  </a:lnTo>
                  <a:lnTo>
                    <a:pt x="97435" y="104363"/>
                  </a:lnTo>
                  <a:lnTo>
                    <a:pt x="111202" y="97606"/>
                  </a:lnTo>
                  <a:lnTo>
                    <a:pt x="125313" y="91034"/>
                  </a:lnTo>
                  <a:lnTo>
                    <a:pt x="139945" y="84883"/>
                  </a:lnTo>
                  <a:lnTo>
                    <a:pt x="154907" y="79189"/>
                  </a:lnTo>
                  <a:lnTo>
                    <a:pt x="169748" y="73897"/>
                  </a:lnTo>
                  <a:lnTo>
                    <a:pt x="184214" y="68920"/>
                  </a:lnTo>
                  <a:lnTo>
                    <a:pt x="198251" y="64178"/>
                  </a:lnTo>
                  <a:lnTo>
                    <a:pt x="211907" y="59604"/>
                  </a:lnTo>
                  <a:lnTo>
                    <a:pt x="225261" y="55148"/>
                  </a:lnTo>
                  <a:lnTo>
                    <a:pt x="238389" y="50774"/>
                  </a:lnTo>
                  <a:lnTo>
                    <a:pt x="251354" y="46456"/>
                  </a:lnTo>
                  <a:lnTo>
                    <a:pt x="264206" y="42177"/>
                  </a:lnTo>
                  <a:lnTo>
                    <a:pt x="276978" y="37922"/>
                  </a:lnTo>
                  <a:lnTo>
                    <a:pt x="289696" y="33685"/>
                  </a:lnTo>
                  <a:lnTo>
                    <a:pt x="302372" y="29460"/>
                  </a:lnTo>
                  <a:lnTo>
                    <a:pt x="314934" y="25193"/>
                  </a:lnTo>
                  <a:lnTo>
                    <a:pt x="328716" y="20241"/>
                  </a:lnTo>
                  <a:lnTo>
                    <a:pt x="347605" y="12828"/>
                  </a:lnTo>
                  <a:lnTo>
                    <a:pt x="37816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315236" y="441191"/>
              <a:ext cx="195226" cy="392304"/>
            </a:xfrm>
            <a:custGeom>
              <a:avLst/>
              <a:gdLst/>
              <a:ahLst/>
              <a:cxnLst/>
              <a:rect l="0" t="0" r="0" b="0"/>
              <a:pathLst>
                <a:path w="195226" h="392304">
                  <a:moveTo>
                    <a:pt x="37816" y="12606"/>
                  </a:moveTo>
                  <a:lnTo>
                    <a:pt x="34384" y="23223"/>
                  </a:lnTo>
                  <a:lnTo>
                    <a:pt x="31819" y="33983"/>
                  </a:lnTo>
                  <a:lnTo>
                    <a:pt x="29894" y="45945"/>
                  </a:lnTo>
                  <a:lnTo>
                    <a:pt x="28274" y="58885"/>
                  </a:lnTo>
                  <a:lnTo>
                    <a:pt x="26482" y="72250"/>
                  </a:lnTo>
                  <a:lnTo>
                    <a:pt x="24272" y="85671"/>
                  </a:lnTo>
                  <a:lnTo>
                    <a:pt x="21797" y="99182"/>
                  </a:lnTo>
                  <a:lnTo>
                    <a:pt x="19483" y="113110"/>
                  </a:lnTo>
                  <a:lnTo>
                    <a:pt x="17567" y="127619"/>
                  </a:lnTo>
                  <a:lnTo>
                    <a:pt x="15895" y="142700"/>
                  </a:lnTo>
                  <a:lnTo>
                    <a:pt x="14046" y="158257"/>
                  </a:lnTo>
                  <a:lnTo>
                    <a:pt x="11788" y="174198"/>
                  </a:lnTo>
                  <a:lnTo>
                    <a:pt x="9276" y="191014"/>
                  </a:lnTo>
                  <a:lnTo>
                    <a:pt x="6937" y="209730"/>
                  </a:lnTo>
                  <a:lnTo>
                    <a:pt x="5012" y="230736"/>
                  </a:lnTo>
                  <a:lnTo>
                    <a:pt x="3742" y="253286"/>
                  </a:lnTo>
                  <a:lnTo>
                    <a:pt x="3436" y="275883"/>
                  </a:lnTo>
                  <a:lnTo>
                    <a:pt x="4178" y="297630"/>
                  </a:lnTo>
                  <a:lnTo>
                    <a:pt x="6241" y="317890"/>
                  </a:lnTo>
                  <a:lnTo>
                    <a:pt x="10174" y="336008"/>
                  </a:lnTo>
                  <a:lnTo>
                    <a:pt x="16108" y="351853"/>
                  </a:lnTo>
                  <a:lnTo>
                    <a:pt x="24009" y="365312"/>
                  </a:lnTo>
                  <a:lnTo>
                    <a:pt x="33887" y="376060"/>
                  </a:lnTo>
                  <a:lnTo>
                    <a:pt x="45531" y="384174"/>
                  </a:lnTo>
                  <a:lnTo>
                    <a:pt x="58217" y="389669"/>
                  </a:lnTo>
                  <a:lnTo>
                    <a:pt x="70865" y="392303"/>
                  </a:lnTo>
                  <a:lnTo>
                    <a:pt x="82871" y="392203"/>
                  </a:lnTo>
                  <a:lnTo>
                    <a:pt x="94277" y="389420"/>
                  </a:lnTo>
                  <a:lnTo>
                    <a:pt x="105521" y="383733"/>
                  </a:lnTo>
                  <a:lnTo>
                    <a:pt x="116894" y="375308"/>
                  </a:lnTo>
                  <a:lnTo>
                    <a:pt x="128309" y="364986"/>
                  </a:lnTo>
                  <a:lnTo>
                    <a:pt x="139398" y="354024"/>
                  </a:lnTo>
                  <a:lnTo>
                    <a:pt x="149963" y="343192"/>
                  </a:lnTo>
                  <a:lnTo>
                    <a:pt x="159798" y="332392"/>
                  </a:lnTo>
                  <a:lnTo>
                    <a:pt x="168616" y="320927"/>
                  </a:lnTo>
                  <a:lnTo>
                    <a:pt x="176356" y="308408"/>
                  </a:lnTo>
                  <a:lnTo>
                    <a:pt x="182953" y="294234"/>
                  </a:lnTo>
                  <a:lnTo>
                    <a:pt x="188233" y="277462"/>
                  </a:lnTo>
                  <a:lnTo>
                    <a:pt x="192219" y="257846"/>
                  </a:lnTo>
                  <a:lnTo>
                    <a:pt x="194715" y="236472"/>
                  </a:lnTo>
                  <a:lnTo>
                    <a:pt x="195225" y="215319"/>
                  </a:lnTo>
                  <a:lnTo>
                    <a:pt x="193665" y="195517"/>
                  </a:lnTo>
                  <a:lnTo>
                    <a:pt x="190488" y="177339"/>
                  </a:lnTo>
                  <a:lnTo>
                    <a:pt x="186438" y="160627"/>
                  </a:lnTo>
                  <a:lnTo>
                    <a:pt x="182029" y="145090"/>
                  </a:lnTo>
                  <a:lnTo>
                    <a:pt x="177328" y="130435"/>
                  </a:lnTo>
                  <a:lnTo>
                    <a:pt x="172074" y="116415"/>
                  </a:lnTo>
                  <a:lnTo>
                    <a:pt x="166148" y="102849"/>
                  </a:lnTo>
                  <a:lnTo>
                    <a:pt x="159591" y="89795"/>
                  </a:lnTo>
                  <a:lnTo>
                    <a:pt x="152518" y="77523"/>
                  </a:lnTo>
                  <a:lnTo>
                    <a:pt x="145044" y="66126"/>
                  </a:lnTo>
                  <a:lnTo>
                    <a:pt x="137081" y="55713"/>
                  </a:lnTo>
                  <a:lnTo>
                    <a:pt x="128345" y="46499"/>
                  </a:lnTo>
                  <a:lnTo>
                    <a:pt x="118737" y="38485"/>
                  </a:lnTo>
                  <a:lnTo>
                    <a:pt x="108145" y="31499"/>
                  </a:lnTo>
                  <a:lnTo>
                    <a:pt x="96353" y="25320"/>
                  </a:lnTo>
                  <a:lnTo>
                    <a:pt x="83372" y="19745"/>
                  </a:lnTo>
                  <a:lnTo>
                    <a:pt x="69642" y="14785"/>
                  </a:lnTo>
                  <a:lnTo>
                    <a:pt x="54325" y="10173"/>
                  </a:lnTo>
                  <a:lnTo>
                    <a:pt x="33397" y="5498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554739" y="352953"/>
              <a:ext cx="252110" cy="434524"/>
            </a:xfrm>
            <a:custGeom>
              <a:avLst/>
              <a:gdLst/>
              <a:ahLst/>
              <a:cxnLst/>
              <a:rect l="0" t="0" r="0" b="0"/>
              <a:pathLst>
                <a:path w="252110" h="434524">
                  <a:moveTo>
                    <a:pt x="0" y="50422"/>
                  </a:moveTo>
                  <a:lnTo>
                    <a:pt x="3432" y="64472"/>
                  </a:lnTo>
                  <a:lnTo>
                    <a:pt x="5997" y="77796"/>
                  </a:lnTo>
                  <a:lnTo>
                    <a:pt x="7922" y="91682"/>
                  </a:lnTo>
                  <a:lnTo>
                    <a:pt x="9542" y="106243"/>
                  </a:lnTo>
                  <a:lnTo>
                    <a:pt x="11335" y="121400"/>
                  </a:lnTo>
                  <a:lnTo>
                    <a:pt x="13545" y="137032"/>
                  </a:lnTo>
                  <a:lnTo>
                    <a:pt x="16020" y="153018"/>
                  </a:lnTo>
                  <a:lnTo>
                    <a:pt x="18333" y="169259"/>
                  </a:lnTo>
                  <a:lnTo>
                    <a:pt x="20250" y="185680"/>
                  </a:lnTo>
                  <a:lnTo>
                    <a:pt x="21921" y="202225"/>
                  </a:lnTo>
                  <a:lnTo>
                    <a:pt x="23770" y="218855"/>
                  </a:lnTo>
                  <a:lnTo>
                    <a:pt x="26034" y="235543"/>
                  </a:lnTo>
                  <a:lnTo>
                    <a:pt x="28752" y="252270"/>
                  </a:lnTo>
                  <a:lnTo>
                    <a:pt x="31869" y="269024"/>
                  </a:lnTo>
                  <a:lnTo>
                    <a:pt x="35298" y="285807"/>
                  </a:lnTo>
                  <a:lnTo>
                    <a:pt x="38962" y="303004"/>
                  </a:lnTo>
                  <a:lnTo>
                    <a:pt x="42793" y="321347"/>
                  </a:lnTo>
                  <a:lnTo>
                    <a:pt x="46737" y="341134"/>
                  </a:lnTo>
                  <a:lnTo>
                    <a:pt x="50561" y="361892"/>
                  </a:lnTo>
                  <a:lnTo>
                    <a:pt x="53871" y="382641"/>
                  </a:lnTo>
                  <a:lnTo>
                    <a:pt x="56489" y="402766"/>
                  </a:lnTo>
                  <a:lnTo>
                    <a:pt x="58223" y="420690"/>
                  </a:lnTo>
                  <a:lnTo>
                    <a:pt x="58052" y="432176"/>
                  </a:lnTo>
                  <a:lnTo>
                    <a:pt x="55644" y="434523"/>
                  </a:lnTo>
                  <a:lnTo>
                    <a:pt x="52378" y="429507"/>
                  </a:lnTo>
                  <a:lnTo>
                    <a:pt x="48814" y="419708"/>
                  </a:lnTo>
                  <a:lnTo>
                    <a:pt x="45082" y="407505"/>
                  </a:lnTo>
                  <a:lnTo>
                    <a:pt x="41230" y="394353"/>
                  </a:lnTo>
                  <a:lnTo>
                    <a:pt x="37482" y="380761"/>
                  </a:lnTo>
                  <a:lnTo>
                    <a:pt x="34230" y="366649"/>
                  </a:lnTo>
                  <a:lnTo>
                    <a:pt x="31654" y="351958"/>
                  </a:lnTo>
                  <a:lnTo>
                    <a:pt x="29927" y="336927"/>
                  </a:lnTo>
                  <a:lnTo>
                    <a:pt x="29307" y="322026"/>
                  </a:lnTo>
                  <a:lnTo>
                    <a:pt x="29824" y="307508"/>
                  </a:lnTo>
                  <a:lnTo>
                    <a:pt x="31327" y="293229"/>
                  </a:lnTo>
                  <a:lnTo>
                    <a:pt x="33609" y="278771"/>
                  </a:lnTo>
                  <a:lnTo>
                    <a:pt x="36476" y="263905"/>
                  </a:lnTo>
                  <a:lnTo>
                    <a:pt x="39961" y="248786"/>
                  </a:lnTo>
                  <a:lnTo>
                    <a:pt x="44310" y="233839"/>
                  </a:lnTo>
                  <a:lnTo>
                    <a:pt x="49579" y="219303"/>
                  </a:lnTo>
                  <a:lnTo>
                    <a:pt x="55471" y="205218"/>
                  </a:lnTo>
                  <a:lnTo>
                    <a:pt x="61453" y="191531"/>
                  </a:lnTo>
                  <a:lnTo>
                    <a:pt x="67215" y="178161"/>
                  </a:lnTo>
                  <a:lnTo>
                    <a:pt x="73052" y="165226"/>
                  </a:lnTo>
                  <a:lnTo>
                    <a:pt x="79715" y="153027"/>
                  </a:lnTo>
                  <a:lnTo>
                    <a:pt x="87565" y="141664"/>
                  </a:lnTo>
                  <a:lnTo>
                    <a:pt x="96390" y="130867"/>
                  </a:lnTo>
                  <a:lnTo>
                    <a:pt x="105632" y="120119"/>
                  </a:lnTo>
                  <a:lnTo>
                    <a:pt x="114916" y="109121"/>
                  </a:lnTo>
                  <a:lnTo>
                    <a:pt x="124275" y="97979"/>
                  </a:lnTo>
                  <a:lnTo>
                    <a:pt x="134037" y="87082"/>
                  </a:lnTo>
                  <a:lnTo>
                    <a:pt x="144376" y="76641"/>
                  </a:lnTo>
                  <a:lnTo>
                    <a:pt x="155479" y="66483"/>
                  </a:lnTo>
                  <a:lnTo>
                    <a:pt x="167623" y="56175"/>
                  </a:lnTo>
                  <a:lnTo>
                    <a:pt x="180839" y="45488"/>
                  </a:lnTo>
                  <a:lnTo>
                    <a:pt x="194490" y="34922"/>
                  </a:lnTo>
                  <a:lnTo>
                    <a:pt x="208857" y="24568"/>
                  </a:lnTo>
                  <a:lnTo>
                    <a:pt x="226539" y="13513"/>
                  </a:lnTo>
                  <a:lnTo>
                    <a:pt x="25210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147204" y="367096"/>
              <a:ext cx="466395" cy="421046"/>
            </a:xfrm>
            <a:custGeom>
              <a:avLst/>
              <a:gdLst/>
              <a:ahLst/>
              <a:cxnLst/>
              <a:rect l="0" t="0" r="0" b="0"/>
              <a:pathLst>
                <a:path w="466395" h="421046">
                  <a:moveTo>
                    <a:pt x="12597" y="61490"/>
                  </a:moveTo>
                  <a:lnTo>
                    <a:pt x="9165" y="75700"/>
                  </a:lnTo>
                  <a:lnTo>
                    <a:pt x="6600" y="90558"/>
                  </a:lnTo>
                  <a:lnTo>
                    <a:pt x="4681" y="107538"/>
                  </a:lnTo>
                  <a:lnTo>
                    <a:pt x="3267" y="126137"/>
                  </a:lnTo>
                  <a:lnTo>
                    <a:pt x="2252" y="145289"/>
                  </a:lnTo>
                  <a:lnTo>
                    <a:pt x="1536" y="164305"/>
                  </a:lnTo>
                  <a:lnTo>
                    <a:pt x="1040" y="182920"/>
                  </a:lnTo>
                  <a:lnTo>
                    <a:pt x="700" y="201102"/>
                  </a:lnTo>
                  <a:lnTo>
                    <a:pt x="468" y="218910"/>
                  </a:lnTo>
                  <a:lnTo>
                    <a:pt x="311" y="236427"/>
                  </a:lnTo>
                  <a:lnTo>
                    <a:pt x="206" y="253727"/>
                  </a:lnTo>
                  <a:lnTo>
                    <a:pt x="135" y="270884"/>
                  </a:lnTo>
                  <a:lnTo>
                    <a:pt x="88" y="288336"/>
                  </a:lnTo>
                  <a:lnTo>
                    <a:pt x="56" y="306852"/>
                  </a:lnTo>
                  <a:lnTo>
                    <a:pt x="35" y="326755"/>
                  </a:lnTo>
                  <a:lnTo>
                    <a:pt x="21" y="347591"/>
                  </a:lnTo>
                  <a:lnTo>
                    <a:pt x="11" y="368392"/>
                  </a:lnTo>
                  <a:lnTo>
                    <a:pt x="5" y="388547"/>
                  </a:lnTo>
                  <a:lnTo>
                    <a:pt x="0" y="406312"/>
                  </a:lnTo>
                  <a:lnTo>
                    <a:pt x="3" y="417935"/>
                  </a:lnTo>
                  <a:lnTo>
                    <a:pt x="208" y="421045"/>
                  </a:lnTo>
                  <a:lnTo>
                    <a:pt x="982" y="416037"/>
                  </a:lnTo>
                  <a:lnTo>
                    <a:pt x="2482" y="404316"/>
                  </a:lnTo>
                  <a:lnTo>
                    <a:pt x="4667" y="388015"/>
                  </a:lnTo>
                  <a:lnTo>
                    <a:pt x="7416" y="369610"/>
                  </a:lnTo>
                  <a:lnTo>
                    <a:pt x="10596" y="350653"/>
                  </a:lnTo>
                  <a:lnTo>
                    <a:pt x="14090" y="331649"/>
                  </a:lnTo>
                  <a:lnTo>
                    <a:pt x="17807" y="312457"/>
                  </a:lnTo>
                  <a:lnTo>
                    <a:pt x="21679" y="292942"/>
                  </a:lnTo>
                  <a:lnTo>
                    <a:pt x="25658" y="273278"/>
                  </a:lnTo>
                  <a:lnTo>
                    <a:pt x="29710" y="253878"/>
                  </a:lnTo>
                  <a:lnTo>
                    <a:pt x="33811" y="234961"/>
                  </a:lnTo>
                  <a:lnTo>
                    <a:pt x="37944" y="216551"/>
                  </a:lnTo>
                  <a:lnTo>
                    <a:pt x="42101" y="198576"/>
                  </a:lnTo>
                  <a:lnTo>
                    <a:pt x="46278" y="180946"/>
                  </a:lnTo>
                  <a:lnTo>
                    <a:pt x="50667" y="163769"/>
                  </a:lnTo>
                  <a:lnTo>
                    <a:pt x="55632" y="147342"/>
                  </a:lnTo>
                  <a:lnTo>
                    <a:pt x="61325" y="131765"/>
                  </a:lnTo>
                  <a:lnTo>
                    <a:pt x="67706" y="116960"/>
                  </a:lnTo>
                  <a:lnTo>
                    <a:pt x="74653" y="102779"/>
                  </a:lnTo>
                  <a:lnTo>
                    <a:pt x="82043" y="89075"/>
                  </a:lnTo>
                  <a:lnTo>
                    <a:pt x="90151" y="75913"/>
                  </a:lnTo>
                  <a:lnTo>
                    <a:pt x="99621" y="63561"/>
                  </a:lnTo>
                  <a:lnTo>
                    <a:pt x="110690" y="52118"/>
                  </a:lnTo>
                  <a:lnTo>
                    <a:pt x="123035" y="42079"/>
                  </a:lnTo>
                  <a:lnTo>
                    <a:pt x="136011" y="34391"/>
                  </a:lnTo>
                  <a:lnTo>
                    <a:pt x="149173" y="29375"/>
                  </a:lnTo>
                  <a:lnTo>
                    <a:pt x="162310" y="27368"/>
                  </a:lnTo>
                  <a:lnTo>
                    <a:pt x="175353" y="29008"/>
                  </a:lnTo>
                  <a:lnTo>
                    <a:pt x="188279" y="34300"/>
                  </a:lnTo>
                  <a:lnTo>
                    <a:pt x="200713" y="43312"/>
                  </a:lnTo>
                  <a:lnTo>
                    <a:pt x="211937" y="56471"/>
                  </a:lnTo>
                  <a:lnTo>
                    <a:pt x="221655" y="73598"/>
                  </a:lnTo>
                  <a:lnTo>
                    <a:pt x="229764" y="93475"/>
                  </a:lnTo>
                  <a:lnTo>
                    <a:pt x="236149" y="114248"/>
                  </a:lnTo>
                  <a:lnTo>
                    <a:pt x="240932" y="134779"/>
                  </a:lnTo>
                  <a:lnTo>
                    <a:pt x="244389" y="155031"/>
                  </a:lnTo>
                  <a:lnTo>
                    <a:pt x="246828" y="175692"/>
                  </a:lnTo>
                  <a:lnTo>
                    <a:pt x="248521" y="197162"/>
                  </a:lnTo>
                  <a:lnTo>
                    <a:pt x="249682" y="219111"/>
                  </a:lnTo>
                  <a:lnTo>
                    <a:pt x="250473" y="240688"/>
                  </a:lnTo>
                  <a:lnTo>
                    <a:pt x="250997" y="261387"/>
                  </a:lnTo>
                  <a:lnTo>
                    <a:pt x="250921" y="279954"/>
                  </a:lnTo>
                  <a:lnTo>
                    <a:pt x="248785" y="294233"/>
                  </a:lnTo>
                  <a:lnTo>
                    <a:pt x="244211" y="302894"/>
                  </a:lnTo>
                  <a:lnTo>
                    <a:pt x="238938" y="305721"/>
                  </a:lnTo>
                  <a:lnTo>
                    <a:pt x="233738" y="303819"/>
                  </a:lnTo>
                  <a:lnTo>
                    <a:pt x="229163" y="297704"/>
                  </a:lnTo>
                  <a:lnTo>
                    <a:pt x="225940" y="286945"/>
                  </a:lnTo>
                  <a:lnTo>
                    <a:pt x="224329" y="271688"/>
                  </a:lnTo>
                  <a:lnTo>
                    <a:pt x="224012" y="253199"/>
                  </a:lnTo>
                  <a:lnTo>
                    <a:pt x="224341" y="233424"/>
                  </a:lnTo>
                  <a:lnTo>
                    <a:pt x="224874" y="213604"/>
                  </a:lnTo>
                  <a:lnTo>
                    <a:pt x="225594" y="194250"/>
                  </a:lnTo>
                  <a:lnTo>
                    <a:pt x="226793" y="175474"/>
                  </a:lnTo>
                  <a:lnTo>
                    <a:pt x="228616" y="157225"/>
                  </a:lnTo>
                  <a:lnTo>
                    <a:pt x="231037" y="139593"/>
                  </a:lnTo>
                  <a:lnTo>
                    <a:pt x="233952" y="122841"/>
                  </a:lnTo>
                  <a:lnTo>
                    <a:pt x="237254" y="107043"/>
                  </a:lnTo>
                  <a:lnTo>
                    <a:pt x="241035" y="92289"/>
                  </a:lnTo>
                  <a:lnTo>
                    <a:pt x="245582" y="78777"/>
                  </a:lnTo>
                  <a:lnTo>
                    <a:pt x="250991" y="66495"/>
                  </a:lnTo>
                  <a:lnTo>
                    <a:pt x="257181" y="55263"/>
                  </a:lnTo>
                  <a:lnTo>
                    <a:pt x="263998" y="44852"/>
                  </a:lnTo>
                  <a:lnTo>
                    <a:pt x="271301" y="35056"/>
                  </a:lnTo>
                  <a:lnTo>
                    <a:pt x="279351" y="25897"/>
                  </a:lnTo>
                  <a:lnTo>
                    <a:pt x="288782" y="17613"/>
                  </a:lnTo>
                  <a:lnTo>
                    <a:pt x="299819" y="10282"/>
                  </a:lnTo>
                  <a:lnTo>
                    <a:pt x="311939" y="4384"/>
                  </a:lnTo>
                  <a:lnTo>
                    <a:pt x="324127" y="857"/>
                  </a:lnTo>
                  <a:lnTo>
                    <a:pt x="335781" y="0"/>
                  </a:lnTo>
                  <a:lnTo>
                    <a:pt x="346728" y="1556"/>
                  </a:lnTo>
                  <a:lnTo>
                    <a:pt x="357017" y="5058"/>
                  </a:lnTo>
                  <a:lnTo>
                    <a:pt x="366767" y="10031"/>
                  </a:lnTo>
                  <a:lnTo>
                    <a:pt x="375911" y="16268"/>
                  </a:lnTo>
                  <a:lnTo>
                    <a:pt x="384193" y="23825"/>
                  </a:lnTo>
                  <a:lnTo>
                    <a:pt x="391545" y="32632"/>
                  </a:lnTo>
                  <a:lnTo>
                    <a:pt x="398067" y="42684"/>
                  </a:lnTo>
                  <a:lnTo>
                    <a:pt x="403927" y="54112"/>
                  </a:lnTo>
                  <a:lnTo>
                    <a:pt x="409289" y="66859"/>
                  </a:lnTo>
                  <a:lnTo>
                    <a:pt x="414291" y="80717"/>
                  </a:lnTo>
                  <a:lnTo>
                    <a:pt x="419041" y="95436"/>
                  </a:lnTo>
                  <a:lnTo>
                    <a:pt x="423608" y="110791"/>
                  </a:lnTo>
                  <a:lnTo>
                    <a:pt x="427854" y="126600"/>
                  </a:lnTo>
                  <a:lnTo>
                    <a:pt x="431448" y="142727"/>
                  </a:lnTo>
                  <a:lnTo>
                    <a:pt x="434263" y="159074"/>
                  </a:lnTo>
                  <a:lnTo>
                    <a:pt x="436355" y="175570"/>
                  </a:lnTo>
                  <a:lnTo>
                    <a:pt x="437858" y="192169"/>
                  </a:lnTo>
                  <a:lnTo>
                    <a:pt x="438914" y="208841"/>
                  </a:lnTo>
                  <a:lnTo>
                    <a:pt x="439645" y="225762"/>
                  </a:lnTo>
                  <a:lnTo>
                    <a:pt x="440145" y="243283"/>
                  </a:lnTo>
                  <a:lnTo>
                    <a:pt x="440490" y="261543"/>
                  </a:lnTo>
                  <a:lnTo>
                    <a:pt x="440926" y="280301"/>
                  </a:lnTo>
                  <a:lnTo>
                    <a:pt x="441858" y="299063"/>
                  </a:lnTo>
                  <a:lnTo>
                    <a:pt x="443462" y="317526"/>
                  </a:lnTo>
                  <a:lnTo>
                    <a:pt x="445762" y="335350"/>
                  </a:lnTo>
                  <a:lnTo>
                    <a:pt x="449083" y="354058"/>
                  </a:lnTo>
                  <a:lnTo>
                    <a:pt x="455057" y="377965"/>
                  </a:lnTo>
                  <a:lnTo>
                    <a:pt x="466394" y="4144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721938" y="390769"/>
              <a:ext cx="183852" cy="371785"/>
            </a:xfrm>
            <a:custGeom>
              <a:avLst/>
              <a:gdLst/>
              <a:ahLst/>
              <a:cxnLst/>
              <a:rect l="0" t="0" r="0" b="0"/>
              <a:pathLst>
                <a:path w="183852" h="371785">
                  <a:moveTo>
                    <a:pt x="30320" y="0"/>
                  </a:moveTo>
                  <a:lnTo>
                    <a:pt x="26888" y="10618"/>
                  </a:lnTo>
                  <a:lnTo>
                    <a:pt x="24323" y="21378"/>
                  </a:lnTo>
                  <a:lnTo>
                    <a:pt x="22398" y="33339"/>
                  </a:lnTo>
                  <a:lnTo>
                    <a:pt x="20778" y="46279"/>
                  </a:lnTo>
                  <a:lnTo>
                    <a:pt x="18986" y="59645"/>
                  </a:lnTo>
                  <a:lnTo>
                    <a:pt x="16775" y="73066"/>
                  </a:lnTo>
                  <a:lnTo>
                    <a:pt x="14300" y="86577"/>
                  </a:lnTo>
                  <a:lnTo>
                    <a:pt x="11987" y="100504"/>
                  </a:lnTo>
                  <a:lnTo>
                    <a:pt x="10070" y="115014"/>
                  </a:lnTo>
                  <a:lnTo>
                    <a:pt x="8398" y="130094"/>
                  </a:lnTo>
                  <a:lnTo>
                    <a:pt x="6549" y="145652"/>
                  </a:lnTo>
                  <a:lnTo>
                    <a:pt x="4296" y="161588"/>
                  </a:lnTo>
                  <a:lnTo>
                    <a:pt x="1992" y="178196"/>
                  </a:lnTo>
                  <a:lnTo>
                    <a:pt x="428" y="196136"/>
                  </a:lnTo>
                  <a:lnTo>
                    <a:pt x="0" y="215653"/>
                  </a:lnTo>
                  <a:lnTo>
                    <a:pt x="707" y="236431"/>
                  </a:lnTo>
                  <a:lnTo>
                    <a:pt x="2375" y="257831"/>
                  </a:lnTo>
                  <a:lnTo>
                    <a:pt x="4791" y="279393"/>
                  </a:lnTo>
                  <a:lnTo>
                    <a:pt x="7955" y="300324"/>
                  </a:lnTo>
                  <a:lnTo>
                    <a:pt x="12080" y="319447"/>
                  </a:lnTo>
                  <a:lnTo>
                    <a:pt x="17206" y="336274"/>
                  </a:lnTo>
                  <a:lnTo>
                    <a:pt x="23406" y="350350"/>
                  </a:lnTo>
                  <a:lnTo>
                    <a:pt x="30868" y="360955"/>
                  </a:lnTo>
                  <a:lnTo>
                    <a:pt x="39578" y="368032"/>
                  </a:lnTo>
                  <a:lnTo>
                    <a:pt x="49546" y="371670"/>
                  </a:lnTo>
                  <a:lnTo>
                    <a:pt x="60911" y="371784"/>
                  </a:lnTo>
                  <a:lnTo>
                    <a:pt x="73606" y="368663"/>
                  </a:lnTo>
                  <a:lnTo>
                    <a:pt x="87224" y="362494"/>
                  </a:lnTo>
                  <a:lnTo>
                    <a:pt x="101143" y="353163"/>
                  </a:lnTo>
                  <a:lnTo>
                    <a:pt x="114971" y="340898"/>
                  </a:lnTo>
                  <a:lnTo>
                    <a:pt x="128169" y="326010"/>
                  </a:lnTo>
                  <a:lnTo>
                    <a:pt x="139987" y="308691"/>
                  </a:lnTo>
                  <a:lnTo>
                    <a:pt x="150148" y="289298"/>
                  </a:lnTo>
                  <a:lnTo>
                    <a:pt x="158776" y="268851"/>
                  </a:lnTo>
                  <a:lnTo>
                    <a:pt x="166156" y="248869"/>
                  </a:lnTo>
                  <a:lnTo>
                    <a:pt x="172579" y="230157"/>
                  </a:lnTo>
                  <a:lnTo>
                    <a:pt x="177911" y="212664"/>
                  </a:lnTo>
                  <a:lnTo>
                    <a:pt x="181617" y="195855"/>
                  </a:lnTo>
                  <a:lnTo>
                    <a:pt x="183535" y="179316"/>
                  </a:lnTo>
                  <a:lnTo>
                    <a:pt x="183851" y="163031"/>
                  </a:lnTo>
                  <a:lnTo>
                    <a:pt x="182881" y="147281"/>
                  </a:lnTo>
                  <a:lnTo>
                    <a:pt x="180942" y="132197"/>
                  </a:lnTo>
                  <a:lnTo>
                    <a:pt x="178302" y="117741"/>
                  </a:lnTo>
                  <a:lnTo>
                    <a:pt x="175170" y="103803"/>
                  </a:lnTo>
                  <a:lnTo>
                    <a:pt x="171676" y="90259"/>
                  </a:lnTo>
                  <a:lnTo>
                    <a:pt x="167344" y="77004"/>
                  </a:lnTo>
                  <a:lnTo>
                    <a:pt x="161143" y="63953"/>
                  </a:lnTo>
                  <a:lnTo>
                    <a:pt x="152662" y="51061"/>
                  </a:lnTo>
                  <a:lnTo>
                    <a:pt x="142052" y="38872"/>
                  </a:lnTo>
                  <a:lnTo>
                    <a:pt x="129700" y="28457"/>
                  </a:lnTo>
                  <a:lnTo>
                    <a:pt x="116030" y="20266"/>
                  </a:lnTo>
                  <a:lnTo>
                    <a:pt x="101598" y="14362"/>
                  </a:lnTo>
                  <a:lnTo>
                    <a:pt x="87051" y="10740"/>
                  </a:lnTo>
                  <a:lnTo>
                    <a:pt x="72764" y="9147"/>
                  </a:lnTo>
                  <a:lnTo>
                    <a:pt x="59157" y="9232"/>
                  </a:lnTo>
                  <a:lnTo>
                    <a:pt x="45355" y="10795"/>
                  </a:lnTo>
                  <a:lnTo>
                    <a:pt x="28812" y="15307"/>
                  </a:lnTo>
                  <a:lnTo>
                    <a:pt x="5109" y="252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971140" y="173891"/>
              <a:ext cx="272732" cy="557227"/>
            </a:xfrm>
            <a:custGeom>
              <a:avLst/>
              <a:gdLst/>
              <a:ahLst/>
              <a:cxnLst/>
              <a:rect l="0" t="0" r="0" b="0"/>
              <a:pathLst>
                <a:path w="272732" h="557227">
                  <a:moveTo>
                    <a:pt x="247520" y="254695"/>
                  </a:moveTo>
                  <a:lnTo>
                    <a:pt x="247199" y="240885"/>
                  </a:lnTo>
                  <a:lnTo>
                    <a:pt x="244133" y="229860"/>
                  </a:lnTo>
                  <a:lnTo>
                    <a:pt x="237923" y="220642"/>
                  </a:lnTo>
                  <a:lnTo>
                    <a:pt x="229017" y="213175"/>
                  </a:lnTo>
                  <a:lnTo>
                    <a:pt x="217923" y="207891"/>
                  </a:lnTo>
                  <a:lnTo>
                    <a:pt x="205159" y="204843"/>
                  </a:lnTo>
                  <a:lnTo>
                    <a:pt x="191364" y="203936"/>
                  </a:lnTo>
                  <a:lnTo>
                    <a:pt x="177260" y="205131"/>
                  </a:lnTo>
                  <a:lnTo>
                    <a:pt x="163271" y="208191"/>
                  </a:lnTo>
                  <a:lnTo>
                    <a:pt x="149745" y="212759"/>
                  </a:lnTo>
                  <a:lnTo>
                    <a:pt x="137063" y="218468"/>
                  </a:lnTo>
                  <a:lnTo>
                    <a:pt x="125334" y="225013"/>
                  </a:lnTo>
                  <a:lnTo>
                    <a:pt x="114269" y="232347"/>
                  </a:lnTo>
                  <a:lnTo>
                    <a:pt x="103334" y="240659"/>
                  </a:lnTo>
                  <a:lnTo>
                    <a:pt x="92205" y="249977"/>
                  </a:lnTo>
                  <a:lnTo>
                    <a:pt x="80972" y="260171"/>
                  </a:lnTo>
                  <a:lnTo>
                    <a:pt x="70014" y="271059"/>
                  </a:lnTo>
                  <a:lnTo>
                    <a:pt x="59542" y="282470"/>
                  </a:lnTo>
                  <a:lnTo>
                    <a:pt x="49769" y="294456"/>
                  </a:lnTo>
                  <a:lnTo>
                    <a:pt x="40996" y="307273"/>
                  </a:lnTo>
                  <a:lnTo>
                    <a:pt x="33280" y="320990"/>
                  </a:lnTo>
                  <a:lnTo>
                    <a:pt x="26496" y="335316"/>
                  </a:lnTo>
                  <a:lnTo>
                    <a:pt x="20453" y="349721"/>
                  </a:lnTo>
                  <a:lnTo>
                    <a:pt x="14971" y="363895"/>
                  </a:lnTo>
                  <a:lnTo>
                    <a:pt x="10088" y="377937"/>
                  </a:lnTo>
                  <a:lnTo>
                    <a:pt x="6057" y="392234"/>
                  </a:lnTo>
                  <a:lnTo>
                    <a:pt x="2950" y="407002"/>
                  </a:lnTo>
                  <a:lnTo>
                    <a:pt x="863" y="422462"/>
                  </a:lnTo>
                  <a:lnTo>
                    <a:pt x="0" y="438912"/>
                  </a:lnTo>
                  <a:lnTo>
                    <a:pt x="365" y="456400"/>
                  </a:lnTo>
                  <a:lnTo>
                    <a:pt x="2172" y="474213"/>
                  </a:lnTo>
                  <a:lnTo>
                    <a:pt x="5933" y="491056"/>
                  </a:lnTo>
                  <a:lnTo>
                    <a:pt x="11752" y="506275"/>
                  </a:lnTo>
                  <a:lnTo>
                    <a:pt x="19576" y="519634"/>
                  </a:lnTo>
                  <a:lnTo>
                    <a:pt x="29401" y="531014"/>
                  </a:lnTo>
                  <a:lnTo>
                    <a:pt x="41022" y="540556"/>
                  </a:lnTo>
                  <a:lnTo>
                    <a:pt x="54099" y="548000"/>
                  </a:lnTo>
                  <a:lnTo>
                    <a:pt x="68284" y="552593"/>
                  </a:lnTo>
                  <a:lnTo>
                    <a:pt x="83265" y="554180"/>
                  </a:lnTo>
                  <a:lnTo>
                    <a:pt x="98414" y="553117"/>
                  </a:lnTo>
                  <a:lnTo>
                    <a:pt x="112823" y="549950"/>
                  </a:lnTo>
                  <a:lnTo>
                    <a:pt x="126058" y="545207"/>
                  </a:lnTo>
                  <a:lnTo>
                    <a:pt x="138109" y="539328"/>
                  </a:lnTo>
                  <a:lnTo>
                    <a:pt x="149158" y="532648"/>
                  </a:lnTo>
                  <a:lnTo>
                    <a:pt x="159426" y="525409"/>
                  </a:lnTo>
                  <a:lnTo>
                    <a:pt x="168923" y="517588"/>
                  </a:lnTo>
                  <a:lnTo>
                    <a:pt x="177443" y="508940"/>
                  </a:lnTo>
                  <a:lnTo>
                    <a:pt x="184953" y="499387"/>
                  </a:lnTo>
                  <a:lnTo>
                    <a:pt x="191582" y="488830"/>
                  </a:lnTo>
                  <a:lnTo>
                    <a:pt x="197514" y="477060"/>
                  </a:lnTo>
                  <a:lnTo>
                    <a:pt x="202924" y="464083"/>
                  </a:lnTo>
                  <a:lnTo>
                    <a:pt x="207959" y="450071"/>
                  </a:lnTo>
                  <a:lnTo>
                    <a:pt x="212729" y="435249"/>
                  </a:lnTo>
                  <a:lnTo>
                    <a:pt x="217316" y="419819"/>
                  </a:lnTo>
                  <a:lnTo>
                    <a:pt x="221778" y="403757"/>
                  </a:lnTo>
                  <a:lnTo>
                    <a:pt x="226155" y="386823"/>
                  </a:lnTo>
                  <a:lnTo>
                    <a:pt x="230470" y="368961"/>
                  </a:lnTo>
                  <a:lnTo>
                    <a:pt x="234544" y="350472"/>
                  </a:lnTo>
                  <a:lnTo>
                    <a:pt x="238021" y="331891"/>
                  </a:lnTo>
                  <a:lnTo>
                    <a:pt x="240758" y="313533"/>
                  </a:lnTo>
                  <a:lnTo>
                    <a:pt x="242798" y="295300"/>
                  </a:lnTo>
                  <a:lnTo>
                    <a:pt x="244266" y="276809"/>
                  </a:lnTo>
                  <a:lnTo>
                    <a:pt x="245298" y="257849"/>
                  </a:lnTo>
                  <a:lnTo>
                    <a:pt x="246012" y="238398"/>
                  </a:lnTo>
                  <a:lnTo>
                    <a:pt x="246502" y="218525"/>
                  </a:lnTo>
                  <a:lnTo>
                    <a:pt x="246830" y="198326"/>
                  </a:lnTo>
                  <a:lnTo>
                    <a:pt x="246848" y="178084"/>
                  </a:lnTo>
                  <a:lnTo>
                    <a:pt x="246224" y="158237"/>
                  </a:lnTo>
                  <a:lnTo>
                    <a:pt x="244830" y="138991"/>
                  </a:lnTo>
                  <a:lnTo>
                    <a:pt x="242920" y="120345"/>
                  </a:lnTo>
                  <a:lnTo>
                    <a:pt x="240992" y="102206"/>
                  </a:lnTo>
                  <a:lnTo>
                    <a:pt x="239343" y="84452"/>
                  </a:lnTo>
                  <a:lnTo>
                    <a:pt x="238055" y="66784"/>
                  </a:lnTo>
                  <a:lnTo>
                    <a:pt x="237102" y="48752"/>
                  </a:lnTo>
                  <a:lnTo>
                    <a:pt x="236424" y="30182"/>
                  </a:lnTo>
                  <a:lnTo>
                    <a:pt x="236171" y="12696"/>
                  </a:lnTo>
                  <a:lnTo>
                    <a:pt x="237289" y="1353"/>
                  </a:lnTo>
                  <a:lnTo>
                    <a:pt x="239818" y="0"/>
                  </a:lnTo>
                  <a:lnTo>
                    <a:pt x="242169" y="7543"/>
                  </a:lnTo>
                  <a:lnTo>
                    <a:pt x="243698" y="21391"/>
                  </a:lnTo>
                  <a:lnTo>
                    <a:pt x="244116" y="38886"/>
                  </a:lnTo>
                  <a:lnTo>
                    <a:pt x="243425" y="58261"/>
                  </a:lnTo>
                  <a:lnTo>
                    <a:pt x="241983" y="78550"/>
                  </a:lnTo>
                  <a:lnTo>
                    <a:pt x="240368" y="99265"/>
                  </a:lnTo>
                  <a:lnTo>
                    <a:pt x="238932" y="120166"/>
                  </a:lnTo>
                  <a:lnTo>
                    <a:pt x="237990" y="140945"/>
                  </a:lnTo>
                  <a:lnTo>
                    <a:pt x="237905" y="161185"/>
                  </a:lnTo>
                  <a:lnTo>
                    <a:pt x="238778" y="180716"/>
                  </a:lnTo>
                  <a:lnTo>
                    <a:pt x="240320" y="199762"/>
                  </a:lnTo>
                  <a:lnTo>
                    <a:pt x="241990" y="218811"/>
                  </a:lnTo>
                  <a:lnTo>
                    <a:pt x="243461" y="238146"/>
                  </a:lnTo>
                  <a:lnTo>
                    <a:pt x="244628" y="257647"/>
                  </a:lnTo>
                  <a:lnTo>
                    <a:pt x="245500" y="276918"/>
                  </a:lnTo>
                  <a:lnTo>
                    <a:pt x="246128" y="295738"/>
                  </a:lnTo>
                  <a:lnTo>
                    <a:pt x="246570" y="314079"/>
                  </a:lnTo>
                  <a:lnTo>
                    <a:pt x="246876" y="332006"/>
                  </a:lnTo>
                  <a:lnTo>
                    <a:pt x="247090" y="349613"/>
                  </a:lnTo>
                  <a:lnTo>
                    <a:pt x="247440" y="367180"/>
                  </a:lnTo>
                  <a:lnTo>
                    <a:pt x="248312" y="385144"/>
                  </a:lnTo>
                  <a:lnTo>
                    <a:pt x="249872" y="403706"/>
                  </a:lnTo>
                  <a:lnTo>
                    <a:pt x="251894" y="422668"/>
                  </a:lnTo>
                  <a:lnTo>
                    <a:pt x="253897" y="441567"/>
                  </a:lnTo>
                  <a:lnTo>
                    <a:pt x="255601" y="460123"/>
                  </a:lnTo>
                  <a:lnTo>
                    <a:pt x="257167" y="478009"/>
                  </a:lnTo>
                  <a:lnTo>
                    <a:pt x="259368" y="496765"/>
                  </a:lnTo>
                  <a:lnTo>
                    <a:pt x="263730" y="520711"/>
                  </a:lnTo>
                  <a:lnTo>
                    <a:pt x="272731" y="5572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332109" y="316419"/>
              <a:ext cx="277321" cy="336551"/>
            </a:xfrm>
            <a:custGeom>
              <a:avLst/>
              <a:gdLst/>
              <a:ahLst/>
              <a:cxnLst/>
              <a:rect l="0" t="0" r="0" b="0"/>
              <a:pathLst>
                <a:path w="277321" h="336551">
                  <a:moveTo>
                    <a:pt x="0" y="137378"/>
                  </a:moveTo>
                  <a:lnTo>
                    <a:pt x="10618" y="140810"/>
                  </a:lnTo>
                  <a:lnTo>
                    <a:pt x="21378" y="143374"/>
                  </a:lnTo>
                  <a:lnTo>
                    <a:pt x="33339" y="145283"/>
                  </a:lnTo>
                  <a:lnTo>
                    <a:pt x="46279" y="146282"/>
                  </a:lnTo>
                  <a:lnTo>
                    <a:pt x="59644" y="145746"/>
                  </a:lnTo>
                  <a:lnTo>
                    <a:pt x="73054" y="143455"/>
                  </a:lnTo>
                  <a:lnTo>
                    <a:pt x="86152" y="139373"/>
                  </a:lnTo>
                  <a:lnTo>
                    <a:pt x="98527" y="133438"/>
                  </a:lnTo>
                  <a:lnTo>
                    <a:pt x="110031" y="125798"/>
                  </a:lnTo>
                  <a:lnTo>
                    <a:pt x="120532" y="116367"/>
                  </a:lnTo>
                  <a:lnTo>
                    <a:pt x="129814" y="104737"/>
                  </a:lnTo>
                  <a:lnTo>
                    <a:pt x="137868" y="90893"/>
                  </a:lnTo>
                  <a:lnTo>
                    <a:pt x="144475" y="75532"/>
                  </a:lnTo>
                  <a:lnTo>
                    <a:pt x="149127" y="59797"/>
                  </a:lnTo>
                  <a:lnTo>
                    <a:pt x="151706" y="44402"/>
                  </a:lnTo>
                  <a:lnTo>
                    <a:pt x="151876" y="30173"/>
                  </a:lnTo>
                  <a:lnTo>
                    <a:pt x="148905" y="18212"/>
                  </a:lnTo>
                  <a:lnTo>
                    <a:pt x="142695" y="8908"/>
                  </a:lnTo>
                  <a:lnTo>
                    <a:pt x="133859" y="2622"/>
                  </a:lnTo>
                  <a:lnTo>
                    <a:pt x="123356" y="0"/>
                  </a:lnTo>
                  <a:lnTo>
                    <a:pt x="111915" y="1039"/>
                  </a:lnTo>
                  <a:lnTo>
                    <a:pt x="100160" y="5610"/>
                  </a:lnTo>
                  <a:lnTo>
                    <a:pt x="88694" y="13769"/>
                  </a:lnTo>
                  <a:lnTo>
                    <a:pt x="77804" y="25183"/>
                  </a:lnTo>
                  <a:lnTo>
                    <a:pt x="67715" y="38869"/>
                  </a:lnTo>
                  <a:lnTo>
                    <a:pt x="58710" y="53458"/>
                  </a:lnTo>
                  <a:lnTo>
                    <a:pt x="50830" y="68109"/>
                  </a:lnTo>
                  <a:lnTo>
                    <a:pt x="43933" y="83055"/>
                  </a:lnTo>
                  <a:lnTo>
                    <a:pt x="37812" y="99320"/>
                  </a:lnTo>
                  <a:lnTo>
                    <a:pt x="32281" y="117390"/>
                  </a:lnTo>
                  <a:lnTo>
                    <a:pt x="27569" y="136630"/>
                  </a:lnTo>
                  <a:lnTo>
                    <a:pt x="24289" y="155643"/>
                  </a:lnTo>
                  <a:lnTo>
                    <a:pt x="22661" y="173635"/>
                  </a:lnTo>
                  <a:lnTo>
                    <a:pt x="22542" y="190809"/>
                  </a:lnTo>
                  <a:lnTo>
                    <a:pt x="23645" y="208024"/>
                  </a:lnTo>
                  <a:lnTo>
                    <a:pt x="25679" y="225796"/>
                  </a:lnTo>
                  <a:lnTo>
                    <a:pt x="28585" y="243677"/>
                  </a:lnTo>
                  <a:lnTo>
                    <a:pt x="32534" y="260505"/>
                  </a:lnTo>
                  <a:lnTo>
                    <a:pt x="37549" y="275681"/>
                  </a:lnTo>
                  <a:lnTo>
                    <a:pt x="43879" y="288998"/>
                  </a:lnTo>
                  <a:lnTo>
                    <a:pt x="52065" y="300342"/>
                  </a:lnTo>
                  <a:lnTo>
                    <a:pt x="62233" y="309867"/>
                  </a:lnTo>
                  <a:lnTo>
                    <a:pt x="74158" y="317704"/>
                  </a:lnTo>
                  <a:lnTo>
                    <a:pt x="87480" y="323836"/>
                  </a:lnTo>
                  <a:lnTo>
                    <a:pt x="101861" y="328413"/>
                  </a:lnTo>
                  <a:lnTo>
                    <a:pt x="117401" y="331715"/>
                  </a:lnTo>
                  <a:lnTo>
                    <a:pt x="134612" y="334042"/>
                  </a:lnTo>
                  <a:lnTo>
                    <a:pt x="153624" y="335650"/>
                  </a:lnTo>
                  <a:lnTo>
                    <a:pt x="173655" y="336550"/>
                  </a:lnTo>
                  <a:lnTo>
                    <a:pt x="193279" y="336527"/>
                  </a:lnTo>
                  <a:lnTo>
                    <a:pt x="211691" y="335541"/>
                  </a:lnTo>
                  <a:lnTo>
                    <a:pt x="228203" y="333896"/>
                  </a:lnTo>
                  <a:lnTo>
                    <a:pt x="243558" y="331977"/>
                  </a:lnTo>
                  <a:lnTo>
                    <a:pt x="259093" y="329616"/>
                  </a:lnTo>
                  <a:lnTo>
                    <a:pt x="277320" y="3264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134590" y="819516"/>
              <a:ext cx="1285758" cy="62867"/>
            </a:xfrm>
            <a:custGeom>
              <a:avLst/>
              <a:gdLst/>
              <a:ahLst/>
              <a:cxnLst/>
              <a:rect l="0" t="0" r="0" b="0"/>
              <a:pathLst>
                <a:path w="1285758" h="62867">
                  <a:moveTo>
                    <a:pt x="0" y="62866"/>
                  </a:moveTo>
                  <a:lnTo>
                    <a:pt x="10698" y="59434"/>
                  </a:lnTo>
                  <a:lnTo>
                    <a:pt x="22224" y="56869"/>
                  </a:lnTo>
                  <a:lnTo>
                    <a:pt x="35760" y="54944"/>
                  </a:lnTo>
                  <a:lnTo>
                    <a:pt x="51754" y="53324"/>
                  </a:lnTo>
                  <a:lnTo>
                    <a:pt x="70998" y="51532"/>
                  </a:lnTo>
                  <a:lnTo>
                    <a:pt x="93592" y="49322"/>
                  </a:lnTo>
                  <a:lnTo>
                    <a:pt x="118518" y="46847"/>
                  </a:lnTo>
                  <a:lnTo>
                    <a:pt x="144059" y="44533"/>
                  </a:lnTo>
                  <a:lnTo>
                    <a:pt x="169167" y="42622"/>
                  </a:lnTo>
                  <a:lnTo>
                    <a:pt x="193666" y="41157"/>
                  </a:lnTo>
                  <a:lnTo>
                    <a:pt x="217921" y="40084"/>
                  </a:lnTo>
                  <a:lnTo>
                    <a:pt x="242216" y="39321"/>
                  </a:lnTo>
                  <a:lnTo>
                    <a:pt x="266671" y="38789"/>
                  </a:lnTo>
                  <a:lnTo>
                    <a:pt x="291303" y="38422"/>
                  </a:lnTo>
                  <a:lnTo>
                    <a:pt x="316096" y="38167"/>
                  </a:lnTo>
                  <a:lnTo>
                    <a:pt x="341214" y="37790"/>
                  </a:lnTo>
                  <a:lnTo>
                    <a:pt x="366992" y="36899"/>
                  </a:lnTo>
                  <a:lnTo>
                    <a:pt x="393559" y="35327"/>
                  </a:lnTo>
                  <a:lnTo>
                    <a:pt x="420858" y="33297"/>
                  </a:lnTo>
                  <a:lnTo>
                    <a:pt x="448752" y="31289"/>
                  </a:lnTo>
                  <a:lnTo>
                    <a:pt x="477098" y="29586"/>
                  </a:lnTo>
                  <a:lnTo>
                    <a:pt x="505773" y="28262"/>
                  </a:lnTo>
                  <a:lnTo>
                    <a:pt x="534680" y="27285"/>
                  </a:lnTo>
                  <a:lnTo>
                    <a:pt x="563750" y="26586"/>
                  </a:lnTo>
                  <a:lnTo>
                    <a:pt x="592930" y="26097"/>
                  </a:lnTo>
                  <a:lnTo>
                    <a:pt x="622187" y="25759"/>
                  </a:lnTo>
                  <a:lnTo>
                    <a:pt x="651500" y="25522"/>
                  </a:lnTo>
                  <a:lnTo>
                    <a:pt x="681049" y="25159"/>
                  </a:lnTo>
                  <a:lnTo>
                    <a:pt x="711191" y="24277"/>
                  </a:lnTo>
                  <a:lnTo>
                    <a:pt x="742067" y="22711"/>
                  </a:lnTo>
                  <a:lnTo>
                    <a:pt x="773438" y="20684"/>
                  </a:lnTo>
                  <a:lnTo>
                    <a:pt x="804810" y="18679"/>
                  </a:lnTo>
                  <a:lnTo>
                    <a:pt x="835888" y="16972"/>
                  </a:lnTo>
                  <a:lnTo>
                    <a:pt x="866395" y="15443"/>
                  </a:lnTo>
                  <a:lnTo>
                    <a:pt x="895995" y="13689"/>
                  </a:lnTo>
                  <a:lnTo>
                    <a:pt x="924602" y="11496"/>
                  </a:lnTo>
                  <a:lnTo>
                    <a:pt x="952518" y="9028"/>
                  </a:lnTo>
                  <a:lnTo>
                    <a:pt x="980292" y="6717"/>
                  </a:lnTo>
                  <a:lnTo>
                    <a:pt x="1008242" y="4807"/>
                  </a:lnTo>
                  <a:lnTo>
                    <a:pt x="1036087" y="3342"/>
                  </a:lnTo>
                  <a:lnTo>
                    <a:pt x="1063085" y="2269"/>
                  </a:lnTo>
                  <a:lnTo>
                    <a:pt x="1088869" y="1505"/>
                  </a:lnTo>
                  <a:lnTo>
                    <a:pt x="1113266" y="973"/>
                  </a:lnTo>
                  <a:lnTo>
                    <a:pt x="1136101" y="606"/>
                  </a:lnTo>
                  <a:lnTo>
                    <a:pt x="1157451" y="356"/>
                  </a:lnTo>
                  <a:lnTo>
                    <a:pt x="1177756" y="186"/>
                  </a:lnTo>
                  <a:lnTo>
                    <a:pt x="1197666" y="72"/>
                  </a:lnTo>
                  <a:lnTo>
                    <a:pt x="1217558" y="0"/>
                  </a:lnTo>
                  <a:lnTo>
                    <a:pt x="1236456" y="190"/>
                  </a:lnTo>
                  <a:lnTo>
                    <a:pt x="1253886" y="1229"/>
                  </a:lnTo>
                  <a:lnTo>
                    <a:pt x="1270049" y="4547"/>
                  </a:lnTo>
                  <a:lnTo>
                    <a:pt x="1285757" y="124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949776" y="377103"/>
              <a:ext cx="302533" cy="328804"/>
            </a:xfrm>
            <a:custGeom>
              <a:avLst/>
              <a:gdLst/>
              <a:ahLst/>
              <a:cxnLst/>
              <a:rect l="0" t="0" r="0" b="0"/>
              <a:pathLst>
                <a:path w="302533" h="328804">
                  <a:moveTo>
                    <a:pt x="0" y="13666"/>
                  </a:moveTo>
                  <a:lnTo>
                    <a:pt x="80" y="27877"/>
                  </a:lnTo>
                  <a:lnTo>
                    <a:pt x="847" y="42734"/>
                  </a:lnTo>
                  <a:lnTo>
                    <a:pt x="2394" y="59725"/>
                  </a:lnTo>
                  <a:lnTo>
                    <a:pt x="4414" y="78739"/>
                  </a:lnTo>
                  <a:lnTo>
                    <a:pt x="6411" y="99443"/>
                  </a:lnTo>
                  <a:lnTo>
                    <a:pt x="8103" y="121448"/>
                  </a:lnTo>
                  <a:lnTo>
                    <a:pt x="9417" y="144021"/>
                  </a:lnTo>
                  <a:lnTo>
                    <a:pt x="10388" y="166150"/>
                  </a:lnTo>
                  <a:lnTo>
                    <a:pt x="11082" y="187323"/>
                  </a:lnTo>
                  <a:lnTo>
                    <a:pt x="11568" y="207663"/>
                  </a:lnTo>
                  <a:lnTo>
                    <a:pt x="11904" y="227674"/>
                  </a:lnTo>
                  <a:lnTo>
                    <a:pt x="12126" y="247694"/>
                  </a:lnTo>
                  <a:lnTo>
                    <a:pt x="12075" y="267474"/>
                  </a:lnTo>
                  <a:lnTo>
                    <a:pt x="11403" y="286304"/>
                  </a:lnTo>
                  <a:lnTo>
                    <a:pt x="9970" y="303775"/>
                  </a:lnTo>
                  <a:lnTo>
                    <a:pt x="7741" y="317169"/>
                  </a:lnTo>
                  <a:lnTo>
                    <a:pt x="5436" y="322335"/>
                  </a:lnTo>
                  <a:lnTo>
                    <a:pt x="4313" y="319098"/>
                  </a:lnTo>
                  <a:lnTo>
                    <a:pt x="4574" y="309211"/>
                  </a:lnTo>
                  <a:lnTo>
                    <a:pt x="5783" y="294904"/>
                  </a:lnTo>
                  <a:lnTo>
                    <a:pt x="7277" y="278367"/>
                  </a:lnTo>
                  <a:lnTo>
                    <a:pt x="8663" y="260965"/>
                  </a:lnTo>
                  <a:lnTo>
                    <a:pt x="9988" y="243360"/>
                  </a:lnTo>
                  <a:lnTo>
                    <a:pt x="11609" y="225819"/>
                  </a:lnTo>
                  <a:lnTo>
                    <a:pt x="13724" y="208422"/>
                  </a:lnTo>
                  <a:lnTo>
                    <a:pt x="16342" y="191172"/>
                  </a:lnTo>
                  <a:lnTo>
                    <a:pt x="19393" y="174046"/>
                  </a:lnTo>
                  <a:lnTo>
                    <a:pt x="22785" y="157019"/>
                  </a:lnTo>
                  <a:lnTo>
                    <a:pt x="26627" y="140262"/>
                  </a:lnTo>
                  <a:lnTo>
                    <a:pt x="31215" y="124124"/>
                  </a:lnTo>
                  <a:lnTo>
                    <a:pt x="36647" y="108745"/>
                  </a:lnTo>
                  <a:lnTo>
                    <a:pt x="42647" y="94074"/>
                  </a:lnTo>
                  <a:lnTo>
                    <a:pt x="48701" y="79983"/>
                  </a:lnTo>
                  <a:lnTo>
                    <a:pt x="54506" y="66334"/>
                  </a:lnTo>
                  <a:lnTo>
                    <a:pt x="60168" y="53005"/>
                  </a:lnTo>
                  <a:lnTo>
                    <a:pt x="66077" y="39905"/>
                  </a:lnTo>
                  <a:lnTo>
                    <a:pt x="72453" y="26991"/>
                  </a:lnTo>
                  <a:lnTo>
                    <a:pt x="79516" y="15192"/>
                  </a:lnTo>
                  <a:lnTo>
                    <a:pt x="87567" y="6315"/>
                  </a:lnTo>
                  <a:lnTo>
                    <a:pt x="96660" y="1125"/>
                  </a:lnTo>
                  <a:lnTo>
                    <a:pt x="106278" y="0"/>
                  </a:lnTo>
                  <a:lnTo>
                    <a:pt x="115495" y="3424"/>
                  </a:lnTo>
                  <a:lnTo>
                    <a:pt x="123817" y="11178"/>
                  </a:lnTo>
                  <a:lnTo>
                    <a:pt x="131166" y="22166"/>
                  </a:lnTo>
                  <a:lnTo>
                    <a:pt x="137668" y="34827"/>
                  </a:lnTo>
                  <a:lnTo>
                    <a:pt x="143498" y="48117"/>
                  </a:lnTo>
                  <a:lnTo>
                    <a:pt x="148632" y="61718"/>
                  </a:lnTo>
                  <a:lnTo>
                    <a:pt x="152841" y="75794"/>
                  </a:lnTo>
                  <a:lnTo>
                    <a:pt x="156071" y="90458"/>
                  </a:lnTo>
                  <a:lnTo>
                    <a:pt x="158242" y="106069"/>
                  </a:lnTo>
                  <a:lnTo>
                    <a:pt x="159163" y="123269"/>
                  </a:lnTo>
                  <a:lnTo>
                    <a:pt x="158855" y="142248"/>
                  </a:lnTo>
                  <a:lnTo>
                    <a:pt x="157694" y="162447"/>
                  </a:lnTo>
                  <a:lnTo>
                    <a:pt x="156279" y="182812"/>
                  </a:lnTo>
                  <a:lnTo>
                    <a:pt x="154973" y="202676"/>
                  </a:lnTo>
                  <a:lnTo>
                    <a:pt x="153700" y="220413"/>
                  </a:lnTo>
                  <a:lnTo>
                    <a:pt x="151593" y="231360"/>
                  </a:lnTo>
                  <a:lnTo>
                    <a:pt x="148906" y="232063"/>
                  </a:lnTo>
                  <a:lnTo>
                    <a:pt x="147429" y="223994"/>
                  </a:lnTo>
                  <a:lnTo>
                    <a:pt x="147299" y="209995"/>
                  </a:lnTo>
                  <a:lnTo>
                    <a:pt x="147857" y="193050"/>
                  </a:lnTo>
                  <a:lnTo>
                    <a:pt x="148607" y="175037"/>
                  </a:lnTo>
                  <a:lnTo>
                    <a:pt x="149506" y="157050"/>
                  </a:lnTo>
                  <a:lnTo>
                    <a:pt x="150842" y="139802"/>
                  </a:lnTo>
                  <a:lnTo>
                    <a:pt x="152776" y="123533"/>
                  </a:lnTo>
                  <a:lnTo>
                    <a:pt x="155682" y="107995"/>
                  </a:lnTo>
                  <a:lnTo>
                    <a:pt x="160200" y="92652"/>
                  </a:lnTo>
                  <a:lnTo>
                    <a:pt x="166526" y="77179"/>
                  </a:lnTo>
                  <a:lnTo>
                    <a:pt x="174287" y="61848"/>
                  </a:lnTo>
                  <a:lnTo>
                    <a:pt x="182797" y="47392"/>
                  </a:lnTo>
                  <a:lnTo>
                    <a:pt x="191581" y="34186"/>
                  </a:lnTo>
                  <a:lnTo>
                    <a:pt x="200602" y="22985"/>
                  </a:lnTo>
                  <a:lnTo>
                    <a:pt x="210135" y="15064"/>
                  </a:lnTo>
                  <a:lnTo>
                    <a:pt x="220304" y="10824"/>
                  </a:lnTo>
                  <a:lnTo>
                    <a:pt x="230682" y="10293"/>
                  </a:lnTo>
                  <a:lnTo>
                    <a:pt x="240429" y="13559"/>
                  </a:lnTo>
                  <a:lnTo>
                    <a:pt x="249114" y="20272"/>
                  </a:lnTo>
                  <a:lnTo>
                    <a:pt x="256710" y="29603"/>
                  </a:lnTo>
                  <a:lnTo>
                    <a:pt x="263380" y="40517"/>
                  </a:lnTo>
                  <a:lnTo>
                    <a:pt x="269323" y="52294"/>
                  </a:lnTo>
                  <a:lnTo>
                    <a:pt x="274532" y="65105"/>
                  </a:lnTo>
                  <a:lnTo>
                    <a:pt x="278792" y="79838"/>
                  </a:lnTo>
                  <a:lnTo>
                    <a:pt x="282057" y="96833"/>
                  </a:lnTo>
                  <a:lnTo>
                    <a:pt x="284251" y="115329"/>
                  </a:lnTo>
                  <a:lnTo>
                    <a:pt x="285187" y="133833"/>
                  </a:lnTo>
                  <a:lnTo>
                    <a:pt x="284893" y="151478"/>
                  </a:lnTo>
                  <a:lnTo>
                    <a:pt x="283947" y="168418"/>
                  </a:lnTo>
                  <a:lnTo>
                    <a:pt x="283313" y="185476"/>
                  </a:lnTo>
                  <a:lnTo>
                    <a:pt x="283511" y="203153"/>
                  </a:lnTo>
                  <a:lnTo>
                    <a:pt x="284439" y="221377"/>
                  </a:lnTo>
                  <a:lnTo>
                    <a:pt x="285619" y="239710"/>
                  </a:lnTo>
                  <a:lnTo>
                    <a:pt x="286728" y="257839"/>
                  </a:lnTo>
                  <a:lnTo>
                    <a:pt x="287873" y="274946"/>
                  </a:lnTo>
                  <a:lnTo>
                    <a:pt x="289737" y="291305"/>
                  </a:lnTo>
                  <a:lnTo>
                    <a:pt x="293815" y="308348"/>
                  </a:lnTo>
                  <a:lnTo>
                    <a:pt x="302532" y="3288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347532" y="365558"/>
              <a:ext cx="219913" cy="365560"/>
            </a:xfrm>
            <a:custGeom>
              <a:avLst/>
              <a:gdLst/>
              <a:ahLst/>
              <a:cxnLst/>
              <a:rect l="0" t="0" r="0" b="0"/>
              <a:pathLst>
                <a:path w="219913" h="365560">
                  <a:moveTo>
                    <a:pt x="5619" y="0"/>
                  </a:moveTo>
                  <a:lnTo>
                    <a:pt x="5539" y="14211"/>
                  </a:lnTo>
                  <a:lnTo>
                    <a:pt x="4772" y="29068"/>
                  </a:lnTo>
                  <a:lnTo>
                    <a:pt x="3231" y="46048"/>
                  </a:lnTo>
                  <a:lnTo>
                    <a:pt x="1418" y="64648"/>
                  </a:lnTo>
                  <a:lnTo>
                    <a:pt x="197" y="83800"/>
                  </a:lnTo>
                  <a:lnTo>
                    <a:pt x="0" y="102826"/>
                  </a:lnTo>
                  <a:lnTo>
                    <a:pt x="664" y="121856"/>
                  </a:lnTo>
                  <a:lnTo>
                    <a:pt x="1666" y="141590"/>
                  </a:lnTo>
                  <a:lnTo>
                    <a:pt x="2658" y="162394"/>
                  </a:lnTo>
                  <a:lnTo>
                    <a:pt x="3688" y="184074"/>
                  </a:lnTo>
                  <a:lnTo>
                    <a:pt x="5097" y="206098"/>
                  </a:lnTo>
                  <a:lnTo>
                    <a:pt x="7071" y="228092"/>
                  </a:lnTo>
                  <a:lnTo>
                    <a:pt x="10000" y="249519"/>
                  </a:lnTo>
                  <a:lnTo>
                    <a:pt x="14531" y="269615"/>
                  </a:lnTo>
                  <a:lnTo>
                    <a:pt x="20871" y="288069"/>
                  </a:lnTo>
                  <a:lnTo>
                    <a:pt x="28844" y="304212"/>
                  </a:lnTo>
                  <a:lnTo>
                    <a:pt x="38133" y="316849"/>
                  </a:lnTo>
                  <a:lnTo>
                    <a:pt x="48409" y="325645"/>
                  </a:lnTo>
                  <a:lnTo>
                    <a:pt x="59202" y="330619"/>
                  </a:lnTo>
                  <a:lnTo>
                    <a:pt x="69934" y="331717"/>
                  </a:lnTo>
                  <a:lnTo>
                    <a:pt x="80293" y="329300"/>
                  </a:lnTo>
                  <a:lnTo>
                    <a:pt x="90209" y="323624"/>
                  </a:lnTo>
                  <a:lnTo>
                    <a:pt x="99726" y="314633"/>
                  </a:lnTo>
                  <a:lnTo>
                    <a:pt x="108918" y="302595"/>
                  </a:lnTo>
                  <a:lnTo>
                    <a:pt x="117671" y="287658"/>
                  </a:lnTo>
                  <a:lnTo>
                    <a:pt x="125681" y="269669"/>
                  </a:lnTo>
                  <a:lnTo>
                    <a:pt x="132834" y="248847"/>
                  </a:lnTo>
                  <a:lnTo>
                    <a:pt x="138815" y="226263"/>
                  </a:lnTo>
                  <a:lnTo>
                    <a:pt x="143037" y="203564"/>
                  </a:lnTo>
                  <a:lnTo>
                    <a:pt x="145346" y="181687"/>
                  </a:lnTo>
                  <a:lnTo>
                    <a:pt x="146146" y="160508"/>
                  </a:lnTo>
                  <a:lnTo>
                    <a:pt x="146145" y="139215"/>
                  </a:lnTo>
                  <a:lnTo>
                    <a:pt x="145831" y="117327"/>
                  </a:lnTo>
                  <a:lnTo>
                    <a:pt x="145055" y="95502"/>
                  </a:lnTo>
                  <a:lnTo>
                    <a:pt x="143182" y="75283"/>
                  </a:lnTo>
                  <a:lnTo>
                    <a:pt x="139946" y="57525"/>
                  </a:lnTo>
                  <a:lnTo>
                    <a:pt x="136133" y="45869"/>
                  </a:lnTo>
                  <a:lnTo>
                    <a:pt x="133446" y="44198"/>
                  </a:lnTo>
                  <a:lnTo>
                    <a:pt x="132722" y="50219"/>
                  </a:lnTo>
                  <a:lnTo>
                    <a:pt x="133645" y="61350"/>
                  </a:lnTo>
                  <a:lnTo>
                    <a:pt x="135507" y="75638"/>
                  </a:lnTo>
                  <a:lnTo>
                    <a:pt x="137545" y="91562"/>
                  </a:lnTo>
                  <a:lnTo>
                    <a:pt x="139345" y="108210"/>
                  </a:lnTo>
                  <a:lnTo>
                    <a:pt x="140974" y="124932"/>
                  </a:lnTo>
                  <a:lnTo>
                    <a:pt x="142812" y="141157"/>
                  </a:lnTo>
                  <a:lnTo>
                    <a:pt x="145077" y="156664"/>
                  </a:lnTo>
                  <a:lnTo>
                    <a:pt x="147799" y="172058"/>
                  </a:lnTo>
                  <a:lnTo>
                    <a:pt x="150920" y="188558"/>
                  </a:lnTo>
                  <a:lnTo>
                    <a:pt x="154355" y="206758"/>
                  </a:lnTo>
                  <a:lnTo>
                    <a:pt x="158022" y="226273"/>
                  </a:lnTo>
                  <a:lnTo>
                    <a:pt x="161856" y="246100"/>
                  </a:lnTo>
                  <a:lnTo>
                    <a:pt x="165812" y="265591"/>
                  </a:lnTo>
                  <a:lnTo>
                    <a:pt x="170051" y="284136"/>
                  </a:lnTo>
                  <a:lnTo>
                    <a:pt x="174914" y="301003"/>
                  </a:lnTo>
                  <a:lnTo>
                    <a:pt x="180533" y="315963"/>
                  </a:lnTo>
                  <a:lnTo>
                    <a:pt x="186722" y="328845"/>
                  </a:lnTo>
                  <a:lnTo>
                    <a:pt x="193809" y="340573"/>
                  </a:lnTo>
                  <a:lnTo>
                    <a:pt x="203758" y="352178"/>
                  </a:lnTo>
                  <a:lnTo>
                    <a:pt x="219912" y="3655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580050" y="352953"/>
              <a:ext cx="262623" cy="368190"/>
            </a:xfrm>
            <a:custGeom>
              <a:avLst/>
              <a:gdLst/>
              <a:ahLst/>
              <a:cxnLst/>
              <a:rect l="0" t="0" r="0" b="0"/>
              <a:pathLst>
                <a:path w="262623" h="368190">
                  <a:moveTo>
                    <a:pt x="138659" y="0"/>
                  </a:moveTo>
                  <a:lnTo>
                    <a:pt x="130012" y="1732"/>
                  </a:lnTo>
                  <a:lnTo>
                    <a:pt x="117933" y="4230"/>
                  </a:lnTo>
                  <a:lnTo>
                    <a:pt x="104693" y="7188"/>
                  </a:lnTo>
                  <a:lnTo>
                    <a:pt x="91237" y="10501"/>
                  </a:lnTo>
                  <a:lnTo>
                    <a:pt x="78666" y="14675"/>
                  </a:lnTo>
                  <a:lnTo>
                    <a:pt x="68534" y="20751"/>
                  </a:lnTo>
                  <a:lnTo>
                    <a:pt x="61483" y="29129"/>
                  </a:lnTo>
                  <a:lnTo>
                    <a:pt x="58110" y="39258"/>
                  </a:lnTo>
                  <a:lnTo>
                    <a:pt x="59370" y="50010"/>
                  </a:lnTo>
                  <a:lnTo>
                    <a:pt x="65313" y="60651"/>
                  </a:lnTo>
                  <a:lnTo>
                    <a:pt x="74900" y="70897"/>
                  </a:lnTo>
                  <a:lnTo>
                    <a:pt x="86531" y="80706"/>
                  </a:lnTo>
                  <a:lnTo>
                    <a:pt x="99081" y="90134"/>
                  </a:lnTo>
                  <a:lnTo>
                    <a:pt x="111962" y="99264"/>
                  </a:lnTo>
                  <a:lnTo>
                    <a:pt x="124907" y="108173"/>
                  </a:lnTo>
                  <a:lnTo>
                    <a:pt x="137819" y="116925"/>
                  </a:lnTo>
                  <a:lnTo>
                    <a:pt x="150666" y="125565"/>
                  </a:lnTo>
                  <a:lnTo>
                    <a:pt x="163452" y="134129"/>
                  </a:lnTo>
                  <a:lnTo>
                    <a:pt x="176183" y="142641"/>
                  </a:lnTo>
                  <a:lnTo>
                    <a:pt x="188673" y="151118"/>
                  </a:lnTo>
                  <a:lnTo>
                    <a:pt x="200565" y="159570"/>
                  </a:lnTo>
                  <a:lnTo>
                    <a:pt x="211713" y="168018"/>
                  </a:lnTo>
                  <a:lnTo>
                    <a:pt x="222162" y="176857"/>
                  </a:lnTo>
                  <a:lnTo>
                    <a:pt x="232038" y="186828"/>
                  </a:lnTo>
                  <a:lnTo>
                    <a:pt x="241461" y="198242"/>
                  </a:lnTo>
                  <a:lnTo>
                    <a:pt x="249960" y="211023"/>
                  </a:lnTo>
                  <a:lnTo>
                    <a:pt x="256527" y="224931"/>
                  </a:lnTo>
                  <a:lnTo>
                    <a:pt x="260757" y="239686"/>
                  </a:lnTo>
                  <a:lnTo>
                    <a:pt x="262622" y="254666"/>
                  </a:lnTo>
                  <a:lnTo>
                    <a:pt x="262153" y="268952"/>
                  </a:lnTo>
                  <a:lnTo>
                    <a:pt x="259619" y="282100"/>
                  </a:lnTo>
                  <a:lnTo>
                    <a:pt x="255423" y="294091"/>
                  </a:lnTo>
                  <a:lnTo>
                    <a:pt x="249972" y="305099"/>
                  </a:lnTo>
                  <a:lnTo>
                    <a:pt x="243605" y="315339"/>
                  </a:lnTo>
                  <a:lnTo>
                    <a:pt x="236391" y="324816"/>
                  </a:lnTo>
                  <a:lnTo>
                    <a:pt x="228160" y="333323"/>
                  </a:lnTo>
                  <a:lnTo>
                    <a:pt x="218882" y="340825"/>
                  </a:lnTo>
                  <a:lnTo>
                    <a:pt x="208104" y="347449"/>
                  </a:lnTo>
                  <a:lnTo>
                    <a:pt x="194912" y="353376"/>
                  </a:lnTo>
                  <a:lnTo>
                    <a:pt x="179033" y="358773"/>
                  </a:lnTo>
                  <a:lnTo>
                    <a:pt x="161121" y="363392"/>
                  </a:lnTo>
                  <a:lnTo>
                    <a:pt x="142392" y="366609"/>
                  </a:lnTo>
                  <a:lnTo>
                    <a:pt x="123646" y="368189"/>
                  </a:lnTo>
                  <a:lnTo>
                    <a:pt x="105606" y="368073"/>
                  </a:lnTo>
                  <a:lnTo>
                    <a:pt x="89078" y="366174"/>
                  </a:lnTo>
                  <a:lnTo>
                    <a:pt x="74335" y="362633"/>
                  </a:lnTo>
                  <a:lnTo>
                    <a:pt x="61231" y="357739"/>
                  </a:lnTo>
                  <a:lnTo>
                    <a:pt x="49458" y="351811"/>
                  </a:lnTo>
                  <a:lnTo>
                    <a:pt x="38699" y="345134"/>
                  </a:lnTo>
                  <a:lnTo>
                    <a:pt x="29042" y="338295"/>
                  </a:lnTo>
                  <a:lnTo>
                    <a:pt x="20022" y="331503"/>
                  </a:lnTo>
                  <a:lnTo>
                    <a:pt x="10838" y="324169"/>
                  </a:lnTo>
                  <a:lnTo>
                    <a:pt x="0" y="31513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958214" y="176476"/>
              <a:ext cx="50423" cy="554642"/>
            </a:xfrm>
            <a:custGeom>
              <a:avLst/>
              <a:gdLst/>
              <a:ahLst/>
              <a:cxnLst/>
              <a:rect l="0" t="0" r="0" b="0"/>
              <a:pathLst>
                <a:path w="50423" h="554642">
                  <a:moveTo>
                    <a:pt x="0" y="0"/>
                  </a:moveTo>
                  <a:lnTo>
                    <a:pt x="3513" y="13970"/>
                  </a:lnTo>
                  <a:lnTo>
                    <a:pt x="6843" y="26528"/>
                  </a:lnTo>
                  <a:lnTo>
                    <a:pt x="10314" y="38884"/>
                  </a:lnTo>
                  <a:lnTo>
                    <a:pt x="13955" y="52045"/>
                  </a:lnTo>
                  <a:lnTo>
                    <a:pt x="17745" y="67534"/>
                  </a:lnTo>
                  <a:lnTo>
                    <a:pt x="21647" y="85959"/>
                  </a:lnTo>
                  <a:lnTo>
                    <a:pt x="25436" y="106566"/>
                  </a:lnTo>
                  <a:lnTo>
                    <a:pt x="28721" y="127757"/>
                  </a:lnTo>
                  <a:lnTo>
                    <a:pt x="31324" y="148522"/>
                  </a:lnTo>
                  <a:lnTo>
                    <a:pt x="33276" y="168507"/>
                  </a:lnTo>
                  <a:lnTo>
                    <a:pt x="34684" y="187704"/>
                  </a:lnTo>
                  <a:lnTo>
                    <a:pt x="35676" y="206240"/>
                  </a:lnTo>
                  <a:lnTo>
                    <a:pt x="36364" y="224266"/>
                  </a:lnTo>
                  <a:lnTo>
                    <a:pt x="36837" y="241919"/>
                  </a:lnTo>
                  <a:lnTo>
                    <a:pt x="37157" y="259323"/>
                  </a:lnTo>
                  <a:lnTo>
                    <a:pt x="37373" y="277145"/>
                  </a:lnTo>
                  <a:lnTo>
                    <a:pt x="37519" y="296548"/>
                  </a:lnTo>
                  <a:lnTo>
                    <a:pt x="37617" y="318026"/>
                  </a:lnTo>
                  <a:lnTo>
                    <a:pt x="37683" y="341097"/>
                  </a:lnTo>
                  <a:lnTo>
                    <a:pt x="37727" y="364682"/>
                  </a:lnTo>
                  <a:lnTo>
                    <a:pt x="37757" y="388077"/>
                  </a:lnTo>
                  <a:lnTo>
                    <a:pt x="37777" y="410824"/>
                  </a:lnTo>
                  <a:lnTo>
                    <a:pt x="37791" y="432531"/>
                  </a:lnTo>
                  <a:lnTo>
                    <a:pt x="37805" y="453100"/>
                  </a:lnTo>
                  <a:lnTo>
                    <a:pt x="38052" y="472400"/>
                  </a:lnTo>
                  <a:lnTo>
                    <a:pt x="39136" y="492287"/>
                  </a:lnTo>
                  <a:lnTo>
                    <a:pt x="42490" y="517184"/>
                  </a:lnTo>
                  <a:lnTo>
                    <a:pt x="50422" y="5546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819553" y="390769"/>
              <a:ext cx="315137" cy="100845"/>
            </a:xfrm>
            <a:custGeom>
              <a:avLst/>
              <a:gdLst/>
              <a:ahLst/>
              <a:cxnLst/>
              <a:rect l="0" t="0" r="0" b="0"/>
              <a:pathLst>
                <a:path w="315137" h="100845">
                  <a:moveTo>
                    <a:pt x="0" y="100844"/>
                  </a:moveTo>
                  <a:lnTo>
                    <a:pt x="7105" y="93819"/>
                  </a:lnTo>
                  <a:lnTo>
                    <a:pt x="14534" y="87157"/>
                  </a:lnTo>
                  <a:lnTo>
                    <a:pt x="23040" y="80213"/>
                  </a:lnTo>
                  <a:lnTo>
                    <a:pt x="32961" y="72933"/>
                  </a:lnTo>
                  <a:lnTo>
                    <a:pt x="44865" y="65355"/>
                  </a:lnTo>
                  <a:lnTo>
                    <a:pt x="58863" y="57544"/>
                  </a:lnTo>
                  <a:lnTo>
                    <a:pt x="74315" y="49758"/>
                  </a:lnTo>
                  <a:lnTo>
                    <a:pt x="90103" y="42414"/>
                  </a:lnTo>
                  <a:lnTo>
                    <a:pt x="105556" y="35704"/>
                  </a:lnTo>
                  <a:lnTo>
                    <a:pt x="120840" y="29617"/>
                  </a:lnTo>
                  <a:lnTo>
                    <a:pt x="136694" y="24052"/>
                  </a:lnTo>
                  <a:lnTo>
                    <a:pt x="153524" y="18893"/>
                  </a:lnTo>
                  <a:lnTo>
                    <a:pt x="171364" y="14230"/>
                  </a:lnTo>
                  <a:lnTo>
                    <a:pt x="190066" y="10346"/>
                  </a:lnTo>
                  <a:lnTo>
                    <a:pt x="209423" y="7333"/>
                  </a:lnTo>
                  <a:lnTo>
                    <a:pt x="228814" y="5101"/>
                  </a:lnTo>
                  <a:lnTo>
                    <a:pt x="249371" y="3262"/>
                  </a:lnTo>
                  <a:lnTo>
                    <a:pt x="275574" y="1654"/>
                  </a:lnTo>
                  <a:lnTo>
                    <a:pt x="31513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467949" y="406710"/>
              <a:ext cx="238192" cy="324408"/>
            </a:xfrm>
            <a:custGeom>
              <a:avLst/>
              <a:gdLst/>
              <a:ahLst/>
              <a:cxnLst/>
              <a:rect l="0" t="0" r="0" b="0"/>
              <a:pathLst>
                <a:path w="238192" h="324408">
                  <a:moveTo>
                    <a:pt x="196172" y="34481"/>
                  </a:moveTo>
                  <a:lnTo>
                    <a:pt x="192499" y="24104"/>
                  </a:lnTo>
                  <a:lnTo>
                    <a:pt x="187634" y="15644"/>
                  </a:lnTo>
                  <a:lnTo>
                    <a:pt x="181053" y="8356"/>
                  </a:lnTo>
                  <a:lnTo>
                    <a:pt x="172753" y="2716"/>
                  </a:lnTo>
                  <a:lnTo>
                    <a:pt x="162640" y="0"/>
                  </a:lnTo>
                  <a:lnTo>
                    <a:pt x="150857" y="658"/>
                  </a:lnTo>
                  <a:lnTo>
                    <a:pt x="138088" y="4205"/>
                  </a:lnTo>
                  <a:lnTo>
                    <a:pt x="125391" y="9686"/>
                  </a:lnTo>
                  <a:lnTo>
                    <a:pt x="113360" y="16342"/>
                  </a:lnTo>
                  <a:lnTo>
                    <a:pt x="102141" y="23890"/>
                  </a:lnTo>
                  <a:lnTo>
                    <a:pt x="91662" y="32416"/>
                  </a:lnTo>
                  <a:lnTo>
                    <a:pt x="81775" y="41911"/>
                  </a:lnTo>
                  <a:lnTo>
                    <a:pt x="72335" y="52241"/>
                  </a:lnTo>
                  <a:lnTo>
                    <a:pt x="63215" y="63228"/>
                  </a:lnTo>
                  <a:lnTo>
                    <a:pt x="54328" y="74709"/>
                  </a:lnTo>
                  <a:lnTo>
                    <a:pt x="45799" y="86744"/>
                  </a:lnTo>
                  <a:lnTo>
                    <a:pt x="37948" y="99594"/>
                  </a:lnTo>
                  <a:lnTo>
                    <a:pt x="30893" y="113335"/>
                  </a:lnTo>
                  <a:lnTo>
                    <a:pt x="24573" y="127676"/>
                  </a:lnTo>
                  <a:lnTo>
                    <a:pt x="18851" y="142092"/>
                  </a:lnTo>
                  <a:lnTo>
                    <a:pt x="13588" y="156272"/>
                  </a:lnTo>
                  <a:lnTo>
                    <a:pt x="8854" y="170320"/>
                  </a:lnTo>
                  <a:lnTo>
                    <a:pt x="4924" y="184619"/>
                  </a:lnTo>
                  <a:lnTo>
                    <a:pt x="1890" y="199379"/>
                  </a:lnTo>
                  <a:lnTo>
                    <a:pt x="56" y="214426"/>
                  </a:lnTo>
                  <a:lnTo>
                    <a:pt x="0" y="229325"/>
                  </a:lnTo>
                  <a:lnTo>
                    <a:pt x="1880" y="243818"/>
                  </a:lnTo>
                  <a:lnTo>
                    <a:pt x="5680" y="257467"/>
                  </a:lnTo>
                  <a:lnTo>
                    <a:pt x="11423" y="269588"/>
                  </a:lnTo>
                  <a:lnTo>
                    <a:pt x="18922" y="279936"/>
                  </a:lnTo>
                  <a:lnTo>
                    <a:pt x="27852" y="288080"/>
                  </a:lnTo>
                  <a:lnTo>
                    <a:pt x="37871" y="293222"/>
                  </a:lnTo>
                  <a:lnTo>
                    <a:pt x="48680" y="295216"/>
                  </a:lnTo>
                  <a:lnTo>
                    <a:pt x="59850" y="294445"/>
                  </a:lnTo>
                  <a:lnTo>
                    <a:pt x="70845" y="291482"/>
                  </a:lnTo>
                  <a:lnTo>
                    <a:pt x="81397" y="286870"/>
                  </a:lnTo>
                  <a:lnTo>
                    <a:pt x="91850" y="280673"/>
                  </a:lnTo>
                  <a:lnTo>
                    <a:pt x="103003" y="272506"/>
                  </a:lnTo>
                  <a:lnTo>
                    <a:pt x="115246" y="262321"/>
                  </a:lnTo>
                  <a:lnTo>
                    <a:pt x="128201" y="250573"/>
                  </a:lnTo>
                  <a:lnTo>
                    <a:pt x="140959" y="237998"/>
                  </a:lnTo>
                  <a:lnTo>
                    <a:pt x="152995" y="225105"/>
                  </a:lnTo>
                  <a:lnTo>
                    <a:pt x="163998" y="212147"/>
                  </a:lnTo>
                  <a:lnTo>
                    <a:pt x="173687" y="199225"/>
                  </a:lnTo>
                  <a:lnTo>
                    <a:pt x="182061" y="186368"/>
                  </a:lnTo>
                  <a:lnTo>
                    <a:pt x="189306" y="173575"/>
                  </a:lnTo>
                  <a:lnTo>
                    <a:pt x="195668" y="160834"/>
                  </a:lnTo>
                  <a:lnTo>
                    <a:pt x="201374" y="148134"/>
                  </a:lnTo>
                  <a:lnTo>
                    <a:pt x="206612" y="135463"/>
                  </a:lnTo>
                  <a:lnTo>
                    <a:pt x="211519" y="122813"/>
                  </a:lnTo>
                  <a:lnTo>
                    <a:pt x="216195" y="110171"/>
                  </a:lnTo>
                  <a:lnTo>
                    <a:pt x="220512" y="97338"/>
                  </a:lnTo>
                  <a:lnTo>
                    <a:pt x="224155" y="83942"/>
                  </a:lnTo>
                  <a:lnTo>
                    <a:pt x="227032" y="69909"/>
                  </a:lnTo>
                  <a:lnTo>
                    <a:pt x="230228" y="58153"/>
                  </a:lnTo>
                  <a:lnTo>
                    <a:pt x="234152" y="52939"/>
                  </a:lnTo>
                  <a:lnTo>
                    <a:pt x="236995" y="53998"/>
                  </a:lnTo>
                  <a:lnTo>
                    <a:pt x="238191" y="59423"/>
                  </a:lnTo>
                  <a:lnTo>
                    <a:pt x="237904" y="68179"/>
                  </a:lnTo>
                  <a:lnTo>
                    <a:pt x="236459" y="80312"/>
                  </a:lnTo>
                  <a:lnTo>
                    <a:pt x="234172" y="95644"/>
                  </a:lnTo>
                  <a:lnTo>
                    <a:pt x="231485" y="113669"/>
                  </a:lnTo>
                  <a:lnTo>
                    <a:pt x="228948" y="133789"/>
                  </a:lnTo>
                  <a:lnTo>
                    <a:pt x="226847" y="155445"/>
                  </a:lnTo>
                  <a:lnTo>
                    <a:pt x="225236" y="177805"/>
                  </a:lnTo>
                  <a:lnTo>
                    <a:pt x="224056" y="199803"/>
                  </a:lnTo>
                  <a:lnTo>
                    <a:pt x="223222" y="220876"/>
                  </a:lnTo>
                  <a:lnTo>
                    <a:pt x="222876" y="240678"/>
                  </a:lnTo>
                  <a:lnTo>
                    <a:pt x="223487" y="261035"/>
                  </a:lnTo>
                  <a:lnTo>
                    <a:pt x="226446" y="286405"/>
                  </a:lnTo>
                  <a:lnTo>
                    <a:pt x="233988" y="3244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840759" y="126055"/>
              <a:ext cx="24568" cy="617668"/>
            </a:xfrm>
            <a:custGeom>
              <a:avLst/>
              <a:gdLst/>
              <a:ahLst/>
              <a:cxnLst/>
              <a:rect l="0" t="0" r="0" b="0"/>
              <a:pathLst>
                <a:path w="24568" h="617668">
                  <a:moveTo>
                    <a:pt x="12443" y="0"/>
                  </a:moveTo>
                  <a:lnTo>
                    <a:pt x="15875" y="14130"/>
                  </a:lnTo>
                  <a:lnTo>
                    <a:pt x="18440" y="28221"/>
                  </a:lnTo>
                  <a:lnTo>
                    <a:pt x="20360" y="43654"/>
                  </a:lnTo>
                  <a:lnTo>
                    <a:pt x="21773" y="60234"/>
                  </a:lnTo>
                  <a:lnTo>
                    <a:pt x="22789" y="77388"/>
                  </a:lnTo>
                  <a:lnTo>
                    <a:pt x="23504" y="94718"/>
                  </a:lnTo>
                  <a:lnTo>
                    <a:pt x="24001" y="112225"/>
                  </a:lnTo>
                  <a:lnTo>
                    <a:pt x="24342" y="130213"/>
                  </a:lnTo>
                  <a:lnTo>
                    <a:pt x="24567" y="148823"/>
                  </a:lnTo>
                  <a:lnTo>
                    <a:pt x="24517" y="167832"/>
                  </a:lnTo>
                  <a:lnTo>
                    <a:pt x="23846" y="186771"/>
                  </a:lnTo>
                  <a:lnTo>
                    <a:pt x="22422" y="205373"/>
                  </a:lnTo>
                  <a:lnTo>
                    <a:pt x="20490" y="223771"/>
                  </a:lnTo>
                  <a:lnTo>
                    <a:pt x="18548" y="242373"/>
                  </a:lnTo>
                  <a:lnTo>
                    <a:pt x="16885" y="261402"/>
                  </a:lnTo>
                  <a:lnTo>
                    <a:pt x="15385" y="280697"/>
                  </a:lnTo>
                  <a:lnTo>
                    <a:pt x="13651" y="299828"/>
                  </a:lnTo>
                  <a:lnTo>
                    <a:pt x="11469" y="318554"/>
                  </a:lnTo>
                  <a:lnTo>
                    <a:pt x="9010" y="336832"/>
                  </a:lnTo>
                  <a:lnTo>
                    <a:pt x="6705" y="354716"/>
                  </a:lnTo>
                  <a:lnTo>
                    <a:pt x="4798" y="372289"/>
                  </a:lnTo>
                  <a:lnTo>
                    <a:pt x="3335" y="389631"/>
                  </a:lnTo>
                  <a:lnTo>
                    <a:pt x="2264" y="406806"/>
                  </a:lnTo>
                  <a:lnTo>
                    <a:pt x="1502" y="423870"/>
                  </a:lnTo>
                  <a:lnTo>
                    <a:pt x="970" y="441054"/>
                  </a:lnTo>
                  <a:lnTo>
                    <a:pt x="604" y="458753"/>
                  </a:lnTo>
                  <a:lnTo>
                    <a:pt x="354" y="477132"/>
                  </a:lnTo>
                  <a:lnTo>
                    <a:pt x="185" y="495970"/>
                  </a:lnTo>
                  <a:lnTo>
                    <a:pt x="70" y="514786"/>
                  </a:lnTo>
                  <a:lnTo>
                    <a:pt x="0" y="533279"/>
                  </a:lnTo>
                  <a:lnTo>
                    <a:pt x="189" y="550886"/>
                  </a:lnTo>
                  <a:lnTo>
                    <a:pt x="1228" y="568532"/>
                  </a:lnTo>
                  <a:lnTo>
                    <a:pt x="4546" y="589104"/>
                  </a:lnTo>
                  <a:lnTo>
                    <a:pt x="12443" y="61766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979256" y="390769"/>
              <a:ext cx="403376" cy="300264"/>
            </a:xfrm>
            <a:custGeom>
              <a:avLst/>
              <a:gdLst/>
              <a:ahLst/>
              <a:cxnLst/>
              <a:rect l="0" t="0" r="0" b="0"/>
              <a:pathLst>
                <a:path w="403376" h="300264">
                  <a:moveTo>
                    <a:pt x="0" y="25211"/>
                  </a:moveTo>
                  <a:lnTo>
                    <a:pt x="3513" y="39341"/>
                  </a:lnTo>
                  <a:lnTo>
                    <a:pt x="6843" y="53432"/>
                  </a:lnTo>
                  <a:lnTo>
                    <a:pt x="10315" y="68860"/>
                  </a:lnTo>
                  <a:lnTo>
                    <a:pt x="13955" y="85233"/>
                  </a:lnTo>
                  <a:lnTo>
                    <a:pt x="17744" y="101611"/>
                  </a:lnTo>
                  <a:lnTo>
                    <a:pt x="21653" y="117435"/>
                  </a:lnTo>
                  <a:lnTo>
                    <a:pt x="25649" y="132550"/>
                  </a:lnTo>
                  <a:lnTo>
                    <a:pt x="29709" y="147012"/>
                  </a:lnTo>
                  <a:lnTo>
                    <a:pt x="33815" y="160957"/>
                  </a:lnTo>
                  <a:lnTo>
                    <a:pt x="37952" y="174908"/>
                  </a:lnTo>
                  <a:lnTo>
                    <a:pt x="42109" y="189709"/>
                  </a:lnTo>
                  <a:lnTo>
                    <a:pt x="46280" y="205749"/>
                  </a:lnTo>
                  <a:lnTo>
                    <a:pt x="50462" y="222817"/>
                  </a:lnTo>
                  <a:lnTo>
                    <a:pt x="54651" y="240347"/>
                  </a:lnTo>
                  <a:lnTo>
                    <a:pt x="58843" y="257904"/>
                  </a:lnTo>
                  <a:lnTo>
                    <a:pt x="63056" y="273722"/>
                  </a:lnTo>
                  <a:lnTo>
                    <a:pt x="67847" y="283895"/>
                  </a:lnTo>
                  <a:lnTo>
                    <a:pt x="73351" y="286127"/>
                  </a:lnTo>
                  <a:lnTo>
                    <a:pt x="78585" y="281169"/>
                  </a:lnTo>
                  <a:lnTo>
                    <a:pt x="83392" y="270487"/>
                  </a:lnTo>
                  <a:lnTo>
                    <a:pt x="87915" y="256082"/>
                  </a:lnTo>
                  <a:lnTo>
                    <a:pt x="92280" y="240244"/>
                  </a:lnTo>
                  <a:lnTo>
                    <a:pt x="96557" y="224340"/>
                  </a:lnTo>
                  <a:lnTo>
                    <a:pt x="100593" y="208342"/>
                  </a:lnTo>
                  <a:lnTo>
                    <a:pt x="104039" y="191266"/>
                  </a:lnTo>
                  <a:lnTo>
                    <a:pt x="106755" y="172596"/>
                  </a:lnTo>
                  <a:lnTo>
                    <a:pt x="108982" y="152725"/>
                  </a:lnTo>
                  <a:lnTo>
                    <a:pt x="111214" y="132640"/>
                  </a:lnTo>
                  <a:lnTo>
                    <a:pt x="113748" y="112984"/>
                  </a:lnTo>
                  <a:lnTo>
                    <a:pt x="117055" y="94933"/>
                  </a:lnTo>
                  <a:lnTo>
                    <a:pt x="121843" y="80308"/>
                  </a:lnTo>
                  <a:lnTo>
                    <a:pt x="128343" y="69796"/>
                  </a:lnTo>
                  <a:lnTo>
                    <a:pt x="136018" y="63677"/>
                  </a:lnTo>
                  <a:lnTo>
                    <a:pt x="143832" y="62351"/>
                  </a:lnTo>
                  <a:lnTo>
                    <a:pt x="151162" y="65532"/>
                  </a:lnTo>
                  <a:lnTo>
                    <a:pt x="157826" y="72268"/>
                  </a:lnTo>
                  <a:lnTo>
                    <a:pt x="163858" y="81330"/>
                  </a:lnTo>
                  <a:lnTo>
                    <a:pt x="169374" y="91813"/>
                  </a:lnTo>
                  <a:lnTo>
                    <a:pt x="174497" y="103732"/>
                  </a:lnTo>
                  <a:lnTo>
                    <a:pt x="179337" y="117856"/>
                  </a:lnTo>
                  <a:lnTo>
                    <a:pt x="183975" y="134436"/>
                  </a:lnTo>
                  <a:lnTo>
                    <a:pt x="188473" y="152653"/>
                  </a:lnTo>
                  <a:lnTo>
                    <a:pt x="192876" y="170969"/>
                  </a:lnTo>
                  <a:lnTo>
                    <a:pt x="197212" y="188483"/>
                  </a:lnTo>
                  <a:lnTo>
                    <a:pt x="201504" y="205132"/>
                  </a:lnTo>
                  <a:lnTo>
                    <a:pt x="205767" y="221357"/>
                  </a:lnTo>
                  <a:lnTo>
                    <a:pt x="210015" y="237490"/>
                  </a:lnTo>
                  <a:lnTo>
                    <a:pt x="214451" y="253297"/>
                  </a:lnTo>
                  <a:lnTo>
                    <a:pt x="219447" y="268087"/>
                  </a:lnTo>
                  <a:lnTo>
                    <a:pt x="225156" y="281513"/>
                  </a:lnTo>
                  <a:lnTo>
                    <a:pt x="231344" y="292459"/>
                  </a:lnTo>
                  <a:lnTo>
                    <a:pt x="237525" y="298935"/>
                  </a:lnTo>
                  <a:lnTo>
                    <a:pt x="243410" y="300263"/>
                  </a:lnTo>
                  <a:lnTo>
                    <a:pt x="248922" y="297093"/>
                  </a:lnTo>
                  <a:lnTo>
                    <a:pt x="254093" y="290689"/>
                  </a:lnTo>
                  <a:lnTo>
                    <a:pt x="258993" y="282135"/>
                  </a:lnTo>
                  <a:lnTo>
                    <a:pt x="263888" y="272180"/>
                  </a:lnTo>
                  <a:lnTo>
                    <a:pt x="269201" y="261315"/>
                  </a:lnTo>
                  <a:lnTo>
                    <a:pt x="275127" y="249851"/>
                  </a:lnTo>
                  <a:lnTo>
                    <a:pt x="281463" y="237796"/>
                  </a:lnTo>
                  <a:lnTo>
                    <a:pt x="287743" y="224916"/>
                  </a:lnTo>
                  <a:lnTo>
                    <a:pt x="293700" y="211149"/>
                  </a:lnTo>
                  <a:lnTo>
                    <a:pt x="299465" y="196785"/>
                  </a:lnTo>
                  <a:lnTo>
                    <a:pt x="305443" y="182354"/>
                  </a:lnTo>
                  <a:lnTo>
                    <a:pt x="311853" y="168167"/>
                  </a:lnTo>
                  <a:lnTo>
                    <a:pt x="318533" y="154318"/>
                  </a:lnTo>
                  <a:lnTo>
                    <a:pt x="325051" y="140788"/>
                  </a:lnTo>
                  <a:lnTo>
                    <a:pt x="331173" y="127520"/>
                  </a:lnTo>
                  <a:lnTo>
                    <a:pt x="337051" y="114449"/>
                  </a:lnTo>
                  <a:lnTo>
                    <a:pt x="343103" y="101521"/>
                  </a:lnTo>
                  <a:lnTo>
                    <a:pt x="349569" y="88696"/>
                  </a:lnTo>
                  <a:lnTo>
                    <a:pt x="356491" y="75940"/>
                  </a:lnTo>
                  <a:lnTo>
                    <a:pt x="363810" y="63234"/>
                  </a:lnTo>
                  <a:lnTo>
                    <a:pt x="371432" y="50577"/>
                  </a:lnTo>
                  <a:lnTo>
                    <a:pt x="378911" y="38502"/>
                  </a:lnTo>
                  <a:lnTo>
                    <a:pt x="386205" y="26884"/>
                  </a:lnTo>
                  <a:lnTo>
                    <a:pt x="393948" y="14699"/>
                  </a:lnTo>
                  <a:lnTo>
                    <a:pt x="40337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393582" y="378164"/>
              <a:ext cx="228552" cy="300225"/>
            </a:xfrm>
            <a:custGeom>
              <a:avLst/>
              <a:gdLst/>
              <a:ahLst/>
              <a:cxnLst/>
              <a:rect l="0" t="0" r="0" b="0"/>
              <a:pathLst>
                <a:path w="228552" h="300225">
                  <a:moveTo>
                    <a:pt x="190735" y="0"/>
                  </a:moveTo>
                  <a:lnTo>
                    <a:pt x="176685" y="3753"/>
                  </a:lnTo>
                  <a:lnTo>
                    <a:pt x="163361" y="9384"/>
                  </a:lnTo>
                  <a:lnTo>
                    <a:pt x="149486" y="17507"/>
                  </a:lnTo>
                  <a:lnTo>
                    <a:pt x="135338" y="27620"/>
                  </a:lnTo>
                  <a:lnTo>
                    <a:pt x="121734" y="38953"/>
                  </a:lnTo>
                  <a:lnTo>
                    <a:pt x="109102" y="50938"/>
                  </a:lnTo>
                  <a:lnTo>
                    <a:pt x="97488" y="63250"/>
                  </a:lnTo>
                  <a:lnTo>
                    <a:pt x="86746" y="75721"/>
                  </a:lnTo>
                  <a:lnTo>
                    <a:pt x="76692" y="88273"/>
                  </a:lnTo>
                  <a:lnTo>
                    <a:pt x="67341" y="101061"/>
                  </a:lnTo>
                  <a:lnTo>
                    <a:pt x="58921" y="114434"/>
                  </a:lnTo>
                  <a:lnTo>
                    <a:pt x="51472" y="128532"/>
                  </a:lnTo>
                  <a:lnTo>
                    <a:pt x="44680" y="143116"/>
                  </a:lnTo>
                  <a:lnTo>
                    <a:pt x="38003" y="157696"/>
                  </a:lnTo>
                  <a:lnTo>
                    <a:pt x="31119" y="171982"/>
                  </a:lnTo>
                  <a:lnTo>
                    <a:pt x="24120" y="185897"/>
                  </a:lnTo>
                  <a:lnTo>
                    <a:pt x="17385" y="199471"/>
                  </a:lnTo>
                  <a:lnTo>
                    <a:pt x="11134" y="212774"/>
                  </a:lnTo>
                  <a:lnTo>
                    <a:pt x="5782" y="226072"/>
                  </a:lnTo>
                  <a:lnTo>
                    <a:pt x="1993" y="239789"/>
                  </a:lnTo>
                  <a:lnTo>
                    <a:pt x="0" y="254102"/>
                  </a:lnTo>
                  <a:lnTo>
                    <a:pt x="229" y="268221"/>
                  </a:lnTo>
                  <a:lnTo>
                    <a:pt x="3467" y="280576"/>
                  </a:lnTo>
                  <a:lnTo>
                    <a:pt x="9858" y="290414"/>
                  </a:lnTo>
                  <a:lnTo>
                    <a:pt x="18815" y="297197"/>
                  </a:lnTo>
                  <a:lnTo>
                    <a:pt x="29399" y="300224"/>
                  </a:lnTo>
                  <a:lnTo>
                    <a:pt x="40895" y="299502"/>
                  </a:lnTo>
                  <a:lnTo>
                    <a:pt x="52686" y="295568"/>
                  </a:lnTo>
                  <a:lnTo>
                    <a:pt x="64175" y="289118"/>
                  </a:lnTo>
                  <a:lnTo>
                    <a:pt x="75082" y="280802"/>
                  </a:lnTo>
                  <a:lnTo>
                    <a:pt x="85183" y="271149"/>
                  </a:lnTo>
                  <a:lnTo>
                    <a:pt x="94194" y="260556"/>
                  </a:lnTo>
                  <a:lnTo>
                    <a:pt x="102085" y="249315"/>
                  </a:lnTo>
                  <a:lnTo>
                    <a:pt x="109193" y="237630"/>
                  </a:lnTo>
                  <a:lnTo>
                    <a:pt x="116092" y="225644"/>
                  </a:lnTo>
                  <a:lnTo>
                    <a:pt x="123130" y="213454"/>
                  </a:lnTo>
                  <a:lnTo>
                    <a:pt x="130236" y="201127"/>
                  </a:lnTo>
                  <a:lnTo>
                    <a:pt x="137041" y="188708"/>
                  </a:lnTo>
                  <a:lnTo>
                    <a:pt x="143350" y="176226"/>
                  </a:lnTo>
                  <a:lnTo>
                    <a:pt x="149149" y="163704"/>
                  </a:lnTo>
                  <a:lnTo>
                    <a:pt x="154513" y="151154"/>
                  </a:lnTo>
                  <a:lnTo>
                    <a:pt x="159537" y="138580"/>
                  </a:lnTo>
                  <a:lnTo>
                    <a:pt x="164311" y="125793"/>
                  </a:lnTo>
                  <a:lnTo>
                    <a:pt x="168905" y="112427"/>
                  </a:lnTo>
                  <a:lnTo>
                    <a:pt x="173376" y="98371"/>
                  </a:lnTo>
                  <a:lnTo>
                    <a:pt x="177775" y="85052"/>
                  </a:lnTo>
                  <a:lnTo>
                    <a:pt x="182690" y="75759"/>
                  </a:lnTo>
                  <a:lnTo>
                    <a:pt x="188080" y="72617"/>
                  </a:lnTo>
                  <a:lnTo>
                    <a:pt x="192598" y="75551"/>
                  </a:lnTo>
                  <a:lnTo>
                    <a:pt x="195943" y="83537"/>
                  </a:lnTo>
                  <a:lnTo>
                    <a:pt x="198302" y="95585"/>
                  </a:lnTo>
                  <a:lnTo>
                    <a:pt x="199931" y="111021"/>
                  </a:lnTo>
                  <a:lnTo>
                    <a:pt x="201044" y="129169"/>
                  </a:lnTo>
                  <a:lnTo>
                    <a:pt x="201797" y="148992"/>
                  </a:lnTo>
                  <a:lnTo>
                    <a:pt x="202306" y="169199"/>
                  </a:lnTo>
                  <a:lnTo>
                    <a:pt x="202659" y="189028"/>
                  </a:lnTo>
                  <a:lnTo>
                    <a:pt x="203302" y="207841"/>
                  </a:lnTo>
                  <a:lnTo>
                    <a:pt x="205009" y="224909"/>
                  </a:lnTo>
                  <a:lnTo>
                    <a:pt x="208101" y="240012"/>
                  </a:lnTo>
                  <a:lnTo>
                    <a:pt x="212148" y="252995"/>
                  </a:lnTo>
                  <a:lnTo>
                    <a:pt x="216576" y="264804"/>
                  </a:lnTo>
                  <a:lnTo>
                    <a:pt x="221777" y="276478"/>
                  </a:lnTo>
                  <a:lnTo>
                    <a:pt x="228551" y="2899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722978" y="415980"/>
              <a:ext cx="126056" cy="138661"/>
            </a:xfrm>
            <a:custGeom>
              <a:avLst/>
              <a:gdLst/>
              <a:ahLst/>
              <a:cxnLst/>
              <a:rect l="0" t="0" r="0" b="0"/>
              <a:pathLst>
                <a:path w="126056" h="138661">
                  <a:moveTo>
                    <a:pt x="0" y="0"/>
                  </a:moveTo>
                  <a:lnTo>
                    <a:pt x="3592" y="10618"/>
                  </a:lnTo>
                  <a:lnTo>
                    <a:pt x="7690" y="21378"/>
                  </a:lnTo>
                  <a:lnTo>
                    <a:pt x="12714" y="33339"/>
                  </a:lnTo>
                  <a:lnTo>
                    <a:pt x="18581" y="46279"/>
                  </a:lnTo>
                  <a:lnTo>
                    <a:pt x="25143" y="59644"/>
                  </a:lnTo>
                  <a:lnTo>
                    <a:pt x="32250" y="73049"/>
                  </a:lnTo>
                  <a:lnTo>
                    <a:pt x="39953" y="85940"/>
                  </a:lnTo>
                  <a:lnTo>
                    <a:pt x="48510" y="97539"/>
                  </a:lnTo>
                  <a:lnTo>
                    <a:pt x="57984" y="107541"/>
                  </a:lnTo>
                  <a:lnTo>
                    <a:pt x="68188" y="115881"/>
                  </a:lnTo>
                  <a:lnTo>
                    <a:pt x="80029" y="123324"/>
                  </a:lnTo>
                  <a:lnTo>
                    <a:pt x="97229" y="130522"/>
                  </a:lnTo>
                  <a:lnTo>
                    <a:pt x="126055" y="138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748189" y="302531"/>
              <a:ext cx="189082" cy="882383"/>
            </a:xfrm>
            <a:custGeom>
              <a:avLst/>
              <a:gdLst/>
              <a:ahLst/>
              <a:cxnLst/>
              <a:rect l="0" t="0" r="0" b="0"/>
              <a:pathLst>
                <a:path w="189082" h="882383">
                  <a:moveTo>
                    <a:pt x="189081" y="0"/>
                  </a:moveTo>
                  <a:lnTo>
                    <a:pt x="187349" y="8664"/>
                  </a:lnTo>
                  <a:lnTo>
                    <a:pt x="184850" y="21363"/>
                  </a:lnTo>
                  <a:lnTo>
                    <a:pt x="181892" y="36932"/>
                  </a:lnTo>
                  <a:lnTo>
                    <a:pt x="178597" y="54906"/>
                  </a:lnTo>
                  <a:lnTo>
                    <a:pt x="175043" y="74655"/>
                  </a:lnTo>
                  <a:lnTo>
                    <a:pt x="171295" y="95363"/>
                  </a:lnTo>
                  <a:lnTo>
                    <a:pt x="167409" y="116478"/>
                  </a:lnTo>
                  <a:lnTo>
                    <a:pt x="163422" y="137718"/>
                  </a:lnTo>
                  <a:lnTo>
                    <a:pt x="159367" y="158962"/>
                  </a:lnTo>
                  <a:lnTo>
                    <a:pt x="155264" y="180167"/>
                  </a:lnTo>
                  <a:lnTo>
                    <a:pt x="151129" y="201327"/>
                  </a:lnTo>
                  <a:lnTo>
                    <a:pt x="146973" y="222447"/>
                  </a:lnTo>
                  <a:lnTo>
                    <a:pt x="142795" y="243535"/>
                  </a:lnTo>
                  <a:lnTo>
                    <a:pt x="138407" y="264598"/>
                  </a:lnTo>
                  <a:lnTo>
                    <a:pt x="133443" y="285645"/>
                  </a:lnTo>
                  <a:lnTo>
                    <a:pt x="127754" y="306685"/>
                  </a:lnTo>
                  <a:lnTo>
                    <a:pt x="121580" y="327919"/>
                  </a:lnTo>
                  <a:lnTo>
                    <a:pt x="115408" y="349716"/>
                  </a:lnTo>
                  <a:lnTo>
                    <a:pt x="109529" y="372228"/>
                  </a:lnTo>
                  <a:lnTo>
                    <a:pt x="104021" y="395221"/>
                  </a:lnTo>
                  <a:lnTo>
                    <a:pt x="98852" y="418207"/>
                  </a:lnTo>
                  <a:lnTo>
                    <a:pt x="93955" y="440898"/>
                  </a:lnTo>
                  <a:lnTo>
                    <a:pt x="89062" y="463217"/>
                  </a:lnTo>
                  <a:lnTo>
                    <a:pt x="83749" y="485194"/>
                  </a:lnTo>
                  <a:lnTo>
                    <a:pt x="77830" y="506896"/>
                  </a:lnTo>
                  <a:lnTo>
                    <a:pt x="71701" y="528391"/>
                  </a:lnTo>
                  <a:lnTo>
                    <a:pt x="66196" y="549735"/>
                  </a:lnTo>
                  <a:lnTo>
                    <a:pt x="61734" y="570967"/>
                  </a:lnTo>
                  <a:lnTo>
                    <a:pt x="57949" y="591925"/>
                  </a:lnTo>
                  <a:lnTo>
                    <a:pt x="53945" y="612263"/>
                  </a:lnTo>
                  <a:lnTo>
                    <a:pt x="49220" y="631842"/>
                  </a:lnTo>
                  <a:lnTo>
                    <a:pt x="44056" y="650713"/>
                  </a:lnTo>
                  <a:lnTo>
                    <a:pt x="39280" y="669005"/>
                  </a:lnTo>
                  <a:lnTo>
                    <a:pt x="35350" y="686850"/>
                  </a:lnTo>
                  <a:lnTo>
                    <a:pt x="32144" y="704172"/>
                  </a:lnTo>
                  <a:lnTo>
                    <a:pt x="29174" y="720698"/>
                  </a:lnTo>
                  <a:lnTo>
                    <a:pt x="26118" y="736351"/>
                  </a:lnTo>
                  <a:lnTo>
                    <a:pt x="22847" y="751614"/>
                  </a:lnTo>
                  <a:lnTo>
                    <a:pt x="19349" y="767377"/>
                  </a:lnTo>
                  <a:lnTo>
                    <a:pt x="15664" y="784092"/>
                  </a:lnTo>
                  <a:lnTo>
                    <a:pt x="12018" y="801359"/>
                  </a:lnTo>
                  <a:lnTo>
                    <a:pt x="8449" y="820092"/>
                  </a:lnTo>
                  <a:lnTo>
                    <a:pt x="4644" y="844620"/>
                  </a:lnTo>
                  <a:lnTo>
                    <a:pt x="0" y="8823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962481" y="386466"/>
              <a:ext cx="258443" cy="395073"/>
            </a:xfrm>
            <a:custGeom>
              <a:avLst/>
              <a:gdLst/>
              <a:ahLst/>
              <a:cxnLst/>
              <a:rect l="0" t="0" r="0" b="0"/>
              <a:pathLst>
                <a:path w="258443" h="395073">
                  <a:moveTo>
                    <a:pt x="252109" y="4303"/>
                  </a:moveTo>
                  <a:lnTo>
                    <a:pt x="238058" y="1031"/>
                  </a:lnTo>
                  <a:lnTo>
                    <a:pt x="224734" y="0"/>
                  </a:lnTo>
                  <a:lnTo>
                    <a:pt x="210854" y="1180"/>
                  </a:lnTo>
                  <a:lnTo>
                    <a:pt x="196500" y="4013"/>
                  </a:lnTo>
                  <a:lnTo>
                    <a:pt x="182118" y="7767"/>
                  </a:lnTo>
                  <a:lnTo>
                    <a:pt x="167983" y="11942"/>
                  </a:lnTo>
                  <a:lnTo>
                    <a:pt x="153975" y="16468"/>
                  </a:lnTo>
                  <a:lnTo>
                    <a:pt x="139707" y="21594"/>
                  </a:lnTo>
                  <a:lnTo>
                    <a:pt x="124982" y="27442"/>
                  </a:lnTo>
                  <a:lnTo>
                    <a:pt x="110367" y="34350"/>
                  </a:lnTo>
                  <a:lnTo>
                    <a:pt x="97033" y="42933"/>
                  </a:lnTo>
                  <a:lnTo>
                    <a:pt x="85565" y="53362"/>
                  </a:lnTo>
                  <a:lnTo>
                    <a:pt x="76915" y="65056"/>
                  </a:lnTo>
                  <a:lnTo>
                    <a:pt x="72625" y="76949"/>
                  </a:lnTo>
                  <a:lnTo>
                    <a:pt x="73113" y="88401"/>
                  </a:lnTo>
                  <a:lnTo>
                    <a:pt x="77482" y="99212"/>
                  </a:lnTo>
                  <a:lnTo>
                    <a:pt x="84141" y="109408"/>
                  </a:lnTo>
                  <a:lnTo>
                    <a:pt x="91936" y="119101"/>
                  </a:lnTo>
                  <a:lnTo>
                    <a:pt x="100426" y="128411"/>
                  </a:lnTo>
                  <a:lnTo>
                    <a:pt x="109671" y="137441"/>
                  </a:lnTo>
                  <a:lnTo>
                    <a:pt x="119686" y="146274"/>
                  </a:lnTo>
                  <a:lnTo>
                    <a:pt x="130183" y="154969"/>
                  </a:lnTo>
                  <a:lnTo>
                    <a:pt x="140653" y="163570"/>
                  </a:lnTo>
                  <a:lnTo>
                    <a:pt x="150814" y="172107"/>
                  </a:lnTo>
                  <a:lnTo>
                    <a:pt x="160785" y="180599"/>
                  </a:lnTo>
                  <a:lnTo>
                    <a:pt x="170968" y="189063"/>
                  </a:lnTo>
                  <a:lnTo>
                    <a:pt x="181586" y="197512"/>
                  </a:lnTo>
                  <a:lnTo>
                    <a:pt x="192470" y="206149"/>
                  </a:lnTo>
                  <a:lnTo>
                    <a:pt x="203194" y="215347"/>
                  </a:lnTo>
                  <a:lnTo>
                    <a:pt x="213513" y="225263"/>
                  </a:lnTo>
                  <a:lnTo>
                    <a:pt x="223386" y="235860"/>
                  </a:lnTo>
                  <a:lnTo>
                    <a:pt x="232865" y="247019"/>
                  </a:lnTo>
                  <a:lnTo>
                    <a:pt x="242013" y="258606"/>
                  </a:lnTo>
                  <a:lnTo>
                    <a:pt x="250123" y="270506"/>
                  </a:lnTo>
                  <a:lnTo>
                    <a:pt x="255790" y="282628"/>
                  </a:lnTo>
                  <a:lnTo>
                    <a:pt x="258442" y="294899"/>
                  </a:lnTo>
                  <a:lnTo>
                    <a:pt x="258273" y="307076"/>
                  </a:lnTo>
                  <a:lnTo>
                    <a:pt x="255793" y="318755"/>
                  </a:lnTo>
                  <a:lnTo>
                    <a:pt x="251543" y="329749"/>
                  </a:lnTo>
                  <a:lnTo>
                    <a:pt x="245609" y="339687"/>
                  </a:lnTo>
                  <a:lnTo>
                    <a:pt x="237627" y="347945"/>
                  </a:lnTo>
                  <a:lnTo>
                    <a:pt x="227565" y="354345"/>
                  </a:lnTo>
                  <a:lnTo>
                    <a:pt x="215698" y="359272"/>
                  </a:lnTo>
                  <a:lnTo>
                    <a:pt x="202405" y="363424"/>
                  </a:lnTo>
                  <a:lnTo>
                    <a:pt x="188052" y="367284"/>
                  </a:lnTo>
                  <a:lnTo>
                    <a:pt x="172936" y="370895"/>
                  </a:lnTo>
                  <a:lnTo>
                    <a:pt x="157283" y="373984"/>
                  </a:lnTo>
                  <a:lnTo>
                    <a:pt x="141258" y="376427"/>
                  </a:lnTo>
                  <a:lnTo>
                    <a:pt x="124978" y="378454"/>
                  </a:lnTo>
                  <a:lnTo>
                    <a:pt x="108527" y="380542"/>
                  </a:lnTo>
                  <a:lnTo>
                    <a:pt x="91969" y="382961"/>
                  </a:lnTo>
                  <a:lnTo>
                    <a:pt x="75608" y="385591"/>
                  </a:lnTo>
                  <a:lnTo>
                    <a:pt x="58130" y="388287"/>
                  </a:lnTo>
                  <a:lnTo>
                    <a:pt x="35322" y="391290"/>
                  </a:lnTo>
                  <a:lnTo>
                    <a:pt x="0" y="3950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613697" y="768933"/>
              <a:ext cx="1726949" cy="75634"/>
            </a:xfrm>
            <a:custGeom>
              <a:avLst/>
              <a:gdLst/>
              <a:ahLst/>
              <a:cxnLst/>
              <a:rect l="0" t="0" r="0" b="0"/>
              <a:pathLst>
                <a:path w="1726949" h="75634">
                  <a:moveTo>
                    <a:pt x="0" y="25211"/>
                  </a:moveTo>
                  <a:lnTo>
                    <a:pt x="10779" y="21698"/>
                  </a:lnTo>
                  <a:lnTo>
                    <a:pt x="23072" y="18367"/>
                  </a:lnTo>
                  <a:lnTo>
                    <a:pt x="38132" y="14901"/>
                  </a:lnTo>
                  <a:lnTo>
                    <a:pt x="55319" y="11468"/>
                  </a:lnTo>
                  <a:lnTo>
                    <a:pt x="73454" y="8455"/>
                  </a:lnTo>
                  <a:lnTo>
                    <a:pt x="91759" y="6048"/>
                  </a:lnTo>
                  <a:lnTo>
                    <a:pt x="110086" y="4237"/>
                  </a:lnTo>
                  <a:lnTo>
                    <a:pt x="128704" y="2926"/>
                  </a:lnTo>
                  <a:lnTo>
                    <a:pt x="147787" y="2001"/>
                  </a:lnTo>
                  <a:lnTo>
                    <a:pt x="167539" y="1358"/>
                  </a:lnTo>
                  <a:lnTo>
                    <a:pt x="188259" y="918"/>
                  </a:lnTo>
                  <a:lnTo>
                    <a:pt x="210015" y="618"/>
                  </a:lnTo>
                  <a:lnTo>
                    <a:pt x="232685" y="415"/>
                  </a:lnTo>
                  <a:lnTo>
                    <a:pt x="256082" y="278"/>
                  </a:lnTo>
                  <a:lnTo>
                    <a:pt x="280037" y="186"/>
                  </a:lnTo>
                  <a:lnTo>
                    <a:pt x="304788" y="124"/>
                  </a:lnTo>
                  <a:lnTo>
                    <a:pt x="330955" y="83"/>
                  </a:lnTo>
                  <a:lnTo>
                    <a:pt x="358761" y="56"/>
                  </a:lnTo>
                  <a:lnTo>
                    <a:pt x="388070" y="37"/>
                  </a:lnTo>
                  <a:lnTo>
                    <a:pt x="418596" y="25"/>
                  </a:lnTo>
                  <a:lnTo>
                    <a:pt x="450043" y="16"/>
                  </a:lnTo>
                  <a:lnTo>
                    <a:pt x="482159" y="11"/>
                  </a:lnTo>
                  <a:lnTo>
                    <a:pt x="514749" y="7"/>
                  </a:lnTo>
                  <a:lnTo>
                    <a:pt x="547678" y="5"/>
                  </a:lnTo>
                  <a:lnTo>
                    <a:pt x="581235" y="3"/>
                  </a:lnTo>
                  <a:lnTo>
                    <a:pt x="616085" y="2"/>
                  </a:lnTo>
                  <a:lnTo>
                    <a:pt x="652488" y="2"/>
                  </a:lnTo>
                  <a:lnTo>
                    <a:pt x="690331" y="1"/>
                  </a:lnTo>
                  <a:lnTo>
                    <a:pt x="729349" y="1"/>
                  </a:lnTo>
                  <a:lnTo>
                    <a:pt x="769255" y="0"/>
                  </a:lnTo>
                  <a:lnTo>
                    <a:pt x="809607" y="0"/>
                  </a:lnTo>
                  <a:lnTo>
                    <a:pt x="849852" y="0"/>
                  </a:lnTo>
                  <a:lnTo>
                    <a:pt x="889690" y="6"/>
                  </a:lnTo>
                  <a:lnTo>
                    <a:pt x="929065" y="212"/>
                  </a:lnTo>
                  <a:lnTo>
                    <a:pt x="968024" y="989"/>
                  </a:lnTo>
                  <a:lnTo>
                    <a:pt x="1006655" y="2484"/>
                  </a:lnTo>
                  <a:lnTo>
                    <a:pt x="1045040" y="4462"/>
                  </a:lnTo>
                  <a:lnTo>
                    <a:pt x="1083249" y="6436"/>
                  </a:lnTo>
                  <a:lnTo>
                    <a:pt x="1121327" y="8121"/>
                  </a:lnTo>
                  <a:lnTo>
                    <a:pt x="1159119" y="9636"/>
                  </a:lnTo>
                  <a:lnTo>
                    <a:pt x="1196282" y="11380"/>
                  </a:lnTo>
                  <a:lnTo>
                    <a:pt x="1232673" y="13572"/>
                  </a:lnTo>
                  <a:lnTo>
                    <a:pt x="1268153" y="16243"/>
                  </a:lnTo>
                  <a:lnTo>
                    <a:pt x="1302480" y="19327"/>
                  </a:lnTo>
                  <a:lnTo>
                    <a:pt x="1335636" y="22736"/>
                  </a:lnTo>
                  <a:lnTo>
                    <a:pt x="1367583" y="26385"/>
                  </a:lnTo>
                  <a:lnTo>
                    <a:pt x="1398168" y="30207"/>
                  </a:lnTo>
                  <a:lnTo>
                    <a:pt x="1427433" y="34144"/>
                  </a:lnTo>
                  <a:lnTo>
                    <a:pt x="1455389" y="37963"/>
                  </a:lnTo>
                  <a:lnTo>
                    <a:pt x="1481914" y="41271"/>
                  </a:lnTo>
                  <a:lnTo>
                    <a:pt x="1507073" y="43898"/>
                  </a:lnTo>
                  <a:lnTo>
                    <a:pt x="1530891" y="46067"/>
                  </a:lnTo>
                  <a:lnTo>
                    <a:pt x="1553260" y="48260"/>
                  </a:lnTo>
                  <a:lnTo>
                    <a:pt x="1574246" y="50758"/>
                  </a:lnTo>
                  <a:lnTo>
                    <a:pt x="1593881" y="53636"/>
                  </a:lnTo>
                  <a:lnTo>
                    <a:pt x="1612058" y="56860"/>
                  </a:lnTo>
                  <a:lnTo>
                    <a:pt x="1628862" y="60357"/>
                  </a:lnTo>
                  <a:lnTo>
                    <a:pt x="1644715" y="63862"/>
                  </a:lnTo>
                  <a:lnTo>
                    <a:pt x="1660248" y="66950"/>
                  </a:lnTo>
                  <a:lnTo>
                    <a:pt x="1675820" y="69420"/>
                  </a:lnTo>
                  <a:lnTo>
                    <a:pt x="1690626" y="71284"/>
                  </a:lnTo>
                  <a:lnTo>
                    <a:pt x="1704128" y="72834"/>
                  </a:lnTo>
                  <a:lnTo>
                    <a:pt x="1716185" y="74206"/>
                  </a:lnTo>
                  <a:lnTo>
                    <a:pt x="1726948" y="7563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89926" y="1109280"/>
              <a:ext cx="290843" cy="648646"/>
            </a:xfrm>
            <a:custGeom>
              <a:avLst/>
              <a:gdLst/>
              <a:ahLst/>
              <a:cxnLst/>
              <a:rect l="0" t="0" r="0" b="0"/>
              <a:pathLst>
                <a:path w="290843" h="648646">
                  <a:moveTo>
                    <a:pt x="0" y="0"/>
                  </a:moveTo>
                  <a:lnTo>
                    <a:pt x="1726" y="8654"/>
                  </a:lnTo>
                  <a:lnTo>
                    <a:pt x="4017" y="20939"/>
                  </a:lnTo>
                  <a:lnTo>
                    <a:pt x="6200" y="34955"/>
                  </a:lnTo>
                  <a:lnTo>
                    <a:pt x="8000" y="49928"/>
                  </a:lnTo>
                  <a:lnTo>
                    <a:pt x="9576" y="65306"/>
                  </a:lnTo>
                  <a:lnTo>
                    <a:pt x="11349" y="80515"/>
                  </a:lnTo>
                  <a:lnTo>
                    <a:pt x="13552" y="95281"/>
                  </a:lnTo>
                  <a:lnTo>
                    <a:pt x="16023" y="109947"/>
                  </a:lnTo>
                  <a:lnTo>
                    <a:pt x="18334" y="125309"/>
                  </a:lnTo>
                  <a:lnTo>
                    <a:pt x="20244" y="141771"/>
                  </a:lnTo>
                  <a:lnTo>
                    <a:pt x="21709" y="159345"/>
                  </a:lnTo>
                  <a:lnTo>
                    <a:pt x="22782" y="177860"/>
                  </a:lnTo>
                  <a:lnTo>
                    <a:pt x="23550" y="197106"/>
                  </a:lnTo>
                  <a:lnTo>
                    <a:pt x="24289" y="216890"/>
                  </a:lnTo>
                  <a:lnTo>
                    <a:pt x="25432" y="237057"/>
                  </a:lnTo>
                  <a:lnTo>
                    <a:pt x="27177" y="257493"/>
                  </a:lnTo>
                  <a:lnTo>
                    <a:pt x="29325" y="278114"/>
                  </a:lnTo>
                  <a:lnTo>
                    <a:pt x="31413" y="298861"/>
                  </a:lnTo>
                  <a:lnTo>
                    <a:pt x="33175" y="319695"/>
                  </a:lnTo>
                  <a:lnTo>
                    <a:pt x="34742" y="340586"/>
                  </a:lnTo>
                  <a:lnTo>
                    <a:pt x="36520" y="361516"/>
                  </a:lnTo>
                  <a:lnTo>
                    <a:pt x="38736" y="382472"/>
                  </a:lnTo>
                  <a:lnTo>
                    <a:pt x="41422" y="403446"/>
                  </a:lnTo>
                  <a:lnTo>
                    <a:pt x="44517" y="424431"/>
                  </a:lnTo>
                  <a:lnTo>
                    <a:pt x="47927" y="445419"/>
                  </a:lnTo>
                  <a:lnTo>
                    <a:pt x="51374" y="466211"/>
                  </a:lnTo>
                  <a:lnTo>
                    <a:pt x="54422" y="486437"/>
                  </a:lnTo>
                  <a:lnTo>
                    <a:pt x="56867" y="505941"/>
                  </a:lnTo>
                  <a:lnTo>
                    <a:pt x="58709" y="524761"/>
                  </a:lnTo>
                  <a:lnTo>
                    <a:pt x="60043" y="543019"/>
                  </a:lnTo>
                  <a:lnTo>
                    <a:pt x="60981" y="560852"/>
                  </a:lnTo>
                  <a:lnTo>
                    <a:pt x="61429" y="578573"/>
                  </a:lnTo>
                  <a:lnTo>
                    <a:pt x="61102" y="596640"/>
                  </a:lnTo>
                  <a:lnTo>
                    <a:pt x="59902" y="615228"/>
                  </a:lnTo>
                  <a:lnTo>
                    <a:pt x="57690" y="632559"/>
                  </a:lnTo>
                  <a:lnTo>
                    <a:pt x="53358" y="644427"/>
                  </a:lnTo>
                  <a:lnTo>
                    <a:pt x="47007" y="648645"/>
                  </a:lnTo>
                  <a:lnTo>
                    <a:pt x="41056" y="646409"/>
                  </a:lnTo>
                  <a:lnTo>
                    <a:pt x="36378" y="639501"/>
                  </a:lnTo>
                  <a:lnTo>
                    <a:pt x="33148" y="629364"/>
                  </a:lnTo>
                  <a:lnTo>
                    <a:pt x="31486" y="617035"/>
                  </a:lnTo>
                  <a:lnTo>
                    <a:pt x="31285" y="603227"/>
                  </a:lnTo>
                  <a:lnTo>
                    <a:pt x="32099" y="588425"/>
                  </a:lnTo>
                  <a:lnTo>
                    <a:pt x="33280" y="572959"/>
                  </a:lnTo>
                  <a:lnTo>
                    <a:pt x="34428" y="557042"/>
                  </a:lnTo>
                  <a:lnTo>
                    <a:pt x="35582" y="540625"/>
                  </a:lnTo>
                  <a:lnTo>
                    <a:pt x="37082" y="523440"/>
                  </a:lnTo>
                  <a:lnTo>
                    <a:pt x="39112" y="505404"/>
                  </a:lnTo>
                  <a:lnTo>
                    <a:pt x="41673" y="486796"/>
                  </a:lnTo>
                  <a:lnTo>
                    <a:pt x="44684" y="468133"/>
                  </a:lnTo>
                  <a:lnTo>
                    <a:pt x="48044" y="449726"/>
                  </a:lnTo>
                  <a:lnTo>
                    <a:pt x="51661" y="431663"/>
                  </a:lnTo>
                  <a:lnTo>
                    <a:pt x="55461" y="413923"/>
                  </a:lnTo>
                  <a:lnTo>
                    <a:pt x="59394" y="396452"/>
                  </a:lnTo>
                  <a:lnTo>
                    <a:pt x="63618" y="379383"/>
                  </a:lnTo>
                  <a:lnTo>
                    <a:pt x="68471" y="363028"/>
                  </a:lnTo>
                  <a:lnTo>
                    <a:pt x="74089" y="347499"/>
                  </a:lnTo>
                  <a:lnTo>
                    <a:pt x="80421" y="332727"/>
                  </a:lnTo>
                  <a:lnTo>
                    <a:pt x="87334" y="318567"/>
                  </a:lnTo>
                  <a:lnTo>
                    <a:pt x="94696" y="304877"/>
                  </a:lnTo>
                  <a:lnTo>
                    <a:pt x="102582" y="291724"/>
                  </a:lnTo>
                  <a:lnTo>
                    <a:pt x="111266" y="279379"/>
                  </a:lnTo>
                  <a:lnTo>
                    <a:pt x="120844" y="267929"/>
                  </a:lnTo>
                  <a:lnTo>
                    <a:pt x="131619" y="257480"/>
                  </a:lnTo>
                  <a:lnTo>
                    <a:pt x="144171" y="248240"/>
                  </a:lnTo>
                  <a:lnTo>
                    <a:pt x="158641" y="240225"/>
                  </a:lnTo>
                  <a:lnTo>
                    <a:pt x="174427" y="233848"/>
                  </a:lnTo>
                  <a:lnTo>
                    <a:pt x="190448" y="229990"/>
                  </a:lnTo>
                  <a:lnTo>
                    <a:pt x="206047" y="228905"/>
                  </a:lnTo>
                  <a:lnTo>
                    <a:pt x="220818" y="230308"/>
                  </a:lnTo>
                  <a:lnTo>
                    <a:pt x="234418" y="233706"/>
                  </a:lnTo>
                  <a:lnTo>
                    <a:pt x="246792" y="238625"/>
                  </a:lnTo>
                  <a:lnTo>
                    <a:pt x="257901" y="245436"/>
                  </a:lnTo>
                  <a:lnTo>
                    <a:pt x="267600" y="255290"/>
                  </a:lnTo>
                  <a:lnTo>
                    <a:pt x="275939" y="268578"/>
                  </a:lnTo>
                  <a:lnTo>
                    <a:pt x="282739" y="285172"/>
                  </a:lnTo>
                  <a:lnTo>
                    <a:pt x="287521" y="304840"/>
                  </a:lnTo>
                  <a:lnTo>
                    <a:pt x="290200" y="327115"/>
                  </a:lnTo>
                  <a:lnTo>
                    <a:pt x="290842" y="351244"/>
                  </a:lnTo>
                  <a:lnTo>
                    <a:pt x="289463" y="376335"/>
                  </a:lnTo>
                  <a:lnTo>
                    <a:pt x="286275" y="401787"/>
                  </a:lnTo>
                  <a:lnTo>
                    <a:pt x="281620" y="426725"/>
                  </a:lnTo>
                  <a:lnTo>
                    <a:pt x="275852" y="449928"/>
                  </a:lnTo>
                  <a:lnTo>
                    <a:pt x="269272" y="470890"/>
                  </a:lnTo>
                  <a:lnTo>
                    <a:pt x="262118" y="489531"/>
                  </a:lnTo>
                  <a:lnTo>
                    <a:pt x="254564" y="505857"/>
                  </a:lnTo>
                  <a:lnTo>
                    <a:pt x="246729" y="520126"/>
                  </a:lnTo>
                  <a:lnTo>
                    <a:pt x="238506" y="532738"/>
                  </a:lnTo>
                  <a:lnTo>
                    <a:pt x="229586" y="544095"/>
                  </a:lnTo>
                  <a:lnTo>
                    <a:pt x="219856" y="554536"/>
                  </a:lnTo>
                  <a:lnTo>
                    <a:pt x="209383" y="564131"/>
                  </a:lnTo>
                  <a:lnTo>
                    <a:pt x="198308" y="572709"/>
                  </a:lnTo>
                  <a:lnTo>
                    <a:pt x="186765" y="580254"/>
                  </a:lnTo>
                  <a:lnTo>
                    <a:pt x="174489" y="586905"/>
                  </a:lnTo>
                  <a:lnTo>
                    <a:pt x="160839" y="592849"/>
                  </a:lnTo>
                  <a:lnTo>
                    <a:pt x="145583" y="598246"/>
                  </a:lnTo>
                  <a:lnTo>
                    <a:pt x="129047" y="602458"/>
                  </a:lnTo>
                  <a:lnTo>
                    <a:pt x="111875" y="604127"/>
                  </a:lnTo>
                  <a:lnTo>
                    <a:pt x="94532" y="602720"/>
                  </a:lnTo>
                  <a:lnTo>
                    <a:pt x="77721" y="598553"/>
                  </a:lnTo>
                  <a:lnTo>
                    <a:pt x="60705" y="591712"/>
                  </a:lnTo>
                  <a:lnTo>
                    <a:pt x="40656" y="578913"/>
                  </a:lnTo>
                  <a:lnTo>
                    <a:pt x="12605" y="5546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61966" y="1291382"/>
              <a:ext cx="258233" cy="351875"/>
            </a:xfrm>
            <a:custGeom>
              <a:avLst/>
              <a:gdLst/>
              <a:ahLst/>
              <a:cxnLst/>
              <a:rect l="0" t="0" r="0" b="0"/>
              <a:pathLst>
                <a:path w="258233" h="351875">
                  <a:moveTo>
                    <a:pt x="56545" y="145640"/>
                  </a:moveTo>
                  <a:lnTo>
                    <a:pt x="67163" y="149073"/>
                  </a:lnTo>
                  <a:lnTo>
                    <a:pt x="77923" y="151637"/>
                  </a:lnTo>
                  <a:lnTo>
                    <a:pt x="89890" y="153551"/>
                  </a:lnTo>
                  <a:lnTo>
                    <a:pt x="103037" y="154757"/>
                  </a:lnTo>
                  <a:lnTo>
                    <a:pt x="117178" y="154997"/>
                  </a:lnTo>
                  <a:lnTo>
                    <a:pt x="132083" y="154201"/>
                  </a:lnTo>
                  <a:lnTo>
                    <a:pt x="147159" y="152098"/>
                  </a:lnTo>
                  <a:lnTo>
                    <a:pt x="161508" y="148136"/>
                  </a:lnTo>
                  <a:lnTo>
                    <a:pt x="174690" y="142181"/>
                  </a:lnTo>
                  <a:lnTo>
                    <a:pt x="186501" y="134266"/>
                  </a:lnTo>
                  <a:lnTo>
                    <a:pt x="196750" y="124379"/>
                  </a:lnTo>
                  <a:lnTo>
                    <a:pt x="205496" y="112723"/>
                  </a:lnTo>
                  <a:lnTo>
                    <a:pt x="212588" y="99825"/>
                  </a:lnTo>
                  <a:lnTo>
                    <a:pt x="217574" y="86398"/>
                  </a:lnTo>
                  <a:lnTo>
                    <a:pt x="220394" y="72895"/>
                  </a:lnTo>
                  <a:lnTo>
                    <a:pt x="221133" y="59509"/>
                  </a:lnTo>
                  <a:lnTo>
                    <a:pt x="219820" y="46291"/>
                  </a:lnTo>
                  <a:lnTo>
                    <a:pt x="216659" y="33254"/>
                  </a:lnTo>
                  <a:lnTo>
                    <a:pt x="211413" y="21151"/>
                  </a:lnTo>
                  <a:lnTo>
                    <a:pt x="203336" y="11423"/>
                  </a:lnTo>
                  <a:lnTo>
                    <a:pt x="192280" y="4667"/>
                  </a:lnTo>
                  <a:lnTo>
                    <a:pt x="178992" y="904"/>
                  </a:lnTo>
                  <a:lnTo>
                    <a:pt x="164747" y="0"/>
                  </a:lnTo>
                  <a:lnTo>
                    <a:pt x="150383" y="1565"/>
                  </a:lnTo>
                  <a:lnTo>
                    <a:pt x="136258" y="5088"/>
                  </a:lnTo>
                  <a:lnTo>
                    <a:pt x="122465" y="10078"/>
                  </a:lnTo>
                  <a:lnTo>
                    <a:pt x="108986" y="16131"/>
                  </a:lnTo>
                  <a:lnTo>
                    <a:pt x="95958" y="23132"/>
                  </a:lnTo>
                  <a:lnTo>
                    <a:pt x="83688" y="31219"/>
                  </a:lnTo>
                  <a:lnTo>
                    <a:pt x="72284" y="40385"/>
                  </a:lnTo>
                  <a:lnTo>
                    <a:pt x="61863" y="50478"/>
                  </a:lnTo>
                  <a:lnTo>
                    <a:pt x="52642" y="61298"/>
                  </a:lnTo>
                  <a:lnTo>
                    <a:pt x="44617" y="72664"/>
                  </a:lnTo>
                  <a:lnTo>
                    <a:pt x="37420" y="84619"/>
                  </a:lnTo>
                  <a:lnTo>
                    <a:pt x="30461" y="97416"/>
                  </a:lnTo>
                  <a:lnTo>
                    <a:pt x="23389" y="111125"/>
                  </a:lnTo>
                  <a:lnTo>
                    <a:pt x="16466" y="125649"/>
                  </a:lnTo>
                  <a:lnTo>
                    <a:pt x="10419" y="140824"/>
                  </a:lnTo>
                  <a:lnTo>
                    <a:pt x="5604" y="156499"/>
                  </a:lnTo>
                  <a:lnTo>
                    <a:pt x="2190" y="172932"/>
                  </a:lnTo>
                  <a:lnTo>
                    <a:pt x="347" y="190752"/>
                  </a:lnTo>
                  <a:lnTo>
                    <a:pt x="0" y="210178"/>
                  </a:lnTo>
                  <a:lnTo>
                    <a:pt x="903" y="230489"/>
                  </a:lnTo>
                  <a:lnTo>
                    <a:pt x="2773" y="250300"/>
                  </a:lnTo>
                  <a:lnTo>
                    <a:pt x="5366" y="268849"/>
                  </a:lnTo>
                  <a:lnTo>
                    <a:pt x="8869" y="285806"/>
                  </a:lnTo>
                  <a:lnTo>
                    <a:pt x="13865" y="300972"/>
                  </a:lnTo>
                  <a:lnTo>
                    <a:pt x="20560" y="314438"/>
                  </a:lnTo>
                  <a:lnTo>
                    <a:pt x="28994" y="326100"/>
                  </a:lnTo>
                  <a:lnTo>
                    <a:pt x="39238" y="335542"/>
                  </a:lnTo>
                  <a:lnTo>
                    <a:pt x="51139" y="342739"/>
                  </a:lnTo>
                  <a:lnTo>
                    <a:pt x="64203" y="347799"/>
                  </a:lnTo>
                  <a:lnTo>
                    <a:pt x="77742" y="350768"/>
                  </a:lnTo>
                  <a:lnTo>
                    <a:pt x="91327" y="351874"/>
                  </a:lnTo>
                  <a:lnTo>
                    <a:pt x="104970" y="351281"/>
                  </a:lnTo>
                  <a:lnTo>
                    <a:pt x="118998" y="348983"/>
                  </a:lnTo>
                  <a:lnTo>
                    <a:pt x="133580" y="345135"/>
                  </a:lnTo>
                  <a:lnTo>
                    <a:pt x="148712" y="340017"/>
                  </a:lnTo>
                  <a:lnTo>
                    <a:pt x="164305" y="333928"/>
                  </a:lnTo>
                  <a:lnTo>
                    <a:pt x="180238" y="327130"/>
                  </a:lnTo>
                  <a:lnTo>
                    <a:pt x="195921" y="319730"/>
                  </a:lnTo>
                  <a:lnTo>
                    <a:pt x="211970" y="310719"/>
                  </a:lnTo>
                  <a:lnTo>
                    <a:pt x="231132" y="296633"/>
                  </a:lnTo>
                  <a:lnTo>
                    <a:pt x="258232" y="2716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197519" y="1411811"/>
              <a:ext cx="12606" cy="201689"/>
            </a:xfrm>
            <a:custGeom>
              <a:avLst/>
              <a:gdLst/>
              <a:ahLst/>
              <a:cxnLst/>
              <a:rect l="0" t="0" r="0" b="0"/>
              <a:pathLst>
                <a:path w="12606" h="201689">
                  <a:moveTo>
                    <a:pt x="12605" y="0"/>
                  </a:moveTo>
                  <a:lnTo>
                    <a:pt x="12525" y="14131"/>
                  </a:lnTo>
                  <a:lnTo>
                    <a:pt x="11758" y="28221"/>
                  </a:lnTo>
                  <a:lnTo>
                    <a:pt x="10211" y="43655"/>
                  </a:lnTo>
                  <a:lnTo>
                    <a:pt x="8192" y="60235"/>
                  </a:lnTo>
                  <a:lnTo>
                    <a:pt x="6195" y="77389"/>
                  </a:lnTo>
                  <a:lnTo>
                    <a:pt x="4502" y="94707"/>
                  </a:lnTo>
                  <a:lnTo>
                    <a:pt x="3185" y="111965"/>
                  </a:lnTo>
                  <a:lnTo>
                    <a:pt x="2070" y="131106"/>
                  </a:lnTo>
                  <a:lnTo>
                    <a:pt x="1064" y="157820"/>
                  </a:lnTo>
                  <a:lnTo>
                    <a:pt x="0" y="2016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147097" y="1260546"/>
              <a:ext cx="12606" cy="12606"/>
            </a:xfrm>
            <a:custGeom>
              <a:avLst/>
              <a:gdLst/>
              <a:ahLst/>
              <a:cxnLst/>
              <a:rect l="0" t="0" r="0" b="0"/>
              <a:pathLst>
                <a:path w="12606" h="12606">
                  <a:moveTo>
                    <a:pt x="0" y="12605"/>
                  </a:moveTo>
                  <a:lnTo>
                    <a:pt x="1260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307305" y="1343738"/>
              <a:ext cx="280984" cy="255819"/>
            </a:xfrm>
            <a:custGeom>
              <a:avLst/>
              <a:gdLst/>
              <a:ahLst/>
              <a:cxnLst/>
              <a:rect l="0" t="0" r="0" b="0"/>
              <a:pathLst>
                <a:path w="280984" h="255819">
                  <a:moveTo>
                    <a:pt x="3663" y="30257"/>
                  </a:moveTo>
                  <a:lnTo>
                    <a:pt x="3743" y="44227"/>
                  </a:lnTo>
                  <a:lnTo>
                    <a:pt x="4510" y="56785"/>
                  </a:lnTo>
                  <a:lnTo>
                    <a:pt x="6062" y="69135"/>
                  </a:lnTo>
                  <a:lnTo>
                    <a:pt x="8289" y="82089"/>
                  </a:lnTo>
                  <a:lnTo>
                    <a:pt x="11062" y="96802"/>
                  </a:lnTo>
                  <a:lnTo>
                    <a:pt x="14249" y="113737"/>
                  </a:lnTo>
                  <a:lnTo>
                    <a:pt x="17542" y="132573"/>
                  </a:lnTo>
                  <a:lnTo>
                    <a:pt x="20486" y="152566"/>
                  </a:lnTo>
                  <a:lnTo>
                    <a:pt x="22854" y="173142"/>
                  </a:lnTo>
                  <a:lnTo>
                    <a:pt x="24441" y="193590"/>
                  </a:lnTo>
                  <a:lnTo>
                    <a:pt x="24967" y="213017"/>
                  </a:lnTo>
                  <a:lnTo>
                    <a:pt x="24374" y="230991"/>
                  </a:lnTo>
                  <a:lnTo>
                    <a:pt x="22334" y="245819"/>
                  </a:lnTo>
                  <a:lnTo>
                    <a:pt x="18903" y="254424"/>
                  </a:lnTo>
                  <a:lnTo>
                    <a:pt x="15067" y="255818"/>
                  </a:lnTo>
                  <a:lnTo>
                    <a:pt x="11149" y="250956"/>
                  </a:lnTo>
                  <a:lnTo>
                    <a:pt x="7197" y="241292"/>
                  </a:lnTo>
                  <a:lnTo>
                    <a:pt x="3600" y="228527"/>
                  </a:lnTo>
                  <a:lnTo>
                    <a:pt x="1096" y="214425"/>
                  </a:lnTo>
                  <a:lnTo>
                    <a:pt x="0" y="200035"/>
                  </a:lnTo>
                  <a:lnTo>
                    <a:pt x="244" y="185231"/>
                  </a:lnTo>
                  <a:lnTo>
                    <a:pt x="1594" y="169045"/>
                  </a:lnTo>
                  <a:lnTo>
                    <a:pt x="3787" y="151021"/>
                  </a:lnTo>
                  <a:lnTo>
                    <a:pt x="6598" y="131807"/>
                  </a:lnTo>
                  <a:lnTo>
                    <a:pt x="9847" y="112809"/>
                  </a:lnTo>
                  <a:lnTo>
                    <a:pt x="13405" y="94844"/>
                  </a:lnTo>
                  <a:lnTo>
                    <a:pt x="17376" y="78296"/>
                  </a:lnTo>
                  <a:lnTo>
                    <a:pt x="22058" y="63413"/>
                  </a:lnTo>
                  <a:lnTo>
                    <a:pt x="27568" y="50134"/>
                  </a:lnTo>
                  <a:lnTo>
                    <a:pt x="34029" y="38397"/>
                  </a:lnTo>
                  <a:lnTo>
                    <a:pt x="41668" y="28267"/>
                  </a:lnTo>
                  <a:lnTo>
                    <a:pt x="50501" y="19630"/>
                  </a:lnTo>
                  <a:lnTo>
                    <a:pt x="60757" y="12424"/>
                  </a:lnTo>
                  <a:lnTo>
                    <a:pt x="72951" y="6733"/>
                  </a:lnTo>
                  <a:lnTo>
                    <a:pt x="87177" y="2475"/>
                  </a:lnTo>
                  <a:lnTo>
                    <a:pt x="102797" y="0"/>
                  </a:lnTo>
                  <a:lnTo>
                    <a:pt x="118706" y="142"/>
                  </a:lnTo>
                  <a:lnTo>
                    <a:pt x="134229" y="3130"/>
                  </a:lnTo>
                  <a:lnTo>
                    <a:pt x="148951" y="8851"/>
                  </a:lnTo>
                  <a:lnTo>
                    <a:pt x="162517" y="17165"/>
                  </a:lnTo>
                  <a:lnTo>
                    <a:pt x="174868" y="27720"/>
                  </a:lnTo>
                  <a:lnTo>
                    <a:pt x="185961" y="39856"/>
                  </a:lnTo>
                  <a:lnTo>
                    <a:pt x="195651" y="52763"/>
                  </a:lnTo>
                  <a:lnTo>
                    <a:pt x="203999" y="65918"/>
                  </a:lnTo>
                  <a:lnTo>
                    <a:pt x="211416" y="79272"/>
                  </a:lnTo>
                  <a:lnTo>
                    <a:pt x="218523" y="93105"/>
                  </a:lnTo>
                  <a:lnTo>
                    <a:pt x="225701" y="107556"/>
                  </a:lnTo>
                  <a:lnTo>
                    <a:pt x="232900" y="122600"/>
                  </a:lnTo>
                  <a:lnTo>
                    <a:pt x="239768" y="138134"/>
                  </a:lnTo>
                  <a:lnTo>
                    <a:pt x="246119" y="154034"/>
                  </a:lnTo>
                  <a:lnTo>
                    <a:pt x="251999" y="169932"/>
                  </a:lnTo>
                  <a:lnTo>
                    <a:pt x="258298" y="187040"/>
                  </a:lnTo>
                  <a:lnTo>
                    <a:pt x="266906" y="209536"/>
                  </a:lnTo>
                  <a:lnTo>
                    <a:pt x="280983" y="2445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853002" y="1096675"/>
              <a:ext cx="50423" cy="504219"/>
            </a:xfrm>
            <a:custGeom>
              <a:avLst/>
              <a:gdLst/>
              <a:ahLst/>
              <a:cxnLst/>
              <a:rect l="0" t="0" r="0" b="0"/>
              <a:pathLst>
                <a:path w="50423" h="504219">
                  <a:moveTo>
                    <a:pt x="0" y="0"/>
                  </a:moveTo>
                  <a:lnTo>
                    <a:pt x="6945" y="14210"/>
                  </a:lnTo>
                  <a:lnTo>
                    <a:pt x="12841" y="29068"/>
                  </a:lnTo>
                  <a:lnTo>
                    <a:pt x="18232" y="46042"/>
                  </a:lnTo>
                  <a:lnTo>
                    <a:pt x="23285" y="64435"/>
                  </a:lnTo>
                  <a:lnTo>
                    <a:pt x="28091" y="82811"/>
                  </a:lnTo>
                  <a:lnTo>
                    <a:pt x="32708" y="100331"/>
                  </a:lnTo>
                  <a:lnTo>
                    <a:pt x="36994" y="116968"/>
                  </a:lnTo>
                  <a:lnTo>
                    <a:pt x="40618" y="133177"/>
                  </a:lnTo>
                  <a:lnTo>
                    <a:pt x="43455" y="149306"/>
                  </a:lnTo>
                  <a:lnTo>
                    <a:pt x="45562" y="165513"/>
                  </a:lnTo>
                  <a:lnTo>
                    <a:pt x="47075" y="181847"/>
                  </a:lnTo>
                  <a:lnTo>
                    <a:pt x="48138" y="198301"/>
                  </a:lnTo>
                  <a:lnTo>
                    <a:pt x="48874" y="214854"/>
                  </a:lnTo>
                  <a:lnTo>
                    <a:pt x="49377" y="231483"/>
                  </a:lnTo>
                  <a:lnTo>
                    <a:pt x="49719" y="248183"/>
                  </a:lnTo>
                  <a:lnTo>
                    <a:pt x="49950" y="265527"/>
                  </a:lnTo>
                  <a:lnTo>
                    <a:pt x="50106" y="284605"/>
                  </a:lnTo>
                  <a:lnTo>
                    <a:pt x="50211" y="305870"/>
                  </a:lnTo>
                  <a:lnTo>
                    <a:pt x="50281" y="329001"/>
                  </a:lnTo>
                  <a:lnTo>
                    <a:pt x="50328" y="353263"/>
                  </a:lnTo>
                  <a:lnTo>
                    <a:pt x="50359" y="378076"/>
                  </a:lnTo>
                  <a:lnTo>
                    <a:pt x="50380" y="402502"/>
                  </a:lnTo>
                  <a:lnTo>
                    <a:pt x="50397" y="427806"/>
                  </a:lnTo>
                  <a:lnTo>
                    <a:pt x="50410" y="458880"/>
                  </a:lnTo>
                  <a:lnTo>
                    <a:pt x="50422" y="5042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739553" y="1009872"/>
              <a:ext cx="489439" cy="579895"/>
            </a:xfrm>
            <a:custGeom>
              <a:avLst/>
              <a:gdLst/>
              <a:ahLst/>
              <a:cxnLst/>
              <a:rect l="0" t="0" r="0" b="0"/>
              <a:pathLst>
                <a:path w="489439" h="579895">
                  <a:moveTo>
                    <a:pt x="0" y="99408"/>
                  </a:moveTo>
                  <a:lnTo>
                    <a:pt x="10618" y="88871"/>
                  </a:lnTo>
                  <a:lnTo>
                    <a:pt x="21378" y="78878"/>
                  </a:lnTo>
                  <a:lnTo>
                    <a:pt x="33340" y="68468"/>
                  </a:lnTo>
                  <a:lnTo>
                    <a:pt x="46279" y="57755"/>
                  </a:lnTo>
                  <a:lnTo>
                    <a:pt x="59645" y="47163"/>
                  </a:lnTo>
                  <a:lnTo>
                    <a:pt x="73066" y="36951"/>
                  </a:lnTo>
                  <a:lnTo>
                    <a:pt x="86577" y="27561"/>
                  </a:lnTo>
                  <a:lnTo>
                    <a:pt x="100504" y="19682"/>
                  </a:lnTo>
                  <a:lnTo>
                    <a:pt x="115014" y="13547"/>
                  </a:lnTo>
                  <a:lnTo>
                    <a:pt x="130095" y="9004"/>
                  </a:lnTo>
                  <a:lnTo>
                    <a:pt x="145652" y="5747"/>
                  </a:lnTo>
                  <a:lnTo>
                    <a:pt x="161577" y="3463"/>
                  </a:lnTo>
                  <a:lnTo>
                    <a:pt x="177772" y="1884"/>
                  </a:lnTo>
                  <a:lnTo>
                    <a:pt x="194159" y="805"/>
                  </a:lnTo>
                  <a:lnTo>
                    <a:pt x="210675" y="82"/>
                  </a:lnTo>
                  <a:lnTo>
                    <a:pt x="227082" y="0"/>
                  </a:lnTo>
                  <a:lnTo>
                    <a:pt x="242982" y="1219"/>
                  </a:lnTo>
                  <a:lnTo>
                    <a:pt x="258207" y="3996"/>
                  </a:lnTo>
                  <a:lnTo>
                    <a:pt x="272976" y="8217"/>
                  </a:lnTo>
                  <a:lnTo>
                    <a:pt x="287771" y="13615"/>
                  </a:lnTo>
                  <a:lnTo>
                    <a:pt x="302867" y="19908"/>
                  </a:lnTo>
                  <a:lnTo>
                    <a:pt x="318141" y="26851"/>
                  </a:lnTo>
                  <a:lnTo>
                    <a:pt x="333194" y="34255"/>
                  </a:lnTo>
                  <a:lnTo>
                    <a:pt x="347795" y="41985"/>
                  </a:lnTo>
                  <a:lnTo>
                    <a:pt x="361720" y="50136"/>
                  </a:lnTo>
                  <a:lnTo>
                    <a:pt x="374663" y="59007"/>
                  </a:lnTo>
                  <a:lnTo>
                    <a:pt x="386559" y="68708"/>
                  </a:lnTo>
                  <a:lnTo>
                    <a:pt x="397529" y="79365"/>
                  </a:lnTo>
                  <a:lnTo>
                    <a:pt x="407764" y="91201"/>
                  </a:lnTo>
                  <a:lnTo>
                    <a:pt x="417448" y="104223"/>
                  </a:lnTo>
                  <a:lnTo>
                    <a:pt x="426734" y="118265"/>
                  </a:lnTo>
                  <a:lnTo>
                    <a:pt x="435741" y="133107"/>
                  </a:lnTo>
                  <a:lnTo>
                    <a:pt x="444548" y="148544"/>
                  </a:lnTo>
                  <a:lnTo>
                    <a:pt x="453022" y="164409"/>
                  </a:lnTo>
                  <a:lnTo>
                    <a:pt x="460835" y="180572"/>
                  </a:lnTo>
                  <a:lnTo>
                    <a:pt x="467857" y="196943"/>
                  </a:lnTo>
                  <a:lnTo>
                    <a:pt x="473952" y="213456"/>
                  </a:lnTo>
                  <a:lnTo>
                    <a:pt x="478886" y="230066"/>
                  </a:lnTo>
                  <a:lnTo>
                    <a:pt x="482647" y="246740"/>
                  </a:lnTo>
                  <a:lnTo>
                    <a:pt x="485396" y="263459"/>
                  </a:lnTo>
                  <a:lnTo>
                    <a:pt x="487349" y="280206"/>
                  </a:lnTo>
                  <a:lnTo>
                    <a:pt x="488707" y="296974"/>
                  </a:lnTo>
                  <a:lnTo>
                    <a:pt x="489438" y="313754"/>
                  </a:lnTo>
                  <a:lnTo>
                    <a:pt x="489302" y="330544"/>
                  </a:lnTo>
                  <a:lnTo>
                    <a:pt x="488230" y="347334"/>
                  </a:lnTo>
                  <a:lnTo>
                    <a:pt x="486130" y="363927"/>
                  </a:lnTo>
                  <a:lnTo>
                    <a:pt x="482801" y="379952"/>
                  </a:lnTo>
                  <a:lnTo>
                    <a:pt x="478247" y="395261"/>
                  </a:lnTo>
                  <a:lnTo>
                    <a:pt x="472449" y="410087"/>
                  </a:lnTo>
                  <a:lnTo>
                    <a:pt x="465266" y="424919"/>
                  </a:lnTo>
                  <a:lnTo>
                    <a:pt x="456753" y="440035"/>
                  </a:lnTo>
                  <a:lnTo>
                    <a:pt x="447121" y="455120"/>
                  </a:lnTo>
                  <a:lnTo>
                    <a:pt x="436621" y="469407"/>
                  </a:lnTo>
                  <a:lnTo>
                    <a:pt x="425480" y="482521"/>
                  </a:lnTo>
                  <a:lnTo>
                    <a:pt x="413880" y="494472"/>
                  </a:lnTo>
                  <a:lnTo>
                    <a:pt x="401961" y="505445"/>
                  </a:lnTo>
                  <a:lnTo>
                    <a:pt x="389820" y="515663"/>
                  </a:lnTo>
                  <a:lnTo>
                    <a:pt x="377527" y="525327"/>
                  </a:lnTo>
                  <a:lnTo>
                    <a:pt x="365132" y="534596"/>
                  </a:lnTo>
                  <a:lnTo>
                    <a:pt x="352663" y="543583"/>
                  </a:lnTo>
                  <a:lnTo>
                    <a:pt x="339945" y="552178"/>
                  </a:lnTo>
                  <a:lnTo>
                    <a:pt x="326626" y="560074"/>
                  </a:lnTo>
                  <a:lnTo>
                    <a:pt x="312552" y="567147"/>
                  </a:lnTo>
                  <a:lnTo>
                    <a:pt x="297375" y="573072"/>
                  </a:lnTo>
                  <a:lnTo>
                    <a:pt x="280486" y="577255"/>
                  </a:lnTo>
                  <a:lnTo>
                    <a:pt x="261718" y="579526"/>
                  </a:lnTo>
                  <a:lnTo>
                    <a:pt x="241463" y="579894"/>
                  </a:lnTo>
                  <a:lnTo>
                    <a:pt x="220423" y="578329"/>
                  </a:lnTo>
                  <a:lnTo>
                    <a:pt x="199117" y="575028"/>
                  </a:lnTo>
                  <a:lnTo>
                    <a:pt x="178693" y="570681"/>
                  </a:lnTo>
                  <a:lnTo>
                    <a:pt x="159017" y="565942"/>
                  </a:lnTo>
                  <a:lnTo>
                    <a:pt x="138366" y="560398"/>
                  </a:lnTo>
                  <a:lnTo>
                    <a:pt x="113449" y="5532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230986" y="1238296"/>
              <a:ext cx="202480" cy="324782"/>
            </a:xfrm>
            <a:custGeom>
              <a:avLst/>
              <a:gdLst/>
              <a:ahLst/>
              <a:cxnLst/>
              <a:rect l="0" t="0" r="0" b="0"/>
              <a:pathLst>
                <a:path w="202480" h="324782">
                  <a:moveTo>
                    <a:pt x="50602" y="123093"/>
                  </a:moveTo>
                  <a:lnTo>
                    <a:pt x="61220" y="126526"/>
                  </a:lnTo>
                  <a:lnTo>
                    <a:pt x="71980" y="129090"/>
                  </a:lnTo>
                  <a:lnTo>
                    <a:pt x="83941" y="130999"/>
                  </a:lnTo>
                  <a:lnTo>
                    <a:pt x="96881" y="131998"/>
                  </a:lnTo>
                  <a:lnTo>
                    <a:pt x="110246" y="131462"/>
                  </a:lnTo>
                  <a:lnTo>
                    <a:pt x="123657" y="129176"/>
                  </a:lnTo>
                  <a:lnTo>
                    <a:pt x="136754" y="125301"/>
                  </a:lnTo>
                  <a:lnTo>
                    <a:pt x="149129" y="120142"/>
                  </a:lnTo>
                  <a:lnTo>
                    <a:pt x="160632" y="114008"/>
                  </a:lnTo>
                  <a:lnTo>
                    <a:pt x="171134" y="106970"/>
                  </a:lnTo>
                  <a:lnTo>
                    <a:pt x="180416" y="98866"/>
                  </a:lnTo>
                  <a:lnTo>
                    <a:pt x="188470" y="89692"/>
                  </a:lnTo>
                  <a:lnTo>
                    <a:pt x="195077" y="79596"/>
                  </a:lnTo>
                  <a:lnTo>
                    <a:pt x="199728" y="68775"/>
                  </a:lnTo>
                  <a:lnTo>
                    <a:pt x="202308" y="57420"/>
                  </a:lnTo>
                  <a:lnTo>
                    <a:pt x="202479" y="45879"/>
                  </a:lnTo>
                  <a:lnTo>
                    <a:pt x="199508" y="34635"/>
                  </a:lnTo>
                  <a:lnTo>
                    <a:pt x="193292" y="23943"/>
                  </a:lnTo>
                  <a:lnTo>
                    <a:pt x="184248" y="14411"/>
                  </a:lnTo>
                  <a:lnTo>
                    <a:pt x="172969" y="7064"/>
                  </a:lnTo>
                  <a:lnTo>
                    <a:pt x="160028" y="2266"/>
                  </a:lnTo>
                  <a:lnTo>
                    <a:pt x="146087" y="0"/>
                  </a:lnTo>
                  <a:lnTo>
                    <a:pt x="131872" y="190"/>
                  </a:lnTo>
                  <a:lnTo>
                    <a:pt x="117802" y="2533"/>
                  </a:lnTo>
                  <a:lnTo>
                    <a:pt x="104218" y="6599"/>
                  </a:lnTo>
                  <a:lnTo>
                    <a:pt x="91496" y="11961"/>
                  </a:lnTo>
                  <a:lnTo>
                    <a:pt x="79745" y="18269"/>
                  </a:lnTo>
                  <a:lnTo>
                    <a:pt x="68869" y="25443"/>
                  </a:lnTo>
                  <a:lnTo>
                    <a:pt x="58696" y="33647"/>
                  </a:lnTo>
                  <a:lnTo>
                    <a:pt x="49059" y="42891"/>
                  </a:lnTo>
                  <a:lnTo>
                    <a:pt x="40006" y="53036"/>
                  </a:lnTo>
                  <a:lnTo>
                    <a:pt x="31794" y="63891"/>
                  </a:lnTo>
                  <a:lnTo>
                    <a:pt x="24493" y="75286"/>
                  </a:lnTo>
                  <a:lnTo>
                    <a:pt x="18007" y="87464"/>
                  </a:lnTo>
                  <a:lnTo>
                    <a:pt x="12172" y="101047"/>
                  </a:lnTo>
                  <a:lnTo>
                    <a:pt x="6844" y="116264"/>
                  </a:lnTo>
                  <a:lnTo>
                    <a:pt x="2474" y="132978"/>
                  </a:lnTo>
                  <a:lnTo>
                    <a:pt x="61" y="150906"/>
                  </a:lnTo>
                  <a:lnTo>
                    <a:pt x="0" y="169742"/>
                  </a:lnTo>
                  <a:lnTo>
                    <a:pt x="2315" y="188842"/>
                  </a:lnTo>
                  <a:lnTo>
                    <a:pt x="6972" y="207275"/>
                  </a:lnTo>
                  <a:lnTo>
                    <a:pt x="13704" y="224583"/>
                  </a:lnTo>
                  <a:lnTo>
                    <a:pt x="22302" y="240544"/>
                  </a:lnTo>
                  <a:lnTo>
                    <a:pt x="32727" y="254962"/>
                  </a:lnTo>
                  <a:lnTo>
                    <a:pt x="44782" y="267893"/>
                  </a:lnTo>
                  <a:lnTo>
                    <a:pt x="57968" y="279379"/>
                  </a:lnTo>
                  <a:lnTo>
                    <a:pt x="71596" y="289333"/>
                  </a:lnTo>
                  <a:lnTo>
                    <a:pt x="85222" y="297848"/>
                  </a:lnTo>
                  <a:lnTo>
                    <a:pt x="98129" y="304991"/>
                  </a:lnTo>
                  <a:lnTo>
                    <a:pt x="110485" y="311406"/>
                  </a:lnTo>
                  <a:lnTo>
                    <a:pt x="123369" y="317658"/>
                  </a:lnTo>
                  <a:lnTo>
                    <a:pt x="138840" y="3247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332010" y="1267043"/>
              <a:ext cx="352954" cy="700416"/>
            </a:xfrm>
            <a:custGeom>
              <a:avLst/>
              <a:gdLst/>
              <a:ahLst/>
              <a:cxnLst/>
              <a:rect l="0" t="0" r="0" b="0"/>
              <a:pathLst>
                <a:path w="352954" h="700416">
                  <a:moveTo>
                    <a:pt x="352953" y="18714"/>
                  </a:moveTo>
                  <a:lnTo>
                    <a:pt x="345767" y="11849"/>
                  </a:lnTo>
                  <a:lnTo>
                    <a:pt x="337572" y="6720"/>
                  </a:lnTo>
                  <a:lnTo>
                    <a:pt x="327524" y="2893"/>
                  </a:lnTo>
                  <a:lnTo>
                    <a:pt x="315791" y="480"/>
                  </a:lnTo>
                  <a:lnTo>
                    <a:pt x="302665" y="0"/>
                  </a:lnTo>
                  <a:lnTo>
                    <a:pt x="288465" y="1581"/>
                  </a:lnTo>
                  <a:lnTo>
                    <a:pt x="273471" y="5374"/>
                  </a:lnTo>
                  <a:lnTo>
                    <a:pt x="257910" y="11745"/>
                  </a:lnTo>
                  <a:lnTo>
                    <a:pt x="241963" y="20632"/>
                  </a:lnTo>
                  <a:lnTo>
                    <a:pt x="226145" y="31264"/>
                  </a:lnTo>
                  <a:lnTo>
                    <a:pt x="211279" y="42434"/>
                  </a:lnTo>
                  <a:lnTo>
                    <a:pt x="197739" y="53400"/>
                  </a:lnTo>
                  <a:lnTo>
                    <a:pt x="185685" y="64087"/>
                  </a:lnTo>
                  <a:lnTo>
                    <a:pt x="175270" y="74837"/>
                  </a:lnTo>
                  <a:lnTo>
                    <a:pt x="166402" y="85886"/>
                  </a:lnTo>
                  <a:lnTo>
                    <a:pt x="158821" y="97488"/>
                  </a:lnTo>
                  <a:lnTo>
                    <a:pt x="152231" y="109978"/>
                  </a:lnTo>
                  <a:lnTo>
                    <a:pt x="146383" y="123440"/>
                  </a:lnTo>
                  <a:lnTo>
                    <a:pt x="141456" y="137579"/>
                  </a:lnTo>
                  <a:lnTo>
                    <a:pt x="138032" y="151850"/>
                  </a:lnTo>
                  <a:lnTo>
                    <a:pt x="136318" y="165913"/>
                  </a:lnTo>
                  <a:lnTo>
                    <a:pt x="136547" y="179271"/>
                  </a:lnTo>
                  <a:lnTo>
                    <a:pt x="139159" y="191195"/>
                  </a:lnTo>
                  <a:lnTo>
                    <a:pt x="144164" y="201421"/>
                  </a:lnTo>
                  <a:lnTo>
                    <a:pt x="151422" y="209890"/>
                  </a:lnTo>
                  <a:lnTo>
                    <a:pt x="160858" y="216525"/>
                  </a:lnTo>
                  <a:lnTo>
                    <a:pt x="172213" y="221463"/>
                  </a:lnTo>
                  <a:lnTo>
                    <a:pt x="185111" y="224417"/>
                  </a:lnTo>
                  <a:lnTo>
                    <a:pt x="199174" y="224606"/>
                  </a:lnTo>
                  <a:lnTo>
                    <a:pt x="214079" y="221851"/>
                  </a:lnTo>
                  <a:lnTo>
                    <a:pt x="229381" y="216491"/>
                  </a:lnTo>
                  <a:lnTo>
                    <a:pt x="244529" y="209057"/>
                  </a:lnTo>
                  <a:lnTo>
                    <a:pt x="259229" y="200063"/>
                  </a:lnTo>
                  <a:lnTo>
                    <a:pt x="273035" y="189745"/>
                  </a:lnTo>
                  <a:lnTo>
                    <a:pt x="285271" y="178068"/>
                  </a:lnTo>
                  <a:lnTo>
                    <a:pt x="295717" y="165124"/>
                  </a:lnTo>
                  <a:lnTo>
                    <a:pt x="304537" y="151321"/>
                  </a:lnTo>
                  <a:lnTo>
                    <a:pt x="312048" y="137267"/>
                  </a:lnTo>
                  <a:lnTo>
                    <a:pt x="318564" y="123330"/>
                  </a:lnTo>
                  <a:lnTo>
                    <a:pt x="324161" y="109445"/>
                  </a:lnTo>
                  <a:lnTo>
                    <a:pt x="328683" y="95254"/>
                  </a:lnTo>
                  <a:lnTo>
                    <a:pt x="332117" y="80600"/>
                  </a:lnTo>
                  <a:lnTo>
                    <a:pt x="334201" y="66860"/>
                  </a:lnTo>
                  <a:lnTo>
                    <a:pt x="333674" y="57259"/>
                  </a:lnTo>
                  <a:lnTo>
                    <a:pt x="330496" y="53692"/>
                  </a:lnTo>
                  <a:lnTo>
                    <a:pt x="326793" y="55706"/>
                  </a:lnTo>
                  <a:lnTo>
                    <a:pt x="323592" y="62112"/>
                  </a:lnTo>
                  <a:lnTo>
                    <a:pt x="321311" y="72332"/>
                  </a:lnTo>
                  <a:lnTo>
                    <a:pt x="320261" y="86535"/>
                  </a:lnTo>
                  <a:lnTo>
                    <a:pt x="320456" y="104498"/>
                  </a:lnTo>
                  <a:lnTo>
                    <a:pt x="321528" y="125805"/>
                  </a:lnTo>
                  <a:lnTo>
                    <a:pt x="322877" y="150113"/>
                  </a:lnTo>
                  <a:lnTo>
                    <a:pt x="324136" y="176915"/>
                  </a:lnTo>
                  <a:lnTo>
                    <a:pt x="325363" y="204876"/>
                  </a:lnTo>
                  <a:lnTo>
                    <a:pt x="326912" y="232020"/>
                  </a:lnTo>
                  <a:lnTo>
                    <a:pt x="328968" y="257315"/>
                  </a:lnTo>
                  <a:lnTo>
                    <a:pt x="331344" y="280605"/>
                  </a:lnTo>
                  <a:lnTo>
                    <a:pt x="333593" y="302149"/>
                  </a:lnTo>
                  <a:lnTo>
                    <a:pt x="335462" y="322325"/>
                  </a:lnTo>
                  <a:lnTo>
                    <a:pt x="336900" y="341683"/>
                  </a:lnTo>
                  <a:lnTo>
                    <a:pt x="337954" y="360880"/>
                  </a:lnTo>
                  <a:lnTo>
                    <a:pt x="338705" y="380282"/>
                  </a:lnTo>
                  <a:lnTo>
                    <a:pt x="339230" y="399813"/>
                  </a:lnTo>
                  <a:lnTo>
                    <a:pt x="339591" y="419097"/>
                  </a:lnTo>
                  <a:lnTo>
                    <a:pt x="339832" y="437922"/>
                  </a:lnTo>
                  <a:lnTo>
                    <a:pt x="339792" y="456265"/>
                  </a:lnTo>
                  <a:lnTo>
                    <a:pt x="339129" y="474191"/>
                  </a:lnTo>
                  <a:lnTo>
                    <a:pt x="337704" y="491787"/>
                  </a:lnTo>
                  <a:lnTo>
                    <a:pt x="335570" y="508940"/>
                  </a:lnTo>
                  <a:lnTo>
                    <a:pt x="332854" y="525351"/>
                  </a:lnTo>
                  <a:lnTo>
                    <a:pt x="329691" y="540917"/>
                  </a:lnTo>
                  <a:lnTo>
                    <a:pt x="326006" y="555715"/>
                  </a:lnTo>
                  <a:lnTo>
                    <a:pt x="321523" y="569891"/>
                  </a:lnTo>
                  <a:lnTo>
                    <a:pt x="316157" y="583598"/>
                  </a:lnTo>
                  <a:lnTo>
                    <a:pt x="309997" y="596964"/>
                  </a:lnTo>
                  <a:lnTo>
                    <a:pt x="303199" y="610090"/>
                  </a:lnTo>
                  <a:lnTo>
                    <a:pt x="295904" y="623049"/>
                  </a:lnTo>
                  <a:lnTo>
                    <a:pt x="287656" y="635894"/>
                  </a:lnTo>
                  <a:lnTo>
                    <a:pt x="277455" y="648660"/>
                  </a:lnTo>
                  <a:lnTo>
                    <a:pt x="264900" y="661357"/>
                  </a:lnTo>
                  <a:lnTo>
                    <a:pt x="249769" y="673414"/>
                  </a:lnTo>
                  <a:lnTo>
                    <a:pt x="231728" y="683740"/>
                  </a:lnTo>
                  <a:lnTo>
                    <a:pt x="210900" y="691865"/>
                  </a:lnTo>
                  <a:lnTo>
                    <a:pt x="187923" y="697522"/>
                  </a:lnTo>
                  <a:lnTo>
                    <a:pt x="163695" y="700340"/>
                  </a:lnTo>
                  <a:lnTo>
                    <a:pt x="138865" y="700415"/>
                  </a:lnTo>
                  <a:lnTo>
                    <a:pt x="114365" y="698173"/>
                  </a:lnTo>
                  <a:lnTo>
                    <a:pt x="91466" y="694133"/>
                  </a:lnTo>
                  <a:lnTo>
                    <a:pt x="70723" y="688776"/>
                  </a:lnTo>
                  <a:lnTo>
                    <a:pt x="52581" y="682847"/>
                  </a:lnTo>
                  <a:lnTo>
                    <a:pt x="35926" y="676777"/>
                  </a:lnTo>
                  <a:lnTo>
                    <a:pt x="19301" y="670040"/>
                  </a:lnTo>
                  <a:lnTo>
                    <a:pt x="0" y="6615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754042" y="1172308"/>
              <a:ext cx="120004" cy="276730"/>
            </a:xfrm>
            <a:custGeom>
              <a:avLst/>
              <a:gdLst/>
              <a:ahLst/>
              <a:cxnLst/>
              <a:rect l="0" t="0" r="0" b="0"/>
              <a:pathLst>
                <a:path w="120004" h="276730">
                  <a:moveTo>
                    <a:pt x="19159" y="126054"/>
                  </a:moveTo>
                  <a:lnTo>
                    <a:pt x="20885" y="136439"/>
                  </a:lnTo>
                  <a:lnTo>
                    <a:pt x="23177" y="151223"/>
                  </a:lnTo>
                  <a:lnTo>
                    <a:pt x="25359" y="168198"/>
                  </a:lnTo>
                  <a:lnTo>
                    <a:pt x="27149" y="186467"/>
                  </a:lnTo>
                  <a:lnTo>
                    <a:pt x="28310" y="205398"/>
                  </a:lnTo>
                  <a:lnTo>
                    <a:pt x="28532" y="224355"/>
                  </a:lnTo>
                  <a:lnTo>
                    <a:pt x="27733" y="242959"/>
                  </a:lnTo>
                  <a:lnTo>
                    <a:pt x="25806" y="259734"/>
                  </a:lnTo>
                  <a:lnTo>
                    <a:pt x="21679" y="271633"/>
                  </a:lnTo>
                  <a:lnTo>
                    <a:pt x="15478" y="276729"/>
                  </a:lnTo>
                  <a:lnTo>
                    <a:pt x="9625" y="275107"/>
                  </a:lnTo>
                  <a:lnTo>
                    <a:pt x="5009" y="267955"/>
                  </a:lnTo>
                  <a:lnTo>
                    <a:pt x="1817" y="256432"/>
                  </a:lnTo>
                  <a:lnTo>
                    <a:pt x="179" y="241327"/>
                  </a:lnTo>
                  <a:lnTo>
                    <a:pt x="0" y="223385"/>
                  </a:lnTo>
                  <a:lnTo>
                    <a:pt x="1031" y="203490"/>
                  </a:lnTo>
                  <a:lnTo>
                    <a:pt x="2994" y="182596"/>
                  </a:lnTo>
                  <a:lnTo>
                    <a:pt x="5647" y="161329"/>
                  </a:lnTo>
                  <a:lnTo>
                    <a:pt x="8989" y="140575"/>
                  </a:lnTo>
                  <a:lnTo>
                    <a:pt x="13240" y="121559"/>
                  </a:lnTo>
                  <a:lnTo>
                    <a:pt x="18456" y="104776"/>
                  </a:lnTo>
                  <a:lnTo>
                    <a:pt x="24719" y="89915"/>
                  </a:lnTo>
                  <a:lnTo>
                    <a:pt x="32224" y="76232"/>
                  </a:lnTo>
                  <a:lnTo>
                    <a:pt x="40957" y="63170"/>
                  </a:lnTo>
                  <a:lnTo>
                    <a:pt x="50739" y="50800"/>
                  </a:lnTo>
                  <a:lnTo>
                    <a:pt x="61340" y="39696"/>
                  </a:lnTo>
                  <a:lnTo>
                    <a:pt x="72533" y="30096"/>
                  </a:lnTo>
                  <a:lnTo>
                    <a:pt x="83599" y="22062"/>
                  </a:lnTo>
                  <a:lnTo>
                    <a:pt x="94421" y="14874"/>
                  </a:lnTo>
                  <a:lnTo>
                    <a:pt x="105947" y="7903"/>
                  </a:lnTo>
                  <a:lnTo>
                    <a:pt x="12000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906199" y="1232014"/>
              <a:ext cx="207350" cy="272620"/>
            </a:xfrm>
            <a:custGeom>
              <a:avLst/>
              <a:gdLst/>
              <a:ahLst/>
              <a:cxnLst/>
              <a:rect l="0" t="0" r="0" b="0"/>
              <a:pathLst>
                <a:path w="207350" h="272620">
                  <a:moveTo>
                    <a:pt x="81295" y="116770"/>
                  </a:moveTo>
                  <a:lnTo>
                    <a:pt x="95184" y="116609"/>
                  </a:lnTo>
                  <a:lnTo>
                    <a:pt x="106976" y="115077"/>
                  </a:lnTo>
                  <a:lnTo>
                    <a:pt x="117757" y="111966"/>
                  </a:lnTo>
                  <a:lnTo>
                    <a:pt x="127864" y="107306"/>
                  </a:lnTo>
                  <a:lnTo>
                    <a:pt x="137475" y="100983"/>
                  </a:lnTo>
                  <a:lnTo>
                    <a:pt x="146705" y="93098"/>
                  </a:lnTo>
                  <a:lnTo>
                    <a:pt x="155070" y="83911"/>
                  </a:lnTo>
                  <a:lnTo>
                    <a:pt x="161542" y="73722"/>
                  </a:lnTo>
                  <a:lnTo>
                    <a:pt x="165708" y="62800"/>
                  </a:lnTo>
                  <a:lnTo>
                    <a:pt x="167530" y="51553"/>
                  </a:lnTo>
                  <a:lnTo>
                    <a:pt x="167032" y="40509"/>
                  </a:lnTo>
                  <a:lnTo>
                    <a:pt x="164467" y="29946"/>
                  </a:lnTo>
                  <a:lnTo>
                    <a:pt x="159844" y="20298"/>
                  </a:lnTo>
                  <a:lnTo>
                    <a:pt x="152832" y="12235"/>
                  </a:lnTo>
                  <a:lnTo>
                    <a:pt x="143474" y="5983"/>
                  </a:lnTo>
                  <a:lnTo>
                    <a:pt x="132506" y="1765"/>
                  </a:lnTo>
                  <a:lnTo>
                    <a:pt x="121102" y="0"/>
                  </a:lnTo>
                  <a:lnTo>
                    <a:pt x="109979" y="676"/>
                  </a:lnTo>
                  <a:lnTo>
                    <a:pt x="99390" y="3441"/>
                  </a:lnTo>
                  <a:lnTo>
                    <a:pt x="89341" y="7841"/>
                  </a:lnTo>
                  <a:lnTo>
                    <a:pt x="79741" y="13472"/>
                  </a:lnTo>
                  <a:lnTo>
                    <a:pt x="70291" y="20577"/>
                  </a:lnTo>
                  <a:lnTo>
                    <a:pt x="60528" y="30000"/>
                  </a:lnTo>
                  <a:lnTo>
                    <a:pt x="50235" y="42007"/>
                  </a:lnTo>
                  <a:lnTo>
                    <a:pt x="39788" y="55955"/>
                  </a:lnTo>
                  <a:lnTo>
                    <a:pt x="30003" y="70652"/>
                  </a:lnTo>
                  <a:lnTo>
                    <a:pt x="21302" y="85341"/>
                  </a:lnTo>
                  <a:lnTo>
                    <a:pt x="13899" y="100295"/>
                  </a:lnTo>
                  <a:lnTo>
                    <a:pt x="7998" y="116558"/>
                  </a:lnTo>
                  <a:lnTo>
                    <a:pt x="3557" y="134622"/>
                  </a:lnTo>
                  <a:lnTo>
                    <a:pt x="737" y="153856"/>
                  </a:lnTo>
                  <a:lnTo>
                    <a:pt x="0" y="172865"/>
                  </a:lnTo>
                  <a:lnTo>
                    <a:pt x="1415" y="190836"/>
                  </a:lnTo>
                  <a:lnTo>
                    <a:pt x="4900" y="207387"/>
                  </a:lnTo>
                  <a:lnTo>
                    <a:pt x="10430" y="222272"/>
                  </a:lnTo>
                  <a:lnTo>
                    <a:pt x="17791" y="235546"/>
                  </a:lnTo>
                  <a:lnTo>
                    <a:pt x="26831" y="247076"/>
                  </a:lnTo>
                  <a:lnTo>
                    <a:pt x="37562" y="256431"/>
                  </a:lnTo>
                  <a:lnTo>
                    <a:pt x="49828" y="263568"/>
                  </a:lnTo>
                  <a:lnTo>
                    <a:pt x="63156" y="268588"/>
                  </a:lnTo>
                  <a:lnTo>
                    <a:pt x="76880" y="271530"/>
                  </a:lnTo>
                  <a:lnTo>
                    <a:pt x="90593" y="272619"/>
                  </a:lnTo>
                  <a:lnTo>
                    <a:pt x="104326" y="272013"/>
                  </a:lnTo>
                  <a:lnTo>
                    <a:pt x="118413" y="269707"/>
                  </a:lnTo>
                  <a:lnTo>
                    <a:pt x="133020" y="265859"/>
                  </a:lnTo>
                  <a:lnTo>
                    <a:pt x="147647" y="260887"/>
                  </a:lnTo>
                  <a:lnTo>
                    <a:pt x="162794" y="254759"/>
                  </a:lnTo>
                  <a:lnTo>
                    <a:pt x="181131" y="245603"/>
                  </a:lnTo>
                  <a:lnTo>
                    <a:pt x="207349" y="2302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087112" y="1223092"/>
              <a:ext cx="215519" cy="248155"/>
            </a:xfrm>
            <a:custGeom>
              <a:avLst/>
              <a:gdLst/>
              <a:ahLst/>
              <a:cxnLst/>
              <a:rect l="0" t="0" r="0" b="0"/>
              <a:pathLst>
                <a:path w="215519" h="248155">
                  <a:moveTo>
                    <a:pt x="26436" y="62665"/>
                  </a:moveTo>
                  <a:lnTo>
                    <a:pt x="36973" y="69610"/>
                  </a:lnTo>
                  <a:lnTo>
                    <a:pt x="46967" y="75505"/>
                  </a:lnTo>
                  <a:lnTo>
                    <a:pt x="57387" y="80885"/>
                  </a:lnTo>
                  <a:lnTo>
                    <a:pt x="68514" y="85525"/>
                  </a:lnTo>
                  <a:lnTo>
                    <a:pt x="80659" y="88778"/>
                  </a:lnTo>
                  <a:lnTo>
                    <a:pt x="93878" y="90400"/>
                  </a:lnTo>
                  <a:lnTo>
                    <a:pt x="107846" y="90521"/>
                  </a:lnTo>
                  <a:lnTo>
                    <a:pt x="122000" y="89423"/>
                  </a:lnTo>
                  <a:lnTo>
                    <a:pt x="135990" y="87394"/>
                  </a:lnTo>
                  <a:lnTo>
                    <a:pt x="149500" y="84492"/>
                  </a:lnTo>
                  <a:lnTo>
                    <a:pt x="162163" y="80545"/>
                  </a:lnTo>
                  <a:lnTo>
                    <a:pt x="173855" y="75533"/>
                  </a:lnTo>
                  <a:lnTo>
                    <a:pt x="184079" y="69205"/>
                  </a:lnTo>
                  <a:lnTo>
                    <a:pt x="191901" y="61020"/>
                  </a:lnTo>
                  <a:lnTo>
                    <a:pt x="197016" y="50868"/>
                  </a:lnTo>
                  <a:lnTo>
                    <a:pt x="199294" y="39565"/>
                  </a:lnTo>
                  <a:lnTo>
                    <a:pt x="198474" y="28572"/>
                  </a:lnTo>
                  <a:lnTo>
                    <a:pt x="194724" y="18715"/>
                  </a:lnTo>
                  <a:lnTo>
                    <a:pt x="188332" y="10559"/>
                  </a:lnTo>
                  <a:lnTo>
                    <a:pt x="179488" y="4702"/>
                  </a:lnTo>
                  <a:lnTo>
                    <a:pt x="168546" y="1220"/>
                  </a:lnTo>
                  <a:lnTo>
                    <a:pt x="156333" y="0"/>
                  </a:lnTo>
                  <a:lnTo>
                    <a:pt x="144005" y="973"/>
                  </a:lnTo>
                  <a:lnTo>
                    <a:pt x="132213" y="3880"/>
                  </a:lnTo>
                  <a:lnTo>
                    <a:pt x="120951" y="8342"/>
                  </a:lnTo>
                  <a:lnTo>
                    <a:pt x="109804" y="13980"/>
                  </a:lnTo>
                  <a:lnTo>
                    <a:pt x="98495" y="20476"/>
                  </a:lnTo>
                  <a:lnTo>
                    <a:pt x="87123" y="27778"/>
                  </a:lnTo>
                  <a:lnTo>
                    <a:pt x="76062" y="36068"/>
                  </a:lnTo>
                  <a:lnTo>
                    <a:pt x="65511" y="45382"/>
                  </a:lnTo>
                  <a:lnTo>
                    <a:pt x="55482" y="55980"/>
                  </a:lnTo>
                  <a:lnTo>
                    <a:pt x="45896" y="68414"/>
                  </a:lnTo>
                  <a:lnTo>
                    <a:pt x="36661" y="82811"/>
                  </a:lnTo>
                  <a:lnTo>
                    <a:pt x="27882" y="98751"/>
                  </a:lnTo>
                  <a:lnTo>
                    <a:pt x="19855" y="115513"/>
                  </a:lnTo>
                  <a:lnTo>
                    <a:pt x="12690" y="132588"/>
                  </a:lnTo>
                  <a:lnTo>
                    <a:pt x="6702" y="149530"/>
                  </a:lnTo>
                  <a:lnTo>
                    <a:pt x="2476" y="165868"/>
                  </a:lnTo>
                  <a:lnTo>
                    <a:pt x="181" y="181415"/>
                  </a:lnTo>
                  <a:lnTo>
                    <a:pt x="0" y="196013"/>
                  </a:lnTo>
                  <a:lnTo>
                    <a:pt x="2327" y="209427"/>
                  </a:lnTo>
                  <a:lnTo>
                    <a:pt x="7143" y="221630"/>
                  </a:lnTo>
                  <a:lnTo>
                    <a:pt x="14474" y="232201"/>
                  </a:lnTo>
                  <a:lnTo>
                    <a:pt x="24596" y="240257"/>
                  </a:lnTo>
                  <a:lnTo>
                    <a:pt x="37391" y="245536"/>
                  </a:lnTo>
                  <a:lnTo>
                    <a:pt x="52434" y="248126"/>
                  </a:lnTo>
                  <a:lnTo>
                    <a:pt x="69219" y="248154"/>
                  </a:lnTo>
                  <a:lnTo>
                    <a:pt x="87285" y="245957"/>
                  </a:lnTo>
                  <a:lnTo>
                    <a:pt x="106069" y="241990"/>
                  </a:lnTo>
                  <a:lnTo>
                    <a:pt x="124926" y="236693"/>
                  </a:lnTo>
                  <a:lnTo>
                    <a:pt x="143482" y="230445"/>
                  </a:lnTo>
                  <a:lnTo>
                    <a:pt x="160911" y="223895"/>
                  </a:lnTo>
                  <a:lnTo>
                    <a:pt x="177538" y="217330"/>
                  </a:lnTo>
                  <a:lnTo>
                    <a:pt x="194817" y="210180"/>
                  </a:lnTo>
                  <a:lnTo>
                    <a:pt x="215518" y="2013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290025" y="1159702"/>
              <a:ext cx="264715" cy="365559"/>
            </a:xfrm>
            <a:custGeom>
              <a:avLst/>
              <a:gdLst/>
              <a:ahLst/>
              <a:cxnLst/>
              <a:rect l="0" t="0" r="0" b="0"/>
              <a:pathLst>
                <a:path w="264715" h="365559">
                  <a:moveTo>
                    <a:pt x="264714" y="0"/>
                  </a:moveTo>
                  <a:lnTo>
                    <a:pt x="250664" y="3593"/>
                  </a:lnTo>
                  <a:lnTo>
                    <a:pt x="237340" y="7691"/>
                  </a:lnTo>
                  <a:lnTo>
                    <a:pt x="223453" y="12714"/>
                  </a:lnTo>
                  <a:lnTo>
                    <a:pt x="208893" y="18581"/>
                  </a:lnTo>
                  <a:lnTo>
                    <a:pt x="193736" y="25144"/>
                  </a:lnTo>
                  <a:lnTo>
                    <a:pt x="178109" y="32244"/>
                  </a:lnTo>
                  <a:lnTo>
                    <a:pt x="162330" y="39741"/>
                  </a:lnTo>
                  <a:lnTo>
                    <a:pt x="146865" y="47522"/>
                  </a:lnTo>
                  <a:lnTo>
                    <a:pt x="131972" y="55506"/>
                  </a:lnTo>
                  <a:lnTo>
                    <a:pt x="118648" y="63829"/>
                  </a:lnTo>
                  <a:lnTo>
                    <a:pt x="108649" y="72814"/>
                  </a:lnTo>
                  <a:lnTo>
                    <a:pt x="102654" y="82583"/>
                  </a:lnTo>
                  <a:lnTo>
                    <a:pt x="100762" y="92877"/>
                  </a:lnTo>
                  <a:lnTo>
                    <a:pt x="103026" y="103196"/>
                  </a:lnTo>
                  <a:lnTo>
                    <a:pt x="109016" y="113240"/>
                  </a:lnTo>
                  <a:lnTo>
                    <a:pt x="117639" y="122926"/>
                  </a:lnTo>
                  <a:lnTo>
                    <a:pt x="127431" y="132279"/>
                  </a:lnTo>
                  <a:lnTo>
                    <a:pt x="137460" y="141358"/>
                  </a:lnTo>
                  <a:lnTo>
                    <a:pt x="147512" y="150031"/>
                  </a:lnTo>
                  <a:lnTo>
                    <a:pt x="157835" y="157988"/>
                  </a:lnTo>
                  <a:lnTo>
                    <a:pt x="168591" y="165128"/>
                  </a:lnTo>
                  <a:lnTo>
                    <a:pt x="179794" y="171913"/>
                  </a:lnTo>
                  <a:lnTo>
                    <a:pt x="191378" y="179223"/>
                  </a:lnTo>
                  <a:lnTo>
                    <a:pt x="203243" y="187522"/>
                  </a:lnTo>
                  <a:lnTo>
                    <a:pt x="214724" y="197057"/>
                  </a:lnTo>
                  <a:lnTo>
                    <a:pt x="224655" y="208050"/>
                  </a:lnTo>
                  <a:lnTo>
                    <a:pt x="232502" y="220452"/>
                  </a:lnTo>
                  <a:lnTo>
                    <a:pt x="237563" y="233651"/>
                  </a:lnTo>
                  <a:lnTo>
                    <a:pt x="238707" y="246643"/>
                  </a:lnTo>
                  <a:lnTo>
                    <a:pt x="235704" y="258870"/>
                  </a:lnTo>
                  <a:lnTo>
                    <a:pt x="229242" y="270017"/>
                  </a:lnTo>
                  <a:lnTo>
                    <a:pt x="220443" y="279811"/>
                  </a:lnTo>
                  <a:lnTo>
                    <a:pt x="210191" y="288259"/>
                  </a:lnTo>
                  <a:lnTo>
                    <a:pt x="199055" y="295556"/>
                  </a:lnTo>
                  <a:lnTo>
                    <a:pt x="187377" y="301953"/>
                  </a:lnTo>
                  <a:lnTo>
                    <a:pt x="175360" y="307684"/>
                  </a:lnTo>
                  <a:lnTo>
                    <a:pt x="162930" y="312938"/>
                  </a:lnTo>
                  <a:lnTo>
                    <a:pt x="149797" y="317857"/>
                  </a:lnTo>
                  <a:lnTo>
                    <a:pt x="135854" y="322545"/>
                  </a:lnTo>
                  <a:lnTo>
                    <a:pt x="121170" y="327075"/>
                  </a:lnTo>
                  <a:lnTo>
                    <a:pt x="105886" y="331497"/>
                  </a:lnTo>
                  <a:lnTo>
                    <a:pt x="90158" y="335847"/>
                  </a:lnTo>
                  <a:lnTo>
                    <a:pt x="74377" y="340197"/>
                  </a:lnTo>
                  <a:lnTo>
                    <a:pt x="57361" y="345215"/>
                  </a:lnTo>
                  <a:lnTo>
                    <a:pt x="34940" y="352680"/>
                  </a:lnTo>
                  <a:lnTo>
                    <a:pt x="0" y="3655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016873" y="1563231"/>
              <a:ext cx="1487445" cy="100691"/>
            </a:xfrm>
            <a:custGeom>
              <a:avLst/>
              <a:gdLst/>
              <a:ahLst/>
              <a:cxnLst/>
              <a:rect l="0" t="0" r="0" b="0"/>
              <a:pathLst>
                <a:path w="1487445" h="100691">
                  <a:moveTo>
                    <a:pt x="0" y="100690"/>
                  </a:moveTo>
                  <a:lnTo>
                    <a:pt x="10538" y="97177"/>
                  </a:lnTo>
                  <a:lnTo>
                    <a:pt x="20531" y="93846"/>
                  </a:lnTo>
                  <a:lnTo>
                    <a:pt x="30968" y="90374"/>
                  </a:lnTo>
                  <a:lnTo>
                    <a:pt x="42716" y="86734"/>
                  </a:lnTo>
                  <a:lnTo>
                    <a:pt x="57189" y="82945"/>
                  </a:lnTo>
                  <a:lnTo>
                    <a:pt x="74903" y="79037"/>
                  </a:lnTo>
                  <a:lnTo>
                    <a:pt x="95221" y="75041"/>
                  </a:lnTo>
                  <a:lnTo>
                    <a:pt x="116848" y="70980"/>
                  </a:lnTo>
                  <a:lnTo>
                    <a:pt x="138888" y="66875"/>
                  </a:lnTo>
                  <a:lnTo>
                    <a:pt x="161109" y="62739"/>
                  </a:lnTo>
                  <a:lnTo>
                    <a:pt x="183726" y="58581"/>
                  </a:lnTo>
                  <a:lnTo>
                    <a:pt x="206871" y="54415"/>
                  </a:lnTo>
                  <a:lnTo>
                    <a:pt x="230529" y="50440"/>
                  </a:lnTo>
                  <a:lnTo>
                    <a:pt x="254617" y="47027"/>
                  </a:lnTo>
                  <a:lnTo>
                    <a:pt x="279041" y="44330"/>
                  </a:lnTo>
                  <a:lnTo>
                    <a:pt x="303908" y="42112"/>
                  </a:lnTo>
                  <a:lnTo>
                    <a:pt x="329517" y="39888"/>
                  </a:lnTo>
                  <a:lnTo>
                    <a:pt x="355972" y="37368"/>
                  </a:lnTo>
                  <a:lnTo>
                    <a:pt x="383194" y="34477"/>
                  </a:lnTo>
                  <a:lnTo>
                    <a:pt x="411038" y="31243"/>
                  </a:lnTo>
                  <a:lnTo>
                    <a:pt x="439350" y="27740"/>
                  </a:lnTo>
                  <a:lnTo>
                    <a:pt x="468002" y="24230"/>
                  </a:lnTo>
                  <a:lnTo>
                    <a:pt x="496894" y="21140"/>
                  </a:lnTo>
                  <a:lnTo>
                    <a:pt x="525959" y="18668"/>
                  </a:lnTo>
                  <a:lnTo>
                    <a:pt x="555340" y="16807"/>
                  </a:lnTo>
                  <a:lnTo>
                    <a:pt x="585368" y="15460"/>
                  </a:lnTo>
                  <a:lnTo>
                    <a:pt x="616173" y="14503"/>
                  </a:lnTo>
                  <a:lnTo>
                    <a:pt x="647699" y="13636"/>
                  </a:lnTo>
                  <a:lnTo>
                    <a:pt x="679813" y="12406"/>
                  </a:lnTo>
                  <a:lnTo>
                    <a:pt x="712374" y="10603"/>
                  </a:lnTo>
                  <a:lnTo>
                    <a:pt x="745259" y="8416"/>
                  </a:lnTo>
                  <a:lnTo>
                    <a:pt x="778374" y="6301"/>
                  </a:lnTo>
                  <a:lnTo>
                    <a:pt x="811649" y="4527"/>
                  </a:lnTo>
                  <a:lnTo>
                    <a:pt x="845034" y="3156"/>
                  </a:lnTo>
                  <a:lnTo>
                    <a:pt x="878494" y="2146"/>
                  </a:lnTo>
                  <a:lnTo>
                    <a:pt x="912000" y="1425"/>
                  </a:lnTo>
                  <a:lnTo>
                    <a:pt x="945337" y="922"/>
                  </a:lnTo>
                  <a:lnTo>
                    <a:pt x="978129" y="574"/>
                  </a:lnTo>
                  <a:lnTo>
                    <a:pt x="1010212" y="337"/>
                  </a:lnTo>
                  <a:lnTo>
                    <a:pt x="1041620" y="176"/>
                  </a:lnTo>
                  <a:lnTo>
                    <a:pt x="1072472" y="67"/>
                  </a:lnTo>
                  <a:lnTo>
                    <a:pt x="1102891" y="0"/>
                  </a:lnTo>
                  <a:lnTo>
                    <a:pt x="1132799" y="157"/>
                  </a:lnTo>
                  <a:lnTo>
                    <a:pt x="1161916" y="901"/>
                  </a:lnTo>
                  <a:lnTo>
                    <a:pt x="1190150" y="2374"/>
                  </a:lnTo>
                  <a:lnTo>
                    <a:pt x="1217391" y="4338"/>
                  </a:lnTo>
                  <a:lnTo>
                    <a:pt x="1243427" y="6301"/>
                  </a:lnTo>
                  <a:lnTo>
                    <a:pt x="1268254" y="7974"/>
                  </a:lnTo>
                  <a:lnTo>
                    <a:pt x="1291847" y="9278"/>
                  </a:lnTo>
                  <a:lnTo>
                    <a:pt x="1314062" y="10243"/>
                  </a:lnTo>
                  <a:lnTo>
                    <a:pt x="1334952" y="10933"/>
                  </a:lnTo>
                  <a:lnTo>
                    <a:pt x="1354727" y="11416"/>
                  </a:lnTo>
                  <a:lnTo>
                    <a:pt x="1373635" y="11750"/>
                  </a:lnTo>
                  <a:lnTo>
                    <a:pt x="1391892" y="11978"/>
                  </a:lnTo>
                  <a:lnTo>
                    <a:pt x="1409420" y="12134"/>
                  </a:lnTo>
                  <a:lnTo>
                    <a:pt x="1427818" y="12255"/>
                  </a:lnTo>
                  <a:lnTo>
                    <a:pt x="1451385" y="12355"/>
                  </a:lnTo>
                  <a:lnTo>
                    <a:pt x="1487444" y="124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983325" y="1121886"/>
              <a:ext cx="466403" cy="318237"/>
            </a:xfrm>
            <a:custGeom>
              <a:avLst/>
              <a:gdLst/>
              <a:ahLst/>
              <a:cxnLst/>
              <a:rect l="0" t="0" r="0" b="0"/>
              <a:pathLst>
                <a:path w="466403" h="318237">
                  <a:moveTo>
                    <a:pt x="0" y="25211"/>
                  </a:moveTo>
                  <a:lnTo>
                    <a:pt x="80" y="39341"/>
                  </a:lnTo>
                  <a:lnTo>
                    <a:pt x="846" y="53432"/>
                  </a:lnTo>
                  <a:lnTo>
                    <a:pt x="2398" y="68860"/>
                  </a:lnTo>
                  <a:lnTo>
                    <a:pt x="4625" y="85233"/>
                  </a:lnTo>
                  <a:lnTo>
                    <a:pt x="7399" y="101611"/>
                  </a:lnTo>
                  <a:lnTo>
                    <a:pt x="10592" y="117440"/>
                  </a:lnTo>
                  <a:lnTo>
                    <a:pt x="14092" y="132762"/>
                  </a:lnTo>
                  <a:lnTo>
                    <a:pt x="17813" y="148000"/>
                  </a:lnTo>
                  <a:lnTo>
                    <a:pt x="21686" y="163446"/>
                  </a:lnTo>
                  <a:lnTo>
                    <a:pt x="25666" y="179582"/>
                  </a:lnTo>
                  <a:lnTo>
                    <a:pt x="29717" y="197133"/>
                  </a:lnTo>
                  <a:lnTo>
                    <a:pt x="33818" y="216348"/>
                  </a:lnTo>
                  <a:lnTo>
                    <a:pt x="37952" y="236703"/>
                  </a:lnTo>
                  <a:lnTo>
                    <a:pt x="42109" y="257174"/>
                  </a:lnTo>
                  <a:lnTo>
                    <a:pt x="46292" y="277108"/>
                  </a:lnTo>
                  <a:lnTo>
                    <a:pt x="50887" y="294951"/>
                  </a:lnTo>
                  <a:lnTo>
                    <a:pt x="56628" y="308171"/>
                  </a:lnTo>
                  <a:lnTo>
                    <a:pt x="63811" y="315799"/>
                  </a:lnTo>
                  <a:lnTo>
                    <a:pt x="71964" y="318236"/>
                  </a:lnTo>
                  <a:lnTo>
                    <a:pt x="80108" y="316439"/>
                  </a:lnTo>
                  <a:lnTo>
                    <a:pt x="87666" y="311426"/>
                  </a:lnTo>
                  <a:lnTo>
                    <a:pt x="94483" y="304073"/>
                  </a:lnTo>
                  <a:lnTo>
                    <a:pt x="100619" y="295064"/>
                  </a:lnTo>
                  <a:lnTo>
                    <a:pt x="106204" y="284903"/>
                  </a:lnTo>
                  <a:lnTo>
                    <a:pt x="111375" y="273949"/>
                  </a:lnTo>
                  <a:lnTo>
                    <a:pt x="116246" y="262457"/>
                  </a:lnTo>
                  <a:lnTo>
                    <a:pt x="120905" y="250593"/>
                  </a:lnTo>
                  <a:lnTo>
                    <a:pt x="125417" y="238282"/>
                  </a:lnTo>
                  <a:lnTo>
                    <a:pt x="129829" y="225235"/>
                  </a:lnTo>
                  <a:lnTo>
                    <a:pt x="134183" y="211348"/>
                  </a:lnTo>
                  <a:lnTo>
                    <a:pt x="138893" y="196500"/>
                  </a:lnTo>
                  <a:lnTo>
                    <a:pt x="144711" y="180468"/>
                  </a:lnTo>
                  <a:lnTo>
                    <a:pt x="151950" y="163266"/>
                  </a:lnTo>
                  <a:lnTo>
                    <a:pt x="160345" y="145646"/>
                  </a:lnTo>
                  <a:lnTo>
                    <a:pt x="169289" y="128932"/>
                  </a:lnTo>
                  <a:lnTo>
                    <a:pt x="178368" y="113818"/>
                  </a:lnTo>
                  <a:lnTo>
                    <a:pt x="187588" y="101137"/>
                  </a:lnTo>
                  <a:lnTo>
                    <a:pt x="197256" y="92126"/>
                  </a:lnTo>
                  <a:lnTo>
                    <a:pt x="207515" y="87111"/>
                  </a:lnTo>
                  <a:lnTo>
                    <a:pt x="217955" y="86242"/>
                  </a:lnTo>
                  <a:lnTo>
                    <a:pt x="227742" y="89909"/>
                  </a:lnTo>
                  <a:lnTo>
                    <a:pt x="236453" y="97859"/>
                  </a:lnTo>
                  <a:lnTo>
                    <a:pt x="244068" y="108995"/>
                  </a:lnTo>
                  <a:lnTo>
                    <a:pt x="250750" y="121764"/>
                  </a:lnTo>
                  <a:lnTo>
                    <a:pt x="256707" y="135135"/>
                  </a:lnTo>
                  <a:lnTo>
                    <a:pt x="262129" y="148996"/>
                  </a:lnTo>
                  <a:lnTo>
                    <a:pt x="267168" y="163884"/>
                  </a:lnTo>
                  <a:lnTo>
                    <a:pt x="271935" y="180063"/>
                  </a:lnTo>
                  <a:lnTo>
                    <a:pt x="276317" y="197463"/>
                  </a:lnTo>
                  <a:lnTo>
                    <a:pt x="280004" y="215870"/>
                  </a:lnTo>
                  <a:lnTo>
                    <a:pt x="282897" y="235015"/>
                  </a:lnTo>
                  <a:lnTo>
                    <a:pt x="285651" y="253513"/>
                  </a:lnTo>
                  <a:lnTo>
                    <a:pt x="289511" y="268995"/>
                  </a:lnTo>
                  <a:lnTo>
                    <a:pt x="295081" y="280393"/>
                  </a:lnTo>
                  <a:lnTo>
                    <a:pt x="302174" y="287268"/>
                  </a:lnTo>
                  <a:lnTo>
                    <a:pt x="310155" y="289181"/>
                  </a:lnTo>
                  <a:lnTo>
                    <a:pt x="318540" y="286434"/>
                  </a:lnTo>
                  <a:lnTo>
                    <a:pt x="327069" y="280007"/>
                  </a:lnTo>
                  <a:lnTo>
                    <a:pt x="335627" y="271161"/>
                  </a:lnTo>
                  <a:lnTo>
                    <a:pt x="344170" y="260827"/>
                  </a:lnTo>
                  <a:lnTo>
                    <a:pt x="352683" y="249010"/>
                  </a:lnTo>
                  <a:lnTo>
                    <a:pt x="361168" y="234955"/>
                  </a:lnTo>
                  <a:lnTo>
                    <a:pt x="369636" y="218410"/>
                  </a:lnTo>
                  <a:lnTo>
                    <a:pt x="378287" y="199811"/>
                  </a:lnTo>
                  <a:lnTo>
                    <a:pt x="387496" y="179964"/>
                  </a:lnTo>
                  <a:lnTo>
                    <a:pt x="397409" y="159474"/>
                  </a:lnTo>
                  <a:lnTo>
                    <a:pt x="407597" y="138877"/>
                  </a:lnTo>
                  <a:lnTo>
                    <a:pt x="417207" y="118712"/>
                  </a:lnTo>
                  <a:lnTo>
                    <a:pt x="425796" y="99224"/>
                  </a:lnTo>
                  <a:lnTo>
                    <a:pt x="433383" y="80672"/>
                  </a:lnTo>
                  <a:lnTo>
                    <a:pt x="441111" y="61378"/>
                  </a:lnTo>
                  <a:lnTo>
                    <a:pt x="450993" y="36973"/>
                  </a:lnTo>
                  <a:lnTo>
                    <a:pt x="46640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522302" y="882382"/>
              <a:ext cx="242562" cy="579852"/>
            </a:xfrm>
            <a:custGeom>
              <a:avLst/>
              <a:gdLst/>
              <a:ahLst/>
              <a:cxnLst/>
              <a:rect l="0" t="0" r="0" b="0"/>
              <a:pathLst>
                <a:path w="242562" h="579852">
                  <a:moveTo>
                    <a:pt x="15663" y="0"/>
                  </a:moveTo>
                  <a:lnTo>
                    <a:pt x="22608" y="14130"/>
                  </a:lnTo>
                  <a:lnTo>
                    <a:pt x="28504" y="28221"/>
                  </a:lnTo>
                  <a:lnTo>
                    <a:pt x="33889" y="43654"/>
                  </a:lnTo>
                  <a:lnTo>
                    <a:pt x="38735" y="60234"/>
                  </a:lnTo>
                  <a:lnTo>
                    <a:pt x="42764" y="77389"/>
                  </a:lnTo>
                  <a:lnTo>
                    <a:pt x="45887" y="94713"/>
                  </a:lnTo>
                  <a:lnTo>
                    <a:pt x="48194" y="112013"/>
                  </a:lnTo>
                  <a:lnTo>
                    <a:pt x="49845" y="129225"/>
                  </a:lnTo>
                  <a:lnTo>
                    <a:pt x="50996" y="146345"/>
                  </a:lnTo>
                  <a:lnTo>
                    <a:pt x="51589" y="163583"/>
                  </a:lnTo>
                  <a:lnTo>
                    <a:pt x="51358" y="181324"/>
                  </a:lnTo>
                  <a:lnTo>
                    <a:pt x="50234" y="199742"/>
                  </a:lnTo>
                  <a:lnTo>
                    <a:pt x="48506" y="218810"/>
                  </a:lnTo>
                  <a:lnTo>
                    <a:pt x="46701" y="238418"/>
                  </a:lnTo>
                  <a:lnTo>
                    <a:pt x="45135" y="258441"/>
                  </a:lnTo>
                  <a:lnTo>
                    <a:pt x="43903" y="278765"/>
                  </a:lnTo>
                  <a:lnTo>
                    <a:pt x="42986" y="299305"/>
                  </a:lnTo>
                  <a:lnTo>
                    <a:pt x="42323" y="319990"/>
                  </a:lnTo>
                  <a:lnTo>
                    <a:pt x="41654" y="340576"/>
                  </a:lnTo>
                  <a:lnTo>
                    <a:pt x="40558" y="360663"/>
                  </a:lnTo>
                  <a:lnTo>
                    <a:pt x="38844" y="380080"/>
                  </a:lnTo>
                  <a:lnTo>
                    <a:pt x="36717" y="399045"/>
                  </a:lnTo>
                  <a:lnTo>
                    <a:pt x="34643" y="418036"/>
                  </a:lnTo>
                  <a:lnTo>
                    <a:pt x="32890" y="437326"/>
                  </a:lnTo>
                  <a:lnTo>
                    <a:pt x="31330" y="456593"/>
                  </a:lnTo>
                  <a:lnTo>
                    <a:pt x="29556" y="475069"/>
                  </a:lnTo>
                  <a:lnTo>
                    <a:pt x="27343" y="492388"/>
                  </a:lnTo>
                  <a:lnTo>
                    <a:pt x="24659" y="508949"/>
                  </a:lnTo>
                  <a:lnTo>
                    <a:pt x="21565" y="525672"/>
                  </a:lnTo>
                  <a:lnTo>
                    <a:pt x="18150" y="543042"/>
                  </a:lnTo>
                  <a:lnTo>
                    <a:pt x="14481" y="559391"/>
                  </a:lnTo>
                  <a:lnTo>
                    <a:pt x="10086" y="570475"/>
                  </a:lnTo>
                  <a:lnTo>
                    <a:pt x="5273" y="573484"/>
                  </a:lnTo>
                  <a:lnTo>
                    <a:pt x="1773" y="568519"/>
                  </a:lnTo>
                  <a:lnTo>
                    <a:pt x="80" y="556870"/>
                  </a:lnTo>
                  <a:lnTo>
                    <a:pt x="0" y="540636"/>
                  </a:lnTo>
                  <a:lnTo>
                    <a:pt x="1179" y="522283"/>
                  </a:lnTo>
                  <a:lnTo>
                    <a:pt x="3284" y="503371"/>
                  </a:lnTo>
                  <a:lnTo>
                    <a:pt x="6048" y="484603"/>
                  </a:lnTo>
                  <a:lnTo>
                    <a:pt x="9272" y="466206"/>
                  </a:lnTo>
                  <a:lnTo>
                    <a:pt x="12813" y="448205"/>
                  </a:lnTo>
                  <a:lnTo>
                    <a:pt x="16568" y="430736"/>
                  </a:lnTo>
                  <a:lnTo>
                    <a:pt x="20470" y="414092"/>
                  </a:lnTo>
                  <a:lnTo>
                    <a:pt x="24477" y="398360"/>
                  </a:lnTo>
                  <a:lnTo>
                    <a:pt x="28751" y="383446"/>
                  </a:lnTo>
                  <a:lnTo>
                    <a:pt x="33639" y="369190"/>
                  </a:lnTo>
                  <a:lnTo>
                    <a:pt x="39287" y="355434"/>
                  </a:lnTo>
                  <a:lnTo>
                    <a:pt x="45842" y="342237"/>
                  </a:lnTo>
                  <a:lnTo>
                    <a:pt x="53543" y="329862"/>
                  </a:lnTo>
                  <a:lnTo>
                    <a:pt x="62417" y="318408"/>
                  </a:lnTo>
                  <a:lnTo>
                    <a:pt x="72701" y="308566"/>
                  </a:lnTo>
                  <a:lnTo>
                    <a:pt x="84914" y="301646"/>
                  </a:lnTo>
                  <a:lnTo>
                    <a:pt x="99147" y="298120"/>
                  </a:lnTo>
                  <a:lnTo>
                    <a:pt x="114568" y="298089"/>
                  </a:lnTo>
                  <a:lnTo>
                    <a:pt x="129707" y="301701"/>
                  </a:lnTo>
                  <a:lnTo>
                    <a:pt x="143733" y="308649"/>
                  </a:lnTo>
                  <a:lnTo>
                    <a:pt x="156271" y="318140"/>
                  </a:lnTo>
                  <a:lnTo>
                    <a:pt x="167089" y="329161"/>
                  </a:lnTo>
                  <a:lnTo>
                    <a:pt x="176262" y="341000"/>
                  </a:lnTo>
                  <a:lnTo>
                    <a:pt x="183862" y="353447"/>
                  </a:lnTo>
                  <a:lnTo>
                    <a:pt x="189835" y="366660"/>
                  </a:lnTo>
                  <a:lnTo>
                    <a:pt x="194312" y="380686"/>
                  </a:lnTo>
                  <a:lnTo>
                    <a:pt x="197751" y="395239"/>
                  </a:lnTo>
                  <a:lnTo>
                    <a:pt x="200806" y="409807"/>
                  </a:lnTo>
                  <a:lnTo>
                    <a:pt x="203883" y="424099"/>
                  </a:lnTo>
                  <a:lnTo>
                    <a:pt x="206947" y="438427"/>
                  </a:lnTo>
                  <a:lnTo>
                    <a:pt x="209659" y="453554"/>
                  </a:lnTo>
                  <a:lnTo>
                    <a:pt x="211844" y="469843"/>
                  </a:lnTo>
                  <a:lnTo>
                    <a:pt x="213696" y="486891"/>
                  </a:lnTo>
                  <a:lnTo>
                    <a:pt x="215667" y="503779"/>
                  </a:lnTo>
                  <a:lnTo>
                    <a:pt x="218011" y="519957"/>
                  </a:lnTo>
                  <a:lnTo>
                    <a:pt x="220829" y="534764"/>
                  </a:lnTo>
                  <a:lnTo>
                    <a:pt x="224563" y="548692"/>
                  </a:lnTo>
                  <a:lnTo>
                    <a:pt x="230883" y="562956"/>
                  </a:lnTo>
                  <a:lnTo>
                    <a:pt x="242561" y="5798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827891" y="1154168"/>
              <a:ext cx="163872" cy="308102"/>
            </a:xfrm>
            <a:custGeom>
              <a:avLst/>
              <a:gdLst/>
              <a:ahLst/>
              <a:cxnLst/>
              <a:rect l="0" t="0" r="0" b="0"/>
              <a:pathLst>
                <a:path w="163872" h="308102">
                  <a:moveTo>
                    <a:pt x="0" y="106378"/>
                  </a:moveTo>
                  <a:lnTo>
                    <a:pt x="10617" y="102865"/>
                  </a:lnTo>
                  <a:lnTo>
                    <a:pt x="21377" y="99534"/>
                  </a:lnTo>
                  <a:lnTo>
                    <a:pt x="33344" y="96063"/>
                  </a:lnTo>
                  <a:lnTo>
                    <a:pt x="46491" y="92423"/>
                  </a:lnTo>
                  <a:lnTo>
                    <a:pt x="60632" y="88633"/>
                  </a:lnTo>
                  <a:lnTo>
                    <a:pt x="75538" y="84714"/>
                  </a:lnTo>
                  <a:lnTo>
                    <a:pt x="90614" y="80304"/>
                  </a:lnTo>
                  <a:lnTo>
                    <a:pt x="104963" y="74691"/>
                  </a:lnTo>
                  <a:lnTo>
                    <a:pt x="118140" y="67580"/>
                  </a:lnTo>
                  <a:lnTo>
                    <a:pt x="129744" y="58865"/>
                  </a:lnTo>
                  <a:lnTo>
                    <a:pt x="139217" y="48432"/>
                  </a:lnTo>
                  <a:lnTo>
                    <a:pt x="146451" y="36427"/>
                  </a:lnTo>
                  <a:lnTo>
                    <a:pt x="150943" y="24106"/>
                  </a:lnTo>
                  <a:lnTo>
                    <a:pt x="151628" y="13616"/>
                  </a:lnTo>
                  <a:lnTo>
                    <a:pt x="148283" y="6006"/>
                  </a:lnTo>
                  <a:lnTo>
                    <a:pt x="141777" y="1494"/>
                  </a:lnTo>
                  <a:lnTo>
                    <a:pt x="133576" y="0"/>
                  </a:lnTo>
                  <a:lnTo>
                    <a:pt x="124701" y="1133"/>
                  </a:lnTo>
                  <a:lnTo>
                    <a:pt x="115666" y="4548"/>
                  </a:lnTo>
                  <a:lnTo>
                    <a:pt x="106681" y="10093"/>
                  </a:lnTo>
                  <a:lnTo>
                    <a:pt x="97815" y="17489"/>
                  </a:lnTo>
                  <a:lnTo>
                    <a:pt x="89267" y="26364"/>
                  </a:lnTo>
                  <a:lnTo>
                    <a:pt x="81386" y="36354"/>
                  </a:lnTo>
                  <a:lnTo>
                    <a:pt x="74299" y="47152"/>
                  </a:lnTo>
                  <a:lnTo>
                    <a:pt x="67750" y="58521"/>
                  </a:lnTo>
                  <a:lnTo>
                    <a:pt x="61235" y="70287"/>
                  </a:lnTo>
                  <a:lnTo>
                    <a:pt x="54459" y="82330"/>
                  </a:lnTo>
                  <a:lnTo>
                    <a:pt x="47531" y="94760"/>
                  </a:lnTo>
                  <a:lnTo>
                    <a:pt x="40845" y="107885"/>
                  </a:lnTo>
                  <a:lnTo>
                    <a:pt x="34616" y="121813"/>
                  </a:lnTo>
                  <a:lnTo>
                    <a:pt x="28871" y="136283"/>
                  </a:lnTo>
                  <a:lnTo>
                    <a:pt x="23544" y="150785"/>
                  </a:lnTo>
                  <a:lnTo>
                    <a:pt x="18549" y="165029"/>
                  </a:lnTo>
                  <a:lnTo>
                    <a:pt x="13998" y="179322"/>
                  </a:lnTo>
                  <a:lnTo>
                    <a:pt x="10191" y="194425"/>
                  </a:lnTo>
                  <a:lnTo>
                    <a:pt x="7234" y="210697"/>
                  </a:lnTo>
                  <a:lnTo>
                    <a:pt x="5248" y="227734"/>
                  </a:lnTo>
                  <a:lnTo>
                    <a:pt x="4453" y="244614"/>
                  </a:lnTo>
                  <a:lnTo>
                    <a:pt x="4868" y="260787"/>
                  </a:lnTo>
                  <a:lnTo>
                    <a:pt x="6913" y="275541"/>
                  </a:lnTo>
                  <a:lnTo>
                    <a:pt x="11471" y="287855"/>
                  </a:lnTo>
                  <a:lnTo>
                    <a:pt x="18798" y="297402"/>
                  </a:lnTo>
                  <a:lnTo>
                    <a:pt x="28609" y="304053"/>
                  </a:lnTo>
                  <a:lnTo>
                    <a:pt x="40414" y="307557"/>
                  </a:lnTo>
                  <a:lnTo>
                    <a:pt x="53707" y="308101"/>
                  </a:lnTo>
                  <a:lnTo>
                    <a:pt x="67682" y="306177"/>
                  </a:lnTo>
                  <a:lnTo>
                    <a:pt x="81283" y="302352"/>
                  </a:lnTo>
                  <a:lnTo>
                    <a:pt x="93966" y="297129"/>
                  </a:lnTo>
                  <a:lnTo>
                    <a:pt x="105645" y="290909"/>
                  </a:lnTo>
                  <a:lnTo>
                    <a:pt x="116442" y="283992"/>
                  </a:lnTo>
                  <a:lnTo>
                    <a:pt x="126536" y="276606"/>
                  </a:lnTo>
                  <a:lnTo>
                    <a:pt x="135744" y="269266"/>
                  </a:lnTo>
                  <a:lnTo>
                    <a:pt x="144412" y="262075"/>
                  </a:lnTo>
                  <a:lnTo>
                    <a:pt x="153308" y="254404"/>
                  </a:lnTo>
                  <a:lnTo>
                    <a:pt x="163871" y="2450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117816" y="1183658"/>
              <a:ext cx="189083" cy="240760"/>
            </a:xfrm>
            <a:custGeom>
              <a:avLst/>
              <a:gdLst/>
              <a:ahLst/>
              <a:cxnLst/>
              <a:rect l="0" t="0" r="0" b="0"/>
              <a:pathLst>
                <a:path w="189083" h="240760">
                  <a:moveTo>
                    <a:pt x="0" y="1255"/>
                  </a:moveTo>
                  <a:lnTo>
                    <a:pt x="6" y="11629"/>
                  </a:lnTo>
                  <a:lnTo>
                    <a:pt x="213" y="25999"/>
                  </a:lnTo>
                  <a:lnTo>
                    <a:pt x="989" y="41421"/>
                  </a:lnTo>
                  <a:lnTo>
                    <a:pt x="2483" y="56711"/>
                  </a:lnTo>
                  <a:lnTo>
                    <a:pt x="4462" y="72099"/>
                  </a:lnTo>
                  <a:lnTo>
                    <a:pt x="6436" y="88661"/>
                  </a:lnTo>
                  <a:lnTo>
                    <a:pt x="8109" y="106940"/>
                  </a:lnTo>
                  <a:lnTo>
                    <a:pt x="9212" y="126725"/>
                  </a:lnTo>
                  <a:lnTo>
                    <a:pt x="9403" y="147379"/>
                  </a:lnTo>
                  <a:lnTo>
                    <a:pt x="8600" y="168363"/>
                  </a:lnTo>
                  <a:lnTo>
                    <a:pt x="7103" y="187431"/>
                  </a:lnTo>
                  <a:lnTo>
                    <a:pt x="5352" y="199633"/>
                  </a:lnTo>
                  <a:lnTo>
                    <a:pt x="3692" y="202144"/>
                  </a:lnTo>
                  <a:lnTo>
                    <a:pt x="2450" y="196081"/>
                  </a:lnTo>
                  <a:lnTo>
                    <a:pt x="1615" y="183320"/>
                  </a:lnTo>
                  <a:lnTo>
                    <a:pt x="1270" y="166358"/>
                  </a:lnTo>
                  <a:lnTo>
                    <a:pt x="1685" y="148066"/>
                  </a:lnTo>
                  <a:lnTo>
                    <a:pt x="2949" y="130126"/>
                  </a:lnTo>
                  <a:lnTo>
                    <a:pt x="4979" y="112964"/>
                  </a:lnTo>
                  <a:lnTo>
                    <a:pt x="7626" y="96283"/>
                  </a:lnTo>
                  <a:lnTo>
                    <a:pt x="10743" y="79789"/>
                  </a:lnTo>
                  <a:lnTo>
                    <a:pt x="14400" y="63714"/>
                  </a:lnTo>
                  <a:lnTo>
                    <a:pt x="18863" y="48731"/>
                  </a:lnTo>
                  <a:lnTo>
                    <a:pt x="24226" y="35147"/>
                  </a:lnTo>
                  <a:lnTo>
                    <a:pt x="30792" y="23281"/>
                  </a:lnTo>
                  <a:lnTo>
                    <a:pt x="39137" y="13636"/>
                  </a:lnTo>
                  <a:lnTo>
                    <a:pt x="49407" y="6283"/>
                  </a:lnTo>
                  <a:lnTo>
                    <a:pt x="61196" y="1510"/>
                  </a:lnTo>
                  <a:lnTo>
                    <a:pt x="73790" y="0"/>
                  </a:lnTo>
                  <a:lnTo>
                    <a:pt x="86680" y="1823"/>
                  </a:lnTo>
                  <a:lnTo>
                    <a:pt x="99228" y="6536"/>
                  </a:lnTo>
                  <a:lnTo>
                    <a:pt x="110599" y="13525"/>
                  </a:lnTo>
                  <a:lnTo>
                    <a:pt x="120455" y="22222"/>
                  </a:lnTo>
                  <a:lnTo>
                    <a:pt x="128877" y="32542"/>
                  </a:lnTo>
                  <a:lnTo>
                    <a:pt x="136118" y="44858"/>
                  </a:lnTo>
                  <a:lnTo>
                    <a:pt x="142459" y="59204"/>
                  </a:lnTo>
                  <a:lnTo>
                    <a:pt x="148141" y="74923"/>
                  </a:lnTo>
                  <a:lnTo>
                    <a:pt x="153358" y="90908"/>
                  </a:lnTo>
                  <a:lnTo>
                    <a:pt x="158250" y="106498"/>
                  </a:lnTo>
                  <a:lnTo>
                    <a:pt x="162918" y="121672"/>
                  </a:lnTo>
                  <a:lnTo>
                    <a:pt x="167435" y="136818"/>
                  </a:lnTo>
                  <a:lnTo>
                    <a:pt x="171842" y="152183"/>
                  </a:lnTo>
                  <a:lnTo>
                    <a:pt x="175993" y="167579"/>
                  </a:lnTo>
                  <a:lnTo>
                    <a:pt x="179965" y="184224"/>
                  </a:lnTo>
                  <a:lnTo>
                    <a:pt x="184107" y="206265"/>
                  </a:lnTo>
                  <a:lnTo>
                    <a:pt x="189082" y="2407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616403" y="1147097"/>
              <a:ext cx="257742" cy="302532"/>
            </a:xfrm>
            <a:custGeom>
              <a:avLst/>
              <a:gdLst/>
              <a:ahLst/>
              <a:cxnLst/>
              <a:rect l="0" t="0" r="0" b="0"/>
              <a:pathLst>
                <a:path w="257742" h="302532">
                  <a:moveTo>
                    <a:pt x="5631" y="0"/>
                  </a:moveTo>
                  <a:lnTo>
                    <a:pt x="5631" y="8664"/>
                  </a:lnTo>
                  <a:lnTo>
                    <a:pt x="5631" y="21363"/>
                  </a:lnTo>
                  <a:lnTo>
                    <a:pt x="5631" y="36932"/>
                  </a:lnTo>
                  <a:lnTo>
                    <a:pt x="5626" y="54895"/>
                  </a:lnTo>
                  <a:lnTo>
                    <a:pt x="5419" y="74230"/>
                  </a:lnTo>
                  <a:lnTo>
                    <a:pt x="4643" y="93386"/>
                  </a:lnTo>
                  <a:lnTo>
                    <a:pt x="3153" y="111500"/>
                  </a:lnTo>
                  <a:lnTo>
                    <a:pt x="1381" y="128368"/>
                  </a:lnTo>
                  <a:lnTo>
                    <a:pt x="184" y="144113"/>
                  </a:lnTo>
                  <a:lnTo>
                    <a:pt x="0" y="158964"/>
                  </a:lnTo>
                  <a:lnTo>
                    <a:pt x="670" y="173343"/>
                  </a:lnTo>
                  <a:lnTo>
                    <a:pt x="1677" y="187805"/>
                  </a:lnTo>
                  <a:lnTo>
                    <a:pt x="2675" y="202643"/>
                  </a:lnTo>
                  <a:lnTo>
                    <a:pt x="3912" y="217728"/>
                  </a:lnTo>
                  <a:lnTo>
                    <a:pt x="6097" y="232645"/>
                  </a:lnTo>
                  <a:lnTo>
                    <a:pt x="9572" y="247141"/>
                  </a:lnTo>
                  <a:lnTo>
                    <a:pt x="14687" y="260587"/>
                  </a:lnTo>
                  <a:lnTo>
                    <a:pt x="21968" y="271933"/>
                  </a:lnTo>
                  <a:lnTo>
                    <a:pt x="31481" y="280776"/>
                  </a:lnTo>
                  <a:lnTo>
                    <a:pt x="42742" y="286528"/>
                  </a:lnTo>
                  <a:lnTo>
                    <a:pt x="54971" y="288145"/>
                  </a:lnTo>
                  <a:lnTo>
                    <a:pt x="67619" y="285452"/>
                  </a:lnTo>
                  <a:lnTo>
                    <a:pt x="80206" y="278795"/>
                  </a:lnTo>
                  <a:lnTo>
                    <a:pt x="92239" y="268589"/>
                  </a:lnTo>
                  <a:lnTo>
                    <a:pt x="103515" y="255446"/>
                  </a:lnTo>
                  <a:lnTo>
                    <a:pt x="113864" y="240418"/>
                  </a:lnTo>
                  <a:lnTo>
                    <a:pt x="123044" y="224839"/>
                  </a:lnTo>
                  <a:lnTo>
                    <a:pt x="131041" y="209497"/>
                  </a:lnTo>
                  <a:lnTo>
                    <a:pt x="138017" y="194677"/>
                  </a:lnTo>
                  <a:lnTo>
                    <a:pt x="144190" y="180399"/>
                  </a:lnTo>
                  <a:lnTo>
                    <a:pt x="149768" y="166581"/>
                  </a:lnTo>
                  <a:lnTo>
                    <a:pt x="154916" y="153119"/>
                  </a:lnTo>
                  <a:lnTo>
                    <a:pt x="159764" y="139919"/>
                  </a:lnTo>
                  <a:lnTo>
                    <a:pt x="164398" y="126894"/>
                  </a:lnTo>
                  <a:lnTo>
                    <a:pt x="168688" y="113597"/>
                  </a:lnTo>
                  <a:lnTo>
                    <a:pt x="172313" y="99251"/>
                  </a:lnTo>
                  <a:lnTo>
                    <a:pt x="175142" y="83528"/>
                  </a:lnTo>
                  <a:lnTo>
                    <a:pt x="177041" y="66880"/>
                  </a:lnTo>
                  <a:lnTo>
                    <a:pt x="177776" y="50271"/>
                  </a:lnTo>
                  <a:lnTo>
                    <a:pt x="177373" y="34350"/>
                  </a:lnTo>
                  <a:lnTo>
                    <a:pt x="177227" y="22143"/>
                  </a:lnTo>
                  <a:lnTo>
                    <a:pt x="178777" y="17340"/>
                  </a:lnTo>
                  <a:lnTo>
                    <a:pt x="181333" y="18866"/>
                  </a:lnTo>
                  <a:lnTo>
                    <a:pt x="184232" y="25187"/>
                  </a:lnTo>
                  <a:lnTo>
                    <a:pt x="186909" y="35817"/>
                  </a:lnTo>
                  <a:lnTo>
                    <a:pt x="189102" y="50198"/>
                  </a:lnTo>
                  <a:lnTo>
                    <a:pt x="190976" y="67015"/>
                  </a:lnTo>
                  <a:lnTo>
                    <a:pt x="192967" y="84432"/>
                  </a:lnTo>
                  <a:lnTo>
                    <a:pt x="195329" y="101373"/>
                  </a:lnTo>
                  <a:lnTo>
                    <a:pt x="198114" y="118055"/>
                  </a:lnTo>
                  <a:lnTo>
                    <a:pt x="201276" y="135583"/>
                  </a:lnTo>
                  <a:lnTo>
                    <a:pt x="204737" y="154547"/>
                  </a:lnTo>
                  <a:lnTo>
                    <a:pt x="208422" y="174409"/>
                  </a:lnTo>
                  <a:lnTo>
                    <a:pt x="212268" y="193850"/>
                  </a:lnTo>
                  <a:lnTo>
                    <a:pt x="216231" y="212116"/>
                  </a:lnTo>
                  <a:lnTo>
                    <a:pt x="220474" y="228867"/>
                  </a:lnTo>
                  <a:lnTo>
                    <a:pt x="225341" y="243887"/>
                  </a:lnTo>
                  <a:lnTo>
                    <a:pt x="230958" y="257252"/>
                  </a:lnTo>
                  <a:lnTo>
                    <a:pt x="236906" y="268880"/>
                  </a:lnTo>
                  <a:lnTo>
                    <a:pt x="242915" y="279542"/>
                  </a:lnTo>
                  <a:lnTo>
                    <a:pt x="249514" y="290179"/>
                  </a:lnTo>
                  <a:lnTo>
                    <a:pt x="257741" y="3025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915729" y="1109280"/>
              <a:ext cx="211534" cy="345304"/>
            </a:xfrm>
            <a:custGeom>
              <a:avLst/>
              <a:gdLst/>
              <a:ahLst/>
              <a:cxnLst/>
              <a:rect l="0" t="0" r="0" b="0"/>
              <a:pathLst>
                <a:path w="211534" h="345304">
                  <a:moveTo>
                    <a:pt x="122285" y="0"/>
                  </a:moveTo>
                  <a:lnTo>
                    <a:pt x="111667" y="3593"/>
                  </a:lnTo>
                  <a:lnTo>
                    <a:pt x="100908" y="7691"/>
                  </a:lnTo>
                  <a:lnTo>
                    <a:pt x="88946" y="12715"/>
                  </a:lnTo>
                  <a:lnTo>
                    <a:pt x="76007" y="18581"/>
                  </a:lnTo>
                  <a:lnTo>
                    <a:pt x="62641" y="25144"/>
                  </a:lnTo>
                  <a:lnTo>
                    <a:pt x="49236" y="32250"/>
                  </a:lnTo>
                  <a:lnTo>
                    <a:pt x="36346" y="39954"/>
                  </a:lnTo>
                  <a:lnTo>
                    <a:pt x="24747" y="48510"/>
                  </a:lnTo>
                  <a:lnTo>
                    <a:pt x="14756" y="57984"/>
                  </a:lnTo>
                  <a:lnTo>
                    <a:pt x="6853" y="68079"/>
                  </a:lnTo>
                  <a:lnTo>
                    <a:pt x="1873" y="78262"/>
                  </a:lnTo>
                  <a:lnTo>
                    <a:pt x="0" y="88214"/>
                  </a:lnTo>
                  <a:lnTo>
                    <a:pt x="1258" y="97839"/>
                  </a:lnTo>
                  <a:lnTo>
                    <a:pt x="5822" y="107151"/>
                  </a:lnTo>
                  <a:lnTo>
                    <a:pt x="13453" y="116202"/>
                  </a:lnTo>
                  <a:lnTo>
                    <a:pt x="23422" y="124857"/>
                  </a:lnTo>
                  <a:lnTo>
                    <a:pt x="34774" y="132802"/>
                  </a:lnTo>
                  <a:lnTo>
                    <a:pt x="46843" y="139928"/>
                  </a:lnTo>
                  <a:lnTo>
                    <a:pt x="59650" y="146500"/>
                  </a:lnTo>
                  <a:lnTo>
                    <a:pt x="73743" y="153030"/>
                  </a:lnTo>
                  <a:lnTo>
                    <a:pt x="89328" y="159822"/>
                  </a:lnTo>
                  <a:lnTo>
                    <a:pt x="105700" y="166962"/>
                  </a:lnTo>
                  <a:lnTo>
                    <a:pt x="121496" y="174429"/>
                  </a:lnTo>
                  <a:lnTo>
                    <a:pt x="135978" y="182160"/>
                  </a:lnTo>
                  <a:lnTo>
                    <a:pt x="149029" y="190093"/>
                  </a:lnTo>
                  <a:lnTo>
                    <a:pt x="160830" y="198171"/>
                  </a:lnTo>
                  <a:lnTo>
                    <a:pt x="171642" y="206362"/>
                  </a:lnTo>
                  <a:lnTo>
                    <a:pt x="181522" y="215029"/>
                  </a:lnTo>
                  <a:lnTo>
                    <a:pt x="190307" y="224882"/>
                  </a:lnTo>
                  <a:lnTo>
                    <a:pt x="197989" y="236213"/>
                  </a:lnTo>
                  <a:lnTo>
                    <a:pt x="204328" y="248734"/>
                  </a:lnTo>
                  <a:lnTo>
                    <a:pt x="208791" y="261830"/>
                  </a:lnTo>
                  <a:lnTo>
                    <a:pt x="211246" y="275067"/>
                  </a:lnTo>
                  <a:lnTo>
                    <a:pt x="211533" y="288052"/>
                  </a:lnTo>
                  <a:lnTo>
                    <a:pt x="209278" y="300355"/>
                  </a:lnTo>
                  <a:lnTo>
                    <a:pt x="204516" y="311805"/>
                  </a:lnTo>
                  <a:lnTo>
                    <a:pt x="197424" y="322069"/>
                  </a:lnTo>
                  <a:lnTo>
                    <a:pt x="188099" y="330554"/>
                  </a:lnTo>
                  <a:lnTo>
                    <a:pt x="176818" y="337099"/>
                  </a:lnTo>
                  <a:lnTo>
                    <a:pt x="163971" y="341718"/>
                  </a:lnTo>
                  <a:lnTo>
                    <a:pt x="149941" y="344390"/>
                  </a:lnTo>
                  <a:lnTo>
                    <a:pt x="135065" y="345303"/>
                  </a:lnTo>
                  <a:lnTo>
                    <a:pt x="119860" y="344741"/>
                  </a:lnTo>
                  <a:lnTo>
                    <a:pt x="103294" y="342796"/>
                  </a:lnTo>
                  <a:lnTo>
                    <a:pt x="81241" y="337964"/>
                  </a:lnTo>
                  <a:lnTo>
                    <a:pt x="46653" y="3277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6189280" y="1197519"/>
              <a:ext cx="37817" cy="226899"/>
            </a:xfrm>
            <a:custGeom>
              <a:avLst/>
              <a:gdLst/>
              <a:ahLst/>
              <a:cxnLst/>
              <a:rect l="0" t="0" r="0" b="0"/>
              <a:pathLst>
                <a:path w="37817" h="226899">
                  <a:moveTo>
                    <a:pt x="0" y="0"/>
                  </a:moveTo>
                  <a:lnTo>
                    <a:pt x="3433" y="10617"/>
                  </a:lnTo>
                  <a:lnTo>
                    <a:pt x="5997" y="21377"/>
                  </a:lnTo>
                  <a:lnTo>
                    <a:pt x="7922" y="33339"/>
                  </a:lnTo>
                  <a:lnTo>
                    <a:pt x="9542" y="46279"/>
                  </a:lnTo>
                  <a:lnTo>
                    <a:pt x="11334" y="59644"/>
                  </a:lnTo>
                  <a:lnTo>
                    <a:pt x="13544" y="73071"/>
                  </a:lnTo>
                  <a:lnTo>
                    <a:pt x="16019" y="86789"/>
                  </a:lnTo>
                  <a:lnTo>
                    <a:pt x="18333" y="101492"/>
                  </a:lnTo>
                  <a:lnTo>
                    <a:pt x="20249" y="117492"/>
                  </a:lnTo>
                  <a:lnTo>
                    <a:pt x="21921" y="134344"/>
                  </a:lnTo>
                  <a:lnTo>
                    <a:pt x="23770" y="151098"/>
                  </a:lnTo>
                  <a:lnTo>
                    <a:pt x="26028" y="167186"/>
                  </a:lnTo>
                  <a:lnTo>
                    <a:pt x="28550" y="181933"/>
                  </a:lnTo>
                  <a:lnTo>
                    <a:pt x="31163" y="195813"/>
                  </a:lnTo>
                  <a:lnTo>
                    <a:pt x="34098" y="210039"/>
                  </a:lnTo>
                  <a:lnTo>
                    <a:pt x="37816" y="2268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189280" y="100843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302729" y="1143215"/>
              <a:ext cx="226900" cy="268597"/>
            </a:xfrm>
            <a:custGeom>
              <a:avLst/>
              <a:gdLst/>
              <a:ahLst/>
              <a:cxnLst/>
              <a:rect l="0" t="0" r="0" b="0"/>
              <a:pathLst>
                <a:path w="226900" h="268597">
                  <a:moveTo>
                    <a:pt x="0" y="54304"/>
                  </a:moveTo>
                  <a:lnTo>
                    <a:pt x="3433" y="68354"/>
                  </a:lnTo>
                  <a:lnTo>
                    <a:pt x="5997" y="81678"/>
                  </a:lnTo>
                  <a:lnTo>
                    <a:pt x="7916" y="95570"/>
                  </a:lnTo>
                  <a:lnTo>
                    <a:pt x="9330" y="110337"/>
                  </a:lnTo>
                  <a:lnTo>
                    <a:pt x="10345" y="126270"/>
                  </a:lnTo>
                  <a:lnTo>
                    <a:pt x="11061" y="143397"/>
                  </a:lnTo>
                  <a:lnTo>
                    <a:pt x="11557" y="161362"/>
                  </a:lnTo>
                  <a:lnTo>
                    <a:pt x="11898" y="179576"/>
                  </a:lnTo>
                  <a:lnTo>
                    <a:pt x="12129" y="197551"/>
                  </a:lnTo>
                  <a:lnTo>
                    <a:pt x="12296" y="210726"/>
                  </a:lnTo>
                  <a:lnTo>
                    <a:pt x="12420" y="213368"/>
                  </a:lnTo>
                  <a:lnTo>
                    <a:pt x="12506" y="206917"/>
                  </a:lnTo>
                  <a:lnTo>
                    <a:pt x="12758" y="194710"/>
                  </a:lnTo>
                  <a:lnTo>
                    <a:pt x="13559" y="179983"/>
                  </a:lnTo>
                  <a:lnTo>
                    <a:pt x="15074" y="164652"/>
                  </a:lnTo>
                  <a:lnTo>
                    <a:pt x="17268" y="149552"/>
                  </a:lnTo>
                  <a:lnTo>
                    <a:pt x="20022" y="134944"/>
                  </a:lnTo>
                  <a:lnTo>
                    <a:pt x="23205" y="120834"/>
                  </a:lnTo>
                  <a:lnTo>
                    <a:pt x="26701" y="107142"/>
                  </a:lnTo>
                  <a:lnTo>
                    <a:pt x="30419" y="93771"/>
                  </a:lnTo>
                  <a:lnTo>
                    <a:pt x="34302" y="80629"/>
                  </a:lnTo>
                  <a:lnTo>
                    <a:pt x="38695" y="67453"/>
                  </a:lnTo>
                  <a:lnTo>
                    <a:pt x="44300" y="53824"/>
                  </a:lnTo>
                  <a:lnTo>
                    <a:pt x="51407" y="39578"/>
                  </a:lnTo>
                  <a:lnTo>
                    <a:pt x="60119" y="25709"/>
                  </a:lnTo>
                  <a:lnTo>
                    <a:pt x="70552" y="14159"/>
                  </a:lnTo>
                  <a:lnTo>
                    <a:pt x="82578" y="5836"/>
                  </a:lnTo>
                  <a:lnTo>
                    <a:pt x="95727" y="1045"/>
                  </a:lnTo>
                  <a:lnTo>
                    <a:pt x="109322" y="0"/>
                  </a:lnTo>
                  <a:lnTo>
                    <a:pt x="122928" y="2408"/>
                  </a:lnTo>
                  <a:lnTo>
                    <a:pt x="135976" y="7655"/>
                  </a:lnTo>
                  <a:lnTo>
                    <a:pt x="147692" y="15075"/>
                  </a:lnTo>
                  <a:lnTo>
                    <a:pt x="157789" y="24100"/>
                  </a:lnTo>
                  <a:lnTo>
                    <a:pt x="166579" y="34861"/>
                  </a:lnTo>
                  <a:lnTo>
                    <a:pt x="174704" y="48117"/>
                  </a:lnTo>
                  <a:lnTo>
                    <a:pt x="182606" y="64084"/>
                  </a:lnTo>
                  <a:lnTo>
                    <a:pt x="190110" y="82274"/>
                  </a:lnTo>
                  <a:lnTo>
                    <a:pt x="196556" y="101838"/>
                  </a:lnTo>
                  <a:lnTo>
                    <a:pt x="201655" y="122133"/>
                  </a:lnTo>
                  <a:lnTo>
                    <a:pt x="205668" y="142598"/>
                  </a:lnTo>
                  <a:lnTo>
                    <a:pt x="209187" y="162674"/>
                  </a:lnTo>
                  <a:lnTo>
                    <a:pt x="212614" y="182095"/>
                  </a:lnTo>
                  <a:lnTo>
                    <a:pt x="215944" y="200365"/>
                  </a:lnTo>
                  <a:lnTo>
                    <a:pt x="219195" y="218548"/>
                  </a:lnTo>
                  <a:lnTo>
                    <a:pt x="222662" y="239576"/>
                  </a:lnTo>
                  <a:lnTo>
                    <a:pt x="226899" y="2685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290124" y="1134491"/>
              <a:ext cx="528764" cy="809805"/>
            </a:xfrm>
            <a:custGeom>
              <a:avLst/>
              <a:gdLst/>
              <a:ahLst/>
              <a:cxnLst/>
              <a:rect l="0" t="0" r="0" b="0"/>
              <a:pathLst>
                <a:path w="528764" h="809805">
                  <a:moveTo>
                    <a:pt x="479007" y="0"/>
                  </a:moveTo>
                  <a:lnTo>
                    <a:pt x="470349" y="1748"/>
                  </a:lnTo>
                  <a:lnTo>
                    <a:pt x="457857" y="4868"/>
                  </a:lnTo>
                  <a:lnTo>
                    <a:pt x="443064" y="10155"/>
                  </a:lnTo>
                  <a:lnTo>
                    <a:pt x="426602" y="17947"/>
                  </a:lnTo>
                  <a:lnTo>
                    <a:pt x="409452" y="27850"/>
                  </a:lnTo>
                  <a:lnTo>
                    <a:pt x="393046" y="39070"/>
                  </a:lnTo>
                  <a:lnTo>
                    <a:pt x="378117" y="50997"/>
                  </a:lnTo>
                  <a:lnTo>
                    <a:pt x="364949" y="63279"/>
                  </a:lnTo>
                  <a:lnTo>
                    <a:pt x="353698" y="75736"/>
                  </a:lnTo>
                  <a:lnTo>
                    <a:pt x="344225" y="88275"/>
                  </a:lnTo>
                  <a:lnTo>
                    <a:pt x="336217" y="100852"/>
                  </a:lnTo>
                  <a:lnTo>
                    <a:pt x="329333" y="113447"/>
                  </a:lnTo>
                  <a:lnTo>
                    <a:pt x="323270" y="126060"/>
                  </a:lnTo>
                  <a:lnTo>
                    <a:pt x="317792" y="139080"/>
                  </a:lnTo>
                  <a:lnTo>
                    <a:pt x="312722" y="153238"/>
                  </a:lnTo>
                  <a:lnTo>
                    <a:pt x="307949" y="168830"/>
                  </a:lnTo>
                  <a:lnTo>
                    <a:pt x="303972" y="185186"/>
                  </a:lnTo>
                  <a:lnTo>
                    <a:pt x="301833" y="200963"/>
                  </a:lnTo>
                  <a:lnTo>
                    <a:pt x="301966" y="215417"/>
                  </a:lnTo>
                  <a:lnTo>
                    <a:pt x="304615" y="228040"/>
                  </a:lnTo>
                  <a:lnTo>
                    <a:pt x="310134" y="238278"/>
                  </a:lnTo>
                  <a:lnTo>
                    <a:pt x="318420" y="246082"/>
                  </a:lnTo>
                  <a:lnTo>
                    <a:pt x="329036" y="251585"/>
                  </a:lnTo>
                  <a:lnTo>
                    <a:pt x="341460" y="254868"/>
                  </a:lnTo>
                  <a:lnTo>
                    <a:pt x="355213" y="256187"/>
                  </a:lnTo>
                  <a:lnTo>
                    <a:pt x="369718" y="255537"/>
                  </a:lnTo>
                  <a:lnTo>
                    <a:pt x="384322" y="252565"/>
                  </a:lnTo>
                  <a:lnTo>
                    <a:pt x="398656" y="247291"/>
                  </a:lnTo>
                  <a:lnTo>
                    <a:pt x="412419" y="240241"/>
                  </a:lnTo>
                  <a:lnTo>
                    <a:pt x="425261" y="232211"/>
                  </a:lnTo>
                  <a:lnTo>
                    <a:pt x="437095" y="223737"/>
                  </a:lnTo>
                  <a:lnTo>
                    <a:pt x="448025" y="214519"/>
                  </a:lnTo>
                  <a:lnTo>
                    <a:pt x="458234" y="203578"/>
                  </a:lnTo>
                  <a:lnTo>
                    <a:pt x="467891" y="190499"/>
                  </a:lnTo>
                  <a:lnTo>
                    <a:pt x="476753" y="175606"/>
                  </a:lnTo>
                  <a:lnTo>
                    <a:pt x="484200" y="159628"/>
                  </a:lnTo>
                  <a:lnTo>
                    <a:pt x="490002" y="143117"/>
                  </a:lnTo>
                  <a:lnTo>
                    <a:pt x="494100" y="126573"/>
                  </a:lnTo>
                  <a:lnTo>
                    <a:pt x="496412" y="110509"/>
                  </a:lnTo>
                  <a:lnTo>
                    <a:pt x="497073" y="95173"/>
                  </a:lnTo>
                  <a:lnTo>
                    <a:pt x="496152" y="81537"/>
                  </a:lnTo>
                  <a:lnTo>
                    <a:pt x="492734" y="71589"/>
                  </a:lnTo>
                  <a:lnTo>
                    <a:pt x="487038" y="66717"/>
                  </a:lnTo>
                  <a:lnTo>
                    <a:pt x="481518" y="67197"/>
                  </a:lnTo>
                  <a:lnTo>
                    <a:pt x="477109" y="72231"/>
                  </a:lnTo>
                  <a:lnTo>
                    <a:pt x="474045" y="80562"/>
                  </a:lnTo>
                  <a:lnTo>
                    <a:pt x="472488" y="90875"/>
                  </a:lnTo>
                  <a:lnTo>
                    <a:pt x="472359" y="102286"/>
                  </a:lnTo>
                  <a:lnTo>
                    <a:pt x="473423" y="114870"/>
                  </a:lnTo>
                  <a:lnTo>
                    <a:pt x="475407" y="129461"/>
                  </a:lnTo>
                  <a:lnTo>
                    <a:pt x="478068" y="146369"/>
                  </a:lnTo>
                  <a:lnTo>
                    <a:pt x="481212" y="165013"/>
                  </a:lnTo>
                  <a:lnTo>
                    <a:pt x="484693" y="184256"/>
                  </a:lnTo>
                  <a:lnTo>
                    <a:pt x="488408" y="203371"/>
                  </a:lnTo>
                  <a:lnTo>
                    <a:pt x="492281" y="222274"/>
                  </a:lnTo>
                  <a:lnTo>
                    <a:pt x="496262" y="241295"/>
                  </a:lnTo>
                  <a:lnTo>
                    <a:pt x="500315" y="260649"/>
                  </a:lnTo>
                  <a:lnTo>
                    <a:pt x="504418" y="280384"/>
                  </a:lnTo>
                  <a:lnTo>
                    <a:pt x="508553" y="300457"/>
                  </a:lnTo>
                  <a:lnTo>
                    <a:pt x="512705" y="320799"/>
                  </a:lnTo>
                  <a:lnTo>
                    <a:pt x="516670" y="341342"/>
                  </a:lnTo>
                  <a:lnTo>
                    <a:pt x="520076" y="362030"/>
                  </a:lnTo>
                  <a:lnTo>
                    <a:pt x="522764" y="382819"/>
                  </a:lnTo>
                  <a:lnTo>
                    <a:pt x="524772" y="403680"/>
                  </a:lnTo>
                  <a:lnTo>
                    <a:pt x="526218" y="424589"/>
                  </a:lnTo>
                  <a:lnTo>
                    <a:pt x="527237" y="445525"/>
                  </a:lnTo>
                  <a:lnTo>
                    <a:pt x="527941" y="466281"/>
                  </a:lnTo>
                  <a:lnTo>
                    <a:pt x="528425" y="486484"/>
                  </a:lnTo>
                  <a:lnTo>
                    <a:pt x="528747" y="505972"/>
                  </a:lnTo>
                  <a:lnTo>
                    <a:pt x="528763" y="524782"/>
                  </a:lnTo>
                  <a:lnTo>
                    <a:pt x="528136" y="543032"/>
                  </a:lnTo>
                  <a:lnTo>
                    <a:pt x="526736" y="560856"/>
                  </a:lnTo>
                  <a:lnTo>
                    <a:pt x="524618" y="578367"/>
                  </a:lnTo>
                  <a:lnTo>
                    <a:pt x="521914" y="595656"/>
                  </a:lnTo>
                  <a:lnTo>
                    <a:pt x="518759" y="612786"/>
                  </a:lnTo>
                  <a:lnTo>
                    <a:pt x="515078" y="629608"/>
                  </a:lnTo>
                  <a:lnTo>
                    <a:pt x="510597" y="645789"/>
                  </a:lnTo>
                  <a:lnTo>
                    <a:pt x="505234" y="661190"/>
                  </a:lnTo>
                  <a:lnTo>
                    <a:pt x="499076" y="675672"/>
                  </a:lnTo>
                  <a:lnTo>
                    <a:pt x="492279" y="688999"/>
                  </a:lnTo>
                  <a:lnTo>
                    <a:pt x="484996" y="701161"/>
                  </a:lnTo>
                  <a:lnTo>
                    <a:pt x="477161" y="712516"/>
                  </a:lnTo>
                  <a:lnTo>
                    <a:pt x="468514" y="723646"/>
                  </a:lnTo>
                  <a:lnTo>
                    <a:pt x="458970" y="734900"/>
                  </a:lnTo>
                  <a:lnTo>
                    <a:pt x="448624" y="746012"/>
                  </a:lnTo>
                  <a:lnTo>
                    <a:pt x="437635" y="756252"/>
                  </a:lnTo>
                  <a:lnTo>
                    <a:pt x="426156" y="765268"/>
                  </a:lnTo>
                  <a:lnTo>
                    <a:pt x="414125" y="773087"/>
                  </a:lnTo>
                  <a:lnTo>
                    <a:pt x="401278" y="779905"/>
                  </a:lnTo>
                  <a:lnTo>
                    <a:pt x="387535" y="785953"/>
                  </a:lnTo>
                  <a:lnTo>
                    <a:pt x="372989" y="791436"/>
                  </a:lnTo>
                  <a:lnTo>
                    <a:pt x="357799" y="796516"/>
                  </a:lnTo>
                  <a:lnTo>
                    <a:pt x="342125" y="801305"/>
                  </a:lnTo>
                  <a:lnTo>
                    <a:pt x="326099" y="805498"/>
                  </a:lnTo>
                  <a:lnTo>
                    <a:pt x="309827" y="808420"/>
                  </a:lnTo>
                  <a:lnTo>
                    <a:pt x="293377" y="809804"/>
                  </a:lnTo>
                  <a:lnTo>
                    <a:pt x="276608" y="809758"/>
                  </a:lnTo>
                  <a:lnTo>
                    <a:pt x="259189" y="808543"/>
                  </a:lnTo>
                  <a:lnTo>
                    <a:pt x="241003" y="806434"/>
                  </a:lnTo>
                  <a:lnTo>
                    <a:pt x="222499" y="803478"/>
                  </a:lnTo>
                  <a:lnTo>
                    <a:pt x="204544" y="799494"/>
                  </a:lnTo>
                  <a:lnTo>
                    <a:pt x="187586" y="794468"/>
                  </a:lnTo>
                  <a:lnTo>
                    <a:pt x="171470" y="788537"/>
                  </a:lnTo>
                  <a:lnTo>
                    <a:pt x="155684" y="781894"/>
                  </a:lnTo>
                  <a:lnTo>
                    <a:pt x="139879" y="774713"/>
                  </a:lnTo>
                  <a:lnTo>
                    <a:pt x="124110" y="766949"/>
                  </a:lnTo>
                  <a:lnTo>
                    <a:pt x="108715" y="758347"/>
                  </a:lnTo>
                  <a:lnTo>
                    <a:pt x="93880" y="748840"/>
                  </a:lnTo>
                  <a:lnTo>
                    <a:pt x="79796" y="738722"/>
                  </a:lnTo>
                  <a:lnTo>
                    <a:pt x="66746" y="728523"/>
                  </a:lnTo>
                  <a:lnTo>
                    <a:pt x="54784" y="718559"/>
                  </a:lnTo>
                  <a:lnTo>
                    <a:pt x="43903" y="708825"/>
                  </a:lnTo>
                  <a:lnTo>
                    <a:pt x="32950" y="697896"/>
                  </a:lnTo>
                  <a:lnTo>
                    <a:pt x="19625" y="682137"/>
                  </a:lnTo>
                  <a:lnTo>
                    <a:pt x="0" y="6554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260744" y="945409"/>
              <a:ext cx="25212" cy="516825"/>
            </a:xfrm>
            <a:custGeom>
              <a:avLst/>
              <a:gdLst/>
              <a:ahLst/>
              <a:cxnLst/>
              <a:rect l="0" t="0" r="0" b="0"/>
              <a:pathLst>
                <a:path w="25212" h="516825">
                  <a:moveTo>
                    <a:pt x="0" y="0"/>
                  </a:moveTo>
                  <a:lnTo>
                    <a:pt x="0" y="14050"/>
                  </a:lnTo>
                  <a:lnTo>
                    <a:pt x="0" y="27375"/>
                  </a:lnTo>
                  <a:lnTo>
                    <a:pt x="0" y="41261"/>
                  </a:lnTo>
                  <a:lnTo>
                    <a:pt x="0" y="55821"/>
                  </a:lnTo>
                  <a:lnTo>
                    <a:pt x="0" y="70979"/>
                  </a:lnTo>
                  <a:lnTo>
                    <a:pt x="6" y="86610"/>
                  </a:lnTo>
                  <a:lnTo>
                    <a:pt x="213" y="102596"/>
                  </a:lnTo>
                  <a:lnTo>
                    <a:pt x="988" y="118837"/>
                  </a:lnTo>
                  <a:lnTo>
                    <a:pt x="2484" y="135275"/>
                  </a:lnTo>
                  <a:lnTo>
                    <a:pt x="4463" y="152440"/>
                  </a:lnTo>
                  <a:lnTo>
                    <a:pt x="6436" y="171399"/>
                  </a:lnTo>
                  <a:lnTo>
                    <a:pt x="8115" y="192573"/>
                  </a:lnTo>
                  <a:lnTo>
                    <a:pt x="9424" y="215236"/>
                  </a:lnTo>
                  <a:lnTo>
                    <a:pt x="10390" y="237910"/>
                  </a:lnTo>
                  <a:lnTo>
                    <a:pt x="11083" y="259725"/>
                  </a:lnTo>
                  <a:lnTo>
                    <a:pt x="11568" y="280641"/>
                  </a:lnTo>
                  <a:lnTo>
                    <a:pt x="11902" y="301110"/>
                  </a:lnTo>
                  <a:lnTo>
                    <a:pt x="12137" y="321484"/>
                  </a:lnTo>
                  <a:lnTo>
                    <a:pt x="12499" y="341924"/>
                  </a:lnTo>
                  <a:lnTo>
                    <a:pt x="13380" y="362480"/>
                  </a:lnTo>
                  <a:lnTo>
                    <a:pt x="14946" y="383145"/>
                  </a:lnTo>
                  <a:lnTo>
                    <a:pt x="16972" y="403703"/>
                  </a:lnTo>
                  <a:lnTo>
                    <a:pt x="18978" y="423765"/>
                  </a:lnTo>
                  <a:lnTo>
                    <a:pt x="20678" y="443133"/>
                  </a:lnTo>
                  <a:lnTo>
                    <a:pt x="22004" y="461110"/>
                  </a:lnTo>
                  <a:lnTo>
                    <a:pt x="23125" y="478163"/>
                  </a:lnTo>
                  <a:lnTo>
                    <a:pt x="24138" y="495791"/>
                  </a:lnTo>
                  <a:lnTo>
                    <a:pt x="25211" y="5168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084268" y="1109280"/>
              <a:ext cx="327743" cy="163872"/>
            </a:xfrm>
            <a:custGeom>
              <a:avLst/>
              <a:gdLst/>
              <a:ahLst/>
              <a:cxnLst/>
              <a:rect l="0" t="0" r="0" b="0"/>
              <a:pathLst>
                <a:path w="327743" h="163872">
                  <a:moveTo>
                    <a:pt x="0" y="163871"/>
                  </a:moveTo>
                  <a:lnTo>
                    <a:pt x="7105" y="153414"/>
                  </a:lnTo>
                  <a:lnTo>
                    <a:pt x="14534" y="144187"/>
                  </a:lnTo>
                  <a:lnTo>
                    <a:pt x="23030" y="135330"/>
                  </a:lnTo>
                  <a:lnTo>
                    <a:pt x="32536" y="126844"/>
                  </a:lnTo>
                  <a:lnTo>
                    <a:pt x="42888" y="119025"/>
                  </a:lnTo>
                  <a:lnTo>
                    <a:pt x="53897" y="111994"/>
                  </a:lnTo>
                  <a:lnTo>
                    <a:pt x="65390" y="105691"/>
                  </a:lnTo>
                  <a:lnTo>
                    <a:pt x="77231" y="99980"/>
                  </a:lnTo>
                  <a:lnTo>
                    <a:pt x="89316" y="94718"/>
                  </a:lnTo>
                  <a:lnTo>
                    <a:pt x="101568" y="89783"/>
                  </a:lnTo>
                  <a:lnTo>
                    <a:pt x="113934" y="85079"/>
                  </a:lnTo>
                  <a:lnTo>
                    <a:pt x="126379" y="80530"/>
                  </a:lnTo>
                  <a:lnTo>
                    <a:pt x="138877" y="75891"/>
                  </a:lnTo>
                  <a:lnTo>
                    <a:pt x="151410" y="70758"/>
                  </a:lnTo>
                  <a:lnTo>
                    <a:pt x="163969" y="64957"/>
                  </a:lnTo>
                  <a:lnTo>
                    <a:pt x="176542" y="58706"/>
                  </a:lnTo>
                  <a:lnTo>
                    <a:pt x="189126" y="52484"/>
                  </a:lnTo>
                  <a:lnTo>
                    <a:pt x="201722" y="46572"/>
                  </a:lnTo>
                  <a:lnTo>
                    <a:pt x="214525" y="41041"/>
                  </a:lnTo>
                  <a:lnTo>
                    <a:pt x="227901" y="35857"/>
                  </a:lnTo>
                  <a:lnTo>
                    <a:pt x="241991" y="30954"/>
                  </a:lnTo>
                  <a:lnTo>
                    <a:pt x="256489" y="26211"/>
                  </a:lnTo>
                  <a:lnTo>
                    <a:pt x="272416" y="20878"/>
                  </a:lnTo>
                  <a:lnTo>
                    <a:pt x="293850" y="13145"/>
                  </a:lnTo>
                  <a:lnTo>
                    <a:pt x="32774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438306" y="1121886"/>
              <a:ext cx="112364" cy="224603"/>
            </a:xfrm>
            <a:custGeom>
              <a:avLst/>
              <a:gdLst/>
              <a:ahLst/>
              <a:cxnLst/>
              <a:rect l="0" t="0" r="0" b="0"/>
              <a:pathLst>
                <a:path w="112364" h="224603">
                  <a:moveTo>
                    <a:pt x="36731" y="25211"/>
                  </a:moveTo>
                  <a:lnTo>
                    <a:pt x="33218" y="35748"/>
                  </a:lnTo>
                  <a:lnTo>
                    <a:pt x="29887" y="45742"/>
                  </a:lnTo>
                  <a:lnTo>
                    <a:pt x="26416" y="56167"/>
                  </a:lnTo>
                  <a:lnTo>
                    <a:pt x="22776" y="67501"/>
                  </a:lnTo>
                  <a:lnTo>
                    <a:pt x="18985" y="80422"/>
                  </a:lnTo>
                  <a:lnTo>
                    <a:pt x="15083" y="95146"/>
                  </a:lnTo>
                  <a:lnTo>
                    <a:pt x="11294" y="111507"/>
                  </a:lnTo>
                  <a:lnTo>
                    <a:pt x="8010" y="129187"/>
                  </a:lnTo>
                  <a:lnTo>
                    <a:pt x="5406" y="147857"/>
                  </a:lnTo>
                  <a:lnTo>
                    <a:pt x="3455" y="167047"/>
                  </a:lnTo>
                  <a:lnTo>
                    <a:pt x="2047" y="186177"/>
                  </a:lnTo>
                  <a:lnTo>
                    <a:pt x="1053" y="204836"/>
                  </a:lnTo>
                  <a:lnTo>
                    <a:pt x="335" y="219375"/>
                  </a:lnTo>
                  <a:lnTo>
                    <a:pt x="0" y="224602"/>
                  </a:lnTo>
                  <a:lnTo>
                    <a:pt x="425" y="220761"/>
                  </a:lnTo>
                  <a:lnTo>
                    <a:pt x="1716" y="210096"/>
                  </a:lnTo>
                  <a:lnTo>
                    <a:pt x="3779" y="195272"/>
                  </a:lnTo>
                  <a:lnTo>
                    <a:pt x="6455" y="178925"/>
                  </a:lnTo>
                  <a:lnTo>
                    <a:pt x="9597" y="162577"/>
                  </a:lnTo>
                  <a:lnTo>
                    <a:pt x="13271" y="146631"/>
                  </a:lnTo>
                  <a:lnTo>
                    <a:pt x="17747" y="130838"/>
                  </a:lnTo>
                  <a:lnTo>
                    <a:pt x="23110" y="114975"/>
                  </a:lnTo>
                  <a:lnTo>
                    <a:pt x="29267" y="99340"/>
                  </a:lnTo>
                  <a:lnTo>
                    <a:pt x="36063" y="84659"/>
                  </a:lnTo>
                  <a:lnTo>
                    <a:pt x="43347" y="71271"/>
                  </a:lnTo>
                  <a:lnTo>
                    <a:pt x="51182" y="59130"/>
                  </a:lnTo>
                  <a:lnTo>
                    <a:pt x="59830" y="48028"/>
                  </a:lnTo>
                  <a:lnTo>
                    <a:pt x="69357" y="37732"/>
                  </a:lnTo>
                  <a:lnTo>
                    <a:pt x="79121" y="28391"/>
                  </a:lnTo>
                  <a:lnTo>
                    <a:pt x="88839" y="19619"/>
                  </a:lnTo>
                  <a:lnTo>
                    <a:pt x="99366" y="10640"/>
                  </a:lnTo>
                  <a:lnTo>
                    <a:pt x="11236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689331" y="1222729"/>
              <a:ext cx="12606" cy="201689"/>
            </a:xfrm>
            <a:custGeom>
              <a:avLst/>
              <a:gdLst/>
              <a:ahLst/>
              <a:cxnLst/>
              <a:rect l="0" t="0" r="0" b="0"/>
              <a:pathLst>
                <a:path w="12606" h="201689">
                  <a:moveTo>
                    <a:pt x="12605" y="0"/>
                  </a:moveTo>
                  <a:lnTo>
                    <a:pt x="12605" y="14131"/>
                  </a:lnTo>
                  <a:lnTo>
                    <a:pt x="12605" y="28221"/>
                  </a:lnTo>
                  <a:lnTo>
                    <a:pt x="12600" y="43655"/>
                  </a:lnTo>
                  <a:lnTo>
                    <a:pt x="12393" y="60235"/>
                  </a:lnTo>
                  <a:lnTo>
                    <a:pt x="11617" y="77389"/>
                  </a:lnTo>
                  <a:lnTo>
                    <a:pt x="10122" y="94707"/>
                  </a:lnTo>
                  <a:lnTo>
                    <a:pt x="8132" y="111965"/>
                  </a:lnTo>
                  <a:lnTo>
                    <a:pt x="5945" y="131106"/>
                  </a:lnTo>
                  <a:lnTo>
                    <a:pt x="3366" y="157820"/>
                  </a:lnTo>
                  <a:lnTo>
                    <a:pt x="0" y="2016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689331" y="107146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550669" y="1161222"/>
              <a:ext cx="478474" cy="825897"/>
            </a:xfrm>
            <a:custGeom>
              <a:avLst/>
              <a:gdLst/>
              <a:ahLst/>
              <a:cxnLst/>
              <a:rect l="0" t="0" r="0" b="0"/>
              <a:pathLst>
                <a:path w="478474" h="825897">
                  <a:moveTo>
                    <a:pt x="441191" y="36297"/>
                  </a:moveTo>
                  <a:lnTo>
                    <a:pt x="434006" y="25919"/>
                  </a:lnTo>
                  <a:lnTo>
                    <a:pt x="425811" y="17459"/>
                  </a:lnTo>
                  <a:lnTo>
                    <a:pt x="415774" y="10166"/>
                  </a:lnTo>
                  <a:lnTo>
                    <a:pt x="404455" y="4319"/>
                  </a:lnTo>
                  <a:lnTo>
                    <a:pt x="392882" y="827"/>
                  </a:lnTo>
                  <a:lnTo>
                    <a:pt x="381671" y="0"/>
                  </a:lnTo>
                  <a:lnTo>
                    <a:pt x="370634" y="1982"/>
                  </a:lnTo>
                  <a:lnTo>
                    <a:pt x="359021" y="7043"/>
                  </a:lnTo>
                  <a:lnTo>
                    <a:pt x="346427" y="15021"/>
                  </a:lnTo>
                  <a:lnTo>
                    <a:pt x="333019" y="25632"/>
                  </a:lnTo>
                  <a:lnTo>
                    <a:pt x="319311" y="38689"/>
                  </a:lnTo>
                  <a:lnTo>
                    <a:pt x="305665" y="53857"/>
                  </a:lnTo>
                  <a:lnTo>
                    <a:pt x="292809" y="70897"/>
                  </a:lnTo>
                  <a:lnTo>
                    <a:pt x="281867" y="89759"/>
                  </a:lnTo>
                  <a:lnTo>
                    <a:pt x="273283" y="110235"/>
                  </a:lnTo>
                  <a:lnTo>
                    <a:pt x="267096" y="131430"/>
                  </a:lnTo>
                  <a:lnTo>
                    <a:pt x="263276" y="151924"/>
                  </a:lnTo>
                  <a:lnTo>
                    <a:pt x="261556" y="170968"/>
                  </a:lnTo>
                  <a:lnTo>
                    <a:pt x="261920" y="188075"/>
                  </a:lnTo>
                  <a:lnTo>
                    <a:pt x="264691" y="202714"/>
                  </a:lnTo>
                  <a:lnTo>
                    <a:pt x="269837" y="214852"/>
                  </a:lnTo>
                  <a:lnTo>
                    <a:pt x="277205" y="224444"/>
                  </a:lnTo>
                  <a:lnTo>
                    <a:pt x="286724" y="231217"/>
                  </a:lnTo>
                  <a:lnTo>
                    <a:pt x="298133" y="235282"/>
                  </a:lnTo>
                  <a:lnTo>
                    <a:pt x="310864" y="236677"/>
                  </a:lnTo>
                  <a:lnTo>
                    <a:pt x="324181" y="235177"/>
                  </a:lnTo>
                  <a:lnTo>
                    <a:pt x="337605" y="230938"/>
                  </a:lnTo>
                  <a:lnTo>
                    <a:pt x="350733" y="224605"/>
                  </a:lnTo>
                  <a:lnTo>
                    <a:pt x="363142" y="217065"/>
                  </a:lnTo>
                  <a:lnTo>
                    <a:pt x="374678" y="208931"/>
                  </a:lnTo>
                  <a:lnTo>
                    <a:pt x="385409" y="200146"/>
                  </a:lnTo>
                  <a:lnTo>
                    <a:pt x="395482" y="190133"/>
                  </a:lnTo>
                  <a:lnTo>
                    <a:pt x="405053" y="178645"/>
                  </a:lnTo>
                  <a:lnTo>
                    <a:pt x="414060" y="165593"/>
                  </a:lnTo>
                  <a:lnTo>
                    <a:pt x="422243" y="150857"/>
                  </a:lnTo>
                  <a:lnTo>
                    <a:pt x="429513" y="134556"/>
                  </a:lnTo>
                  <a:lnTo>
                    <a:pt x="435573" y="117155"/>
                  </a:lnTo>
                  <a:lnTo>
                    <a:pt x="439846" y="99322"/>
                  </a:lnTo>
                  <a:lnTo>
                    <a:pt x="442190" y="81595"/>
                  </a:lnTo>
                  <a:lnTo>
                    <a:pt x="443048" y="68191"/>
                  </a:lnTo>
                  <a:lnTo>
                    <a:pt x="443517" y="64133"/>
                  </a:lnTo>
                  <a:lnTo>
                    <a:pt x="444589" y="67703"/>
                  </a:lnTo>
                  <a:lnTo>
                    <a:pt x="446454" y="76830"/>
                  </a:lnTo>
                  <a:lnTo>
                    <a:pt x="448994" y="90743"/>
                  </a:lnTo>
                  <a:lnTo>
                    <a:pt x="452033" y="108739"/>
                  </a:lnTo>
                  <a:lnTo>
                    <a:pt x="455235" y="130180"/>
                  </a:lnTo>
                  <a:lnTo>
                    <a:pt x="458122" y="154634"/>
                  </a:lnTo>
                  <a:lnTo>
                    <a:pt x="460463" y="181561"/>
                  </a:lnTo>
                  <a:lnTo>
                    <a:pt x="462440" y="209620"/>
                  </a:lnTo>
                  <a:lnTo>
                    <a:pt x="464503" y="236835"/>
                  </a:lnTo>
                  <a:lnTo>
                    <a:pt x="466908" y="262186"/>
                  </a:lnTo>
                  <a:lnTo>
                    <a:pt x="469521" y="285719"/>
                  </a:lnTo>
                  <a:lnTo>
                    <a:pt x="471930" y="308063"/>
                  </a:lnTo>
                  <a:lnTo>
                    <a:pt x="473906" y="329746"/>
                  </a:lnTo>
                  <a:lnTo>
                    <a:pt x="475416" y="350887"/>
                  </a:lnTo>
                  <a:lnTo>
                    <a:pt x="476519" y="371289"/>
                  </a:lnTo>
                  <a:lnTo>
                    <a:pt x="477301" y="390886"/>
                  </a:lnTo>
                  <a:lnTo>
                    <a:pt x="477847" y="409957"/>
                  </a:lnTo>
                  <a:lnTo>
                    <a:pt x="478223" y="429013"/>
                  </a:lnTo>
                  <a:lnTo>
                    <a:pt x="478473" y="448353"/>
                  </a:lnTo>
                  <a:lnTo>
                    <a:pt x="478440" y="468059"/>
                  </a:lnTo>
                  <a:lnTo>
                    <a:pt x="477781" y="488103"/>
                  </a:lnTo>
                  <a:lnTo>
                    <a:pt x="476365" y="508416"/>
                  </a:lnTo>
                  <a:lnTo>
                    <a:pt x="474439" y="528734"/>
                  </a:lnTo>
                  <a:lnTo>
                    <a:pt x="472502" y="548633"/>
                  </a:lnTo>
                  <a:lnTo>
                    <a:pt x="470841" y="567907"/>
                  </a:lnTo>
                  <a:lnTo>
                    <a:pt x="469340" y="586368"/>
                  </a:lnTo>
                  <a:lnTo>
                    <a:pt x="467608" y="603747"/>
                  </a:lnTo>
                  <a:lnTo>
                    <a:pt x="465417" y="620005"/>
                  </a:lnTo>
                  <a:lnTo>
                    <a:pt x="462543" y="635287"/>
                  </a:lnTo>
                  <a:lnTo>
                    <a:pt x="458687" y="649797"/>
                  </a:lnTo>
                  <a:lnTo>
                    <a:pt x="453779" y="663733"/>
                  </a:lnTo>
                  <a:lnTo>
                    <a:pt x="447946" y="677256"/>
                  </a:lnTo>
                  <a:lnTo>
                    <a:pt x="441375" y="690487"/>
                  </a:lnTo>
                  <a:lnTo>
                    <a:pt x="434248" y="703511"/>
                  </a:lnTo>
                  <a:lnTo>
                    <a:pt x="426522" y="716196"/>
                  </a:lnTo>
                  <a:lnTo>
                    <a:pt x="417945" y="728218"/>
                  </a:lnTo>
                  <a:lnTo>
                    <a:pt x="408450" y="739452"/>
                  </a:lnTo>
                  <a:lnTo>
                    <a:pt x="398138" y="749958"/>
                  </a:lnTo>
                  <a:lnTo>
                    <a:pt x="387170" y="759873"/>
                  </a:lnTo>
                  <a:lnTo>
                    <a:pt x="375712" y="769331"/>
                  </a:lnTo>
                  <a:lnTo>
                    <a:pt x="363897" y="778262"/>
                  </a:lnTo>
                  <a:lnTo>
                    <a:pt x="351832" y="786391"/>
                  </a:lnTo>
                  <a:lnTo>
                    <a:pt x="339589" y="793636"/>
                  </a:lnTo>
                  <a:lnTo>
                    <a:pt x="327025" y="800084"/>
                  </a:lnTo>
                  <a:lnTo>
                    <a:pt x="313811" y="805894"/>
                  </a:lnTo>
                  <a:lnTo>
                    <a:pt x="299800" y="811216"/>
                  </a:lnTo>
                  <a:lnTo>
                    <a:pt x="284463" y="815989"/>
                  </a:lnTo>
                  <a:lnTo>
                    <a:pt x="266830" y="819946"/>
                  </a:lnTo>
                  <a:lnTo>
                    <a:pt x="246599" y="823003"/>
                  </a:lnTo>
                  <a:lnTo>
                    <a:pt x="224793" y="825056"/>
                  </a:lnTo>
                  <a:lnTo>
                    <a:pt x="203341" y="825896"/>
                  </a:lnTo>
                  <a:lnTo>
                    <a:pt x="183329" y="825523"/>
                  </a:lnTo>
                  <a:lnTo>
                    <a:pt x="164806" y="823912"/>
                  </a:lnTo>
                  <a:lnTo>
                    <a:pt x="147224" y="820920"/>
                  </a:lnTo>
                  <a:lnTo>
                    <a:pt x="130135" y="816602"/>
                  </a:lnTo>
                  <a:lnTo>
                    <a:pt x="113665" y="811168"/>
                  </a:lnTo>
                  <a:lnTo>
                    <a:pt x="98421" y="804867"/>
                  </a:lnTo>
                  <a:lnTo>
                    <a:pt x="84646" y="797920"/>
                  </a:lnTo>
                  <a:lnTo>
                    <a:pt x="72042" y="790314"/>
                  </a:lnTo>
                  <a:lnTo>
                    <a:pt x="59991" y="781819"/>
                  </a:lnTo>
                  <a:lnTo>
                    <a:pt x="48086" y="772395"/>
                  </a:lnTo>
                  <a:lnTo>
                    <a:pt x="36680" y="762701"/>
                  </a:lnTo>
                  <a:lnTo>
                    <a:pt x="25660" y="753036"/>
                  </a:lnTo>
                  <a:lnTo>
                    <a:pt x="14053" y="742553"/>
                  </a:lnTo>
                  <a:lnTo>
                    <a:pt x="0" y="7295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218759" y="844566"/>
              <a:ext cx="25212" cy="378164"/>
            </a:xfrm>
            <a:custGeom>
              <a:avLst/>
              <a:gdLst/>
              <a:ahLst/>
              <a:cxnLst/>
              <a:rect l="0" t="0" r="0" b="0"/>
              <a:pathLst>
                <a:path w="25212" h="378164">
                  <a:moveTo>
                    <a:pt x="0" y="0"/>
                  </a:moveTo>
                  <a:lnTo>
                    <a:pt x="4" y="8653"/>
                  </a:lnTo>
                  <a:lnTo>
                    <a:pt x="211" y="20938"/>
                  </a:lnTo>
                  <a:lnTo>
                    <a:pt x="988" y="34954"/>
                  </a:lnTo>
                  <a:lnTo>
                    <a:pt x="2483" y="49938"/>
                  </a:lnTo>
                  <a:lnTo>
                    <a:pt x="4462" y="65730"/>
                  </a:lnTo>
                  <a:lnTo>
                    <a:pt x="6436" y="82492"/>
                  </a:lnTo>
                  <a:lnTo>
                    <a:pt x="8115" y="100248"/>
                  </a:lnTo>
                  <a:lnTo>
                    <a:pt x="9423" y="118871"/>
                  </a:lnTo>
                  <a:lnTo>
                    <a:pt x="10391" y="138180"/>
                  </a:lnTo>
                  <a:lnTo>
                    <a:pt x="11082" y="157995"/>
                  </a:lnTo>
                  <a:lnTo>
                    <a:pt x="11567" y="177979"/>
                  </a:lnTo>
                  <a:lnTo>
                    <a:pt x="11902" y="197653"/>
                  </a:lnTo>
                  <a:lnTo>
                    <a:pt x="12130" y="216782"/>
                  </a:lnTo>
                  <a:lnTo>
                    <a:pt x="12286" y="235350"/>
                  </a:lnTo>
                  <a:lnTo>
                    <a:pt x="12391" y="253437"/>
                  </a:lnTo>
                  <a:lnTo>
                    <a:pt x="12468" y="271145"/>
                  </a:lnTo>
                  <a:lnTo>
                    <a:pt x="12722" y="288376"/>
                  </a:lnTo>
                  <a:lnTo>
                    <a:pt x="13530" y="304840"/>
                  </a:lnTo>
                  <a:lnTo>
                    <a:pt x="15045" y="320425"/>
                  </a:lnTo>
                  <a:lnTo>
                    <a:pt x="17049" y="334675"/>
                  </a:lnTo>
                  <a:lnTo>
                    <a:pt x="19247" y="348089"/>
                  </a:lnTo>
                  <a:lnTo>
                    <a:pt x="21836" y="361845"/>
                  </a:lnTo>
                  <a:lnTo>
                    <a:pt x="25211" y="3781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269181" y="1361389"/>
              <a:ext cx="12606" cy="1"/>
            </a:xfrm>
            <a:custGeom>
              <a:avLst/>
              <a:gdLst/>
              <a:ahLst/>
              <a:cxnLst/>
              <a:rect l="0" t="0" r="0" b="0"/>
              <a:pathLst>
                <a:path w="12606" h="1">
                  <a:moveTo>
                    <a:pt x="12605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Freeform 64"/>
          <p:cNvSpPr/>
          <p:nvPr/>
        </p:nvSpPr>
        <p:spPr>
          <a:xfrm>
            <a:off x="4168621" y="315136"/>
            <a:ext cx="1452150" cy="448078"/>
          </a:xfrm>
          <a:custGeom>
            <a:avLst/>
            <a:gdLst/>
            <a:ahLst/>
            <a:cxnLst/>
            <a:rect l="0" t="0" r="0" b="0"/>
            <a:pathLst>
              <a:path w="1452150" h="448078">
                <a:moveTo>
                  <a:pt x="3786" y="100844"/>
                </a:moveTo>
                <a:lnTo>
                  <a:pt x="56421" y="83299"/>
                </a:lnTo>
                <a:lnTo>
                  <a:pt x="117931" y="67084"/>
                </a:lnTo>
                <a:lnTo>
                  <a:pt x="160964" y="58761"/>
                </a:lnTo>
                <a:lnTo>
                  <a:pt x="208101" y="50394"/>
                </a:lnTo>
                <a:lnTo>
                  <a:pt x="258463" y="42006"/>
                </a:lnTo>
                <a:lnTo>
                  <a:pt x="313528" y="33609"/>
                </a:lnTo>
                <a:lnTo>
                  <a:pt x="370681" y="28944"/>
                </a:lnTo>
                <a:lnTo>
                  <a:pt x="423162" y="25470"/>
                </a:lnTo>
                <a:lnTo>
                  <a:pt x="477730" y="17040"/>
                </a:lnTo>
                <a:lnTo>
                  <a:pt x="531559" y="13920"/>
                </a:lnTo>
                <a:lnTo>
                  <a:pt x="575898" y="13190"/>
                </a:lnTo>
                <a:lnTo>
                  <a:pt x="634722" y="12779"/>
                </a:lnTo>
                <a:lnTo>
                  <a:pt x="696128" y="3977"/>
                </a:lnTo>
                <a:lnTo>
                  <a:pt x="748469" y="1179"/>
                </a:lnTo>
                <a:lnTo>
                  <a:pt x="797423" y="524"/>
                </a:lnTo>
                <a:lnTo>
                  <a:pt x="860029" y="156"/>
                </a:lnTo>
                <a:lnTo>
                  <a:pt x="903963" y="69"/>
                </a:lnTo>
                <a:lnTo>
                  <a:pt x="951502" y="31"/>
                </a:lnTo>
                <a:lnTo>
                  <a:pt x="1000642" y="14"/>
                </a:lnTo>
                <a:lnTo>
                  <a:pt x="1050495" y="6"/>
                </a:lnTo>
                <a:lnTo>
                  <a:pt x="1099262" y="3"/>
                </a:lnTo>
                <a:lnTo>
                  <a:pt x="1144281" y="2"/>
                </a:lnTo>
                <a:lnTo>
                  <a:pt x="1187632" y="1"/>
                </a:lnTo>
                <a:lnTo>
                  <a:pt x="1230243" y="1"/>
                </a:lnTo>
                <a:lnTo>
                  <a:pt x="1293604" y="1"/>
                </a:lnTo>
                <a:lnTo>
                  <a:pt x="1355329" y="0"/>
                </a:lnTo>
                <a:lnTo>
                  <a:pt x="1409723" y="1401"/>
                </a:lnTo>
                <a:lnTo>
                  <a:pt x="1444267" y="6692"/>
                </a:lnTo>
                <a:lnTo>
                  <a:pt x="1451517" y="10064"/>
                </a:lnTo>
                <a:lnTo>
                  <a:pt x="1452149" y="13713"/>
                </a:lnTo>
                <a:lnTo>
                  <a:pt x="1448369" y="17546"/>
                </a:lnTo>
                <a:lnTo>
                  <a:pt x="1386955" y="27937"/>
                </a:lnTo>
                <a:lnTo>
                  <a:pt x="1335213" y="34889"/>
                </a:lnTo>
                <a:lnTo>
                  <a:pt x="1271794" y="40684"/>
                </a:lnTo>
                <a:lnTo>
                  <a:pt x="1224230" y="46094"/>
                </a:lnTo>
                <a:lnTo>
                  <a:pt x="1175078" y="48499"/>
                </a:lnTo>
                <a:lnTo>
                  <a:pt x="1113543" y="49852"/>
                </a:lnTo>
                <a:lnTo>
                  <a:pt x="1051222" y="58973"/>
                </a:lnTo>
                <a:lnTo>
                  <a:pt x="990151" y="65962"/>
                </a:lnTo>
                <a:lnTo>
                  <a:pt x="930518" y="73723"/>
                </a:lnTo>
                <a:lnTo>
                  <a:pt x="886737" y="78519"/>
                </a:lnTo>
                <a:lnTo>
                  <a:pt x="838800" y="83919"/>
                </a:lnTo>
                <a:lnTo>
                  <a:pt x="781716" y="88359"/>
                </a:lnTo>
                <a:lnTo>
                  <a:pt x="720339" y="97963"/>
                </a:lnTo>
                <a:lnTo>
                  <a:pt x="661373" y="106967"/>
                </a:lnTo>
                <a:lnTo>
                  <a:pt x="599200" y="112169"/>
                </a:lnTo>
                <a:lnTo>
                  <a:pt x="549653" y="114471"/>
                </a:lnTo>
                <a:lnTo>
                  <a:pt x="486455" y="127087"/>
                </a:lnTo>
                <a:lnTo>
                  <a:pt x="431122" y="138966"/>
                </a:lnTo>
                <a:lnTo>
                  <a:pt x="385596" y="147200"/>
                </a:lnTo>
                <a:lnTo>
                  <a:pt x="332141" y="159710"/>
                </a:lnTo>
                <a:lnTo>
                  <a:pt x="269149" y="172287"/>
                </a:lnTo>
                <a:lnTo>
                  <a:pt x="219205" y="184884"/>
                </a:lnTo>
                <a:lnTo>
                  <a:pt x="164100" y="197487"/>
                </a:lnTo>
                <a:lnTo>
                  <a:pt x="102682" y="214294"/>
                </a:lnTo>
                <a:lnTo>
                  <a:pt x="43708" y="231101"/>
                </a:lnTo>
                <a:lnTo>
                  <a:pt x="4410" y="243706"/>
                </a:lnTo>
                <a:lnTo>
                  <a:pt x="0" y="247908"/>
                </a:lnTo>
                <a:lnTo>
                  <a:pt x="1262" y="252110"/>
                </a:lnTo>
                <a:lnTo>
                  <a:pt x="6305" y="256311"/>
                </a:lnTo>
                <a:lnTo>
                  <a:pt x="46862" y="262225"/>
                </a:lnTo>
                <a:lnTo>
                  <a:pt x="109922" y="257286"/>
                </a:lnTo>
                <a:lnTo>
                  <a:pt x="161139" y="250675"/>
                </a:lnTo>
                <a:lnTo>
                  <a:pt x="217983" y="243068"/>
                </a:lnTo>
                <a:lnTo>
                  <a:pt x="280597" y="235019"/>
                </a:lnTo>
                <a:lnTo>
                  <a:pt x="330835" y="230508"/>
                </a:lnTo>
                <a:lnTo>
                  <a:pt x="390615" y="227968"/>
                </a:lnTo>
                <a:lnTo>
                  <a:pt x="443809" y="223481"/>
                </a:lnTo>
                <a:lnTo>
                  <a:pt x="498788" y="217015"/>
                </a:lnTo>
                <a:lnTo>
                  <a:pt x="559430" y="211365"/>
                </a:lnTo>
                <a:lnTo>
                  <a:pt x="618016" y="204555"/>
                </a:lnTo>
                <a:lnTo>
                  <a:pt x="674592" y="202537"/>
                </a:lnTo>
                <a:lnTo>
                  <a:pt x="735707" y="198205"/>
                </a:lnTo>
                <a:lnTo>
                  <a:pt x="798168" y="191785"/>
                </a:lnTo>
                <a:lnTo>
                  <a:pt x="861027" y="189883"/>
                </a:lnTo>
                <a:lnTo>
                  <a:pt x="924005" y="189320"/>
                </a:lnTo>
                <a:lnTo>
                  <a:pt x="987017" y="189153"/>
                </a:lnTo>
                <a:lnTo>
                  <a:pt x="1046306" y="189103"/>
                </a:lnTo>
                <a:lnTo>
                  <a:pt x="1099354" y="189089"/>
                </a:lnTo>
                <a:lnTo>
                  <a:pt x="1150555" y="189084"/>
                </a:lnTo>
                <a:lnTo>
                  <a:pt x="1201207" y="192818"/>
                </a:lnTo>
                <a:lnTo>
                  <a:pt x="1259167" y="199060"/>
                </a:lnTo>
                <a:lnTo>
                  <a:pt x="1318359" y="204644"/>
                </a:lnTo>
                <a:lnTo>
                  <a:pt x="1369979" y="211434"/>
                </a:lnTo>
                <a:lnTo>
                  <a:pt x="1422156" y="217181"/>
                </a:lnTo>
                <a:lnTo>
                  <a:pt x="1436777" y="220420"/>
                </a:lnTo>
                <a:lnTo>
                  <a:pt x="1442322" y="223980"/>
                </a:lnTo>
                <a:lnTo>
                  <a:pt x="1441818" y="227754"/>
                </a:lnTo>
                <a:lnTo>
                  <a:pt x="1437279" y="231671"/>
                </a:lnTo>
                <a:lnTo>
                  <a:pt x="1379678" y="237957"/>
                </a:lnTo>
                <a:lnTo>
                  <a:pt x="1319828" y="239046"/>
                </a:lnTo>
                <a:lnTo>
                  <a:pt x="1273590" y="239300"/>
                </a:lnTo>
                <a:lnTo>
                  <a:pt x="1213696" y="239444"/>
                </a:lnTo>
                <a:lnTo>
                  <a:pt x="1160468" y="239486"/>
                </a:lnTo>
                <a:lnTo>
                  <a:pt x="1109215" y="239499"/>
                </a:lnTo>
                <a:lnTo>
                  <a:pt x="1058546" y="239503"/>
                </a:lnTo>
                <a:lnTo>
                  <a:pt x="1001360" y="246195"/>
                </a:lnTo>
                <a:lnTo>
                  <a:pt x="946754" y="250357"/>
                </a:lnTo>
                <a:lnTo>
                  <a:pt x="888401" y="251590"/>
                </a:lnTo>
                <a:lnTo>
                  <a:pt x="826759" y="258648"/>
                </a:lnTo>
                <a:lnTo>
                  <a:pt x="770834" y="262917"/>
                </a:lnTo>
                <a:lnTo>
                  <a:pt x="712090" y="270874"/>
                </a:lnTo>
                <a:lnTo>
                  <a:pt x="650332" y="275411"/>
                </a:lnTo>
                <a:lnTo>
                  <a:pt x="587680" y="283446"/>
                </a:lnTo>
                <a:lnTo>
                  <a:pt x="531456" y="288006"/>
                </a:lnTo>
                <a:lnTo>
                  <a:pt x="472624" y="296049"/>
                </a:lnTo>
                <a:lnTo>
                  <a:pt x="417530" y="300611"/>
                </a:lnTo>
                <a:lnTo>
                  <a:pt x="365725" y="308654"/>
                </a:lnTo>
                <a:lnTo>
                  <a:pt x="314893" y="313216"/>
                </a:lnTo>
                <a:lnTo>
                  <a:pt x="264350" y="321260"/>
                </a:lnTo>
                <a:lnTo>
                  <a:pt x="202941" y="336525"/>
                </a:lnTo>
                <a:lnTo>
                  <a:pt x="140762" y="348864"/>
                </a:lnTo>
                <a:lnTo>
                  <a:pt x="87012" y="361390"/>
                </a:lnTo>
                <a:lnTo>
                  <a:pt x="30497" y="378171"/>
                </a:lnTo>
                <a:lnTo>
                  <a:pt x="17391" y="382370"/>
                </a:lnTo>
                <a:lnTo>
                  <a:pt x="11456" y="387971"/>
                </a:lnTo>
                <a:lnTo>
                  <a:pt x="10300" y="394507"/>
                </a:lnTo>
                <a:lnTo>
                  <a:pt x="12330" y="401665"/>
                </a:lnTo>
                <a:lnTo>
                  <a:pt x="33261" y="413353"/>
                </a:lnTo>
                <a:lnTo>
                  <a:pt x="65907" y="420415"/>
                </a:lnTo>
                <a:lnTo>
                  <a:pt x="125059" y="417917"/>
                </a:lnTo>
                <a:lnTo>
                  <a:pt x="171134" y="416841"/>
                </a:lnTo>
                <a:lnTo>
                  <a:pt x="223359" y="416363"/>
                </a:lnTo>
                <a:lnTo>
                  <a:pt x="275049" y="414750"/>
                </a:lnTo>
                <a:lnTo>
                  <a:pt x="335647" y="407368"/>
                </a:lnTo>
                <a:lnTo>
                  <a:pt x="389084" y="404558"/>
                </a:lnTo>
                <a:lnTo>
                  <a:pt x="441800" y="403726"/>
                </a:lnTo>
                <a:lnTo>
                  <a:pt x="499748" y="403479"/>
                </a:lnTo>
                <a:lnTo>
                  <a:pt x="554423" y="403406"/>
                </a:lnTo>
                <a:lnTo>
                  <a:pt x="612953" y="403384"/>
                </a:lnTo>
                <a:lnTo>
                  <a:pt x="667800" y="403378"/>
                </a:lnTo>
                <a:lnTo>
                  <a:pt x="726381" y="403376"/>
                </a:lnTo>
                <a:lnTo>
                  <a:pt x="781243" y="403375"/>
                </a:lnTo>
                <a:lnTo>
                  <a:pt x="841228" y="404776"/>
                </a:lnTo>
                <a:lnTo>
                  <a:pt x="901954" y="412038"/>
                </a:lnTo>
                <a:lnTo>
                  <a:pt x="956051" y="414812"/>
                </a:lnTo>
                <a:lnTo>
                  <a:pt x="1008963" y="415634"/>
                </a:lnTo>
                <a:lnTo>
                  <a:pt x="1066970" y="417279"/>
                </a:lnTo>
                <a:lnTo>
                  <a:pt x="1120261" y="424613"/>
                </a:lnTo>
                <a:lnTo>
                  <a:pt x="1174335" y="428810"/>
                </a:lnTo>
                <a:lnTo>
                  <a:pt x="1218730" y="434755"/>
                </a:lnTo>
                <a:lnTo>
                  <a:pt x="1266474" y="438331"/>
                </a:lnTo>
                <a:lnTo>
                  <a:pt x="1312904" y="441321"/>
                </a:lnTo>
                <a:lnTo>
                  <a:pt x="1363538" y="448077"/>
                </a:lnTo>
                <a:lnTo>
                  <a:pt x="1369686" y="447183"/>
                </a:lnTo>
                <a:lnTo>
                  <a:pt x="1377781" y="441192"/>
                </a:lnTo>
              </a:path>
            </a:pathLst>
          </a:custGeom>
          <a:ln w="266700" cap="flat" cmpd="sng" algn="ctr">
            <a:solidFill>
              <a:srgbClr val="FFFF0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475230" y="258023"/>
            <a:ext cx="2092759" cy="491312"/>
          </a:xfrm>
          <a:custGeom>
            <a:avLst/>
            <a:gdLst/>
            <a:ahLst/>
            <a:cxnLst/>
            <a:rect l="0" t="0" r="0" b="0"/>
            <a:pathLst>
              <a:path w="2092759" h="491312">
                <a:moveTo>
                  <a:pt x="50228" y="69719"/>
                </a:moveTo>
                <a:lnTo>
                  <a:pt x="95099" y="59742"/>
                </a:lnTo>
                <a:lnTo>
                  <a:pt x="144292" y="54157"/>
                </a:lnTo>
                <a:lnTo>
                  <a:pt x="185875" y="47396"/>
                </a:lnTo>
                <a:lnTo>
                  <a:pt x="237037" y="39722"/>
                </a:lnTo>
                <a:lnTo>
                  <a:pt x="281252" y="35378"/>
                </a:lnTo>
                <a:lnTo>
                  <a:pt x="341377" y="29197"/>
                </a:lnTo>
                <a:lnTo>
                  <a:pt x="403543" y="22231"/>
                </a:lnTo>
                <a:lnTo>
                  <a:pt x="466316" y="16431"/>
                </a:lnTo>
                <a:lnTo>
                  <a:pt x="529268" y="9577"/>
                </a:lnTo>
                <a:lnTo>
                  <a:pt x="572669" y="7974"/>
                </a:lnTo>
                <a:lnTo>
                  <a:pt x="619970" y="7262"/>
                </a:lnTo>
                <a:lnTo>
                  <a:pt x="669005" y="6945"/>
                </a:lnTo>
                <a:lnTo>
                  <a:pt x="718811" y="6804"/>
                </a:lnTo>
                <a:lnTo>
                  <a:pt x="768959" y="6742"/>
                </a:lnTo>
                <a:lnTo>
                  <a:pt x="819259" y="6714"/>
                </a:lnTo>
                <a:lnTo>
                  <a:pt x="869627" y="6702"/>
                </a:lnTo>
                <a:lnTo>
                  <a:pt x="920024" y="6696"/>
                </a:lnTo>
                <a:lnTo>
                  <a:pt x="970435" y="6694"/>
                </a:lnTo>
                <a:lnTo>
                  <a:pt x="1020853" y="5292"/>
                </a:lnTo>
                <a:lnTo>
                  <a:pt x="1071272" y="0"/>
                </a:lnTo>
                <a:lnTo>
                  <a:pt x="1125428" y="450"/>
                </a:lnTo>
                <a:lnTo>
                  <a:pt x="1180778" y="3917"/>
                </a:lnTo>
                <a:lnTo>
                  <a:pt x="1233390" y="5459"/>
                </a:lnTo>
                <a:lnTo>
                  <a:pt x="1284785" y="6144"/>
                </a:lnTo>
                <a:lnTo>
                  <a:pt x="1335640" y="7849"/>
                </a:lnTo>
                <a:lnTo>
                  <a:pt x="1386254" y="13275"/>
                </a:lnTo>
                <a:lnTo>
                  <a:pt x="1436761" y="16621"/>
                </a:lnTo>
                <a:lnTo>
                  <a:pt x="1488621" y="19508"/>
                </a:lnTo>
                <a:lnTo>
                  <a:pt x="1544350" y="25460"/>
                </a:lnTo>
                <a:lnTo>
                  <a:pt x="1598066" y="32774"/>
                </a:lnTo>
                <a:lnTo>
                  <a:pt x="1648550" y="40694"/>
                </a:lnTo>
                <a:lnTo>
                  <a:pt x="1694332" y="48882"/>
                </a:lnTo>
                <a:lnTo>
                  <a:pt x="1738022" y="53455"/>
                </a:lnTo>
                <a:lnTo>
                  <a:pt x="1798256" y="59764"/>
                </a:lnTo>
                <a:lnTo>
                  <a:pt x="1851584" y="70504"/>
                </a:lnTo>
                <a:lnTo>
                  <a:pt x="1902867" y="82557"/>
                </a:lnTo>
                <a:lnTo>
                  <a:pt x="1961016" y="94999"/>
                </a:lnTo>
                <a:lnTo>
                  <a:pt x="2023997" y="107556"/>
                </a:lnTo>
                <a:lnTo>
                  <a:pt x="2074406" y="120147"/>
                </a:lnTo>
                <a:lnTo>
                  <a:pt x="2088778" y="124347"/>
                </a:lnTo>
                <a:lnTo>
                  <a:pt x="2092758" y="127146"/>
                </a:lnTo>
                <a:lnTo>
                  <a:pt x="2089808" y="129013"/>
                </a:lnTo>
                <a:lnTo>
                  <a:pt x="2071591" y="129686"/>
                </a:lnTo>
                <a:lnTo>
                  <a:pt x="2027037" y="123592"/>
                </a:lnTo>
                <a:lnTo>
                  <a:pt x="1966059" y="119763"/>
                </a:lnTo>
                <a:lnTo>
                  <a:pt x="1918111" y="111781"/>
                </a:lnTo>
                <a:lnTo>
                  <a:pt x="1867645" y="107393"/>
                </a:lnTo>
                <a:lnTo>
                  <a:pt x="1810362" y="99245"/>
                </a:lnTo>
                <a:lnTo>
                  <a:pt x="1754484" y="94808"/>
                </a:lnTo>
                <a:lnTo>
                  <a:pt x="1709667" y="88806"/>
                </a:lnTo>
                <a:lnTo>
                  <a:pt x="1661735" y="85205"/>
                </a:lnTo>
                <a:lnTo>
                  <a:pt x="1612420" y="82204"/>
                </a:lnTo>
                <a:lnTo>
                  <a:pt x="1562490" y="76202"/>
                </a:lnTo>
                <a:lnTo>
                  <a:pt x="1512287" y="72600"/>
                </a:lnTo>
                <a:lnTo>
                  <a:pt x="1460562" y="70999"/>
                </a:lnTo>
                <a:lnTo>
                  <a:pt x="1404892" y="70288"/>
                </a:lnTo>
                <a:lnTo>
                  <a:pt x="1347469" y="66237"/>
                </a:lnTo>
                <a:lnTo>
                  <a:pt x="1289267" y="61168"/>
                </a:lnTo>
                <a:lnTo>
                  <a:pt x="1230718" y="58916"/>
                </a:lnTo>
                <a:lnTo>
                  <a:pt x="1172016" y="57914"/>
                </a:lnTo>
                <a:lnTo>
                  <a:pt x="1113245" y="58870"/>
                </a:lnTo>
                <a:lnTo>
                  <a:pt x="1054444" y="63963"/>
                </a:lnTo>
                <a:lnTo>
                  <a:pt x="995630" y="67161"/>
                </a:lnTo>
                <a:lnTo>
                  <a:pt x="935409" y="69983"/>
                </a:lnTo>
                <a:lnTo>
                  <a:pt x="903662" y="72696"/>
                </a:lnTo>
                <a:lnTo>
                  <a:pt x="871294" y="75905"/>
                </a:lnTo>
                <a:lnTo>
                  <a:pt x="809184" y="83206"/>
                </a:lnTo>
                <a:lnTo>
                  <a:pt x="748898" y="89719"/>
                </a:lnTo>
                <a:lnTo>
                  <a:pt x="689424" y="92614"/>
                </a:lnTo>
                <a:lnTo>
                  <a:pt x="630311" y="97636"/>
                </a:lnTo>
                <a:lnTo>
                  <a:pt x="572758" y="104536"/>
                </a:lnTo>
                <a:lnTo>
                  <a:pt x="519166" y="112272"/>
                </a:lnTo>
                <a:lnTo>
                  <a:pt x="467336" y="120378"/>
                </a:lnTo>
                <a:lnTo>
                  <a:pt x="416288" y="128650"/>
                </a:lnTo>
                <a:lnTo>
                  <a:pt x="365588" y="136995"/>
                </a:lnTo>
                <a:lnTo>
                  <a:pt x="318777" y="145373"/>
                </a:lnTo>
                <a:lnTo>
                  <a:pt x="256786" y="154228"/>
                </a:lnTo>
                <a:lnTo>
                  <a:pt x="206672" y="160587"/>
                </a:lnTo>
                <a:lnTo>
                  <a:pt x="152095" y="175284"/>
                </a:lnTo>
                <a:lnTo>
                  <a:pt x="100853" y="191674"/>
                </a:lnTo>
                <a:lnTo>
                  <a:pt x="75529" y="200021"/>
                </a:lnTo>
                <a:lnTo>
                  <a:pt x="71297" y="204208"/>
                </a:lnTo>
                <a:lnTo>
                  <a:pt x="72678" y="208399"/>
                </a:lnTo>
                <a:lnTo>
                  <a:pt x="77800" y="212594"/>
                </a:lnTo>
                <a:lnTo>
                  <a:pt x="111777" y="218498"/>
                </a:lnTo>
                <a:lnTo>
                  <a:pt x="170710" y="213556"/>
                </a:lnTo>
                <a:lnTo>
                  <a:pt x="228011" y="209913"/>
                </a:lnTo>
                <a:lnTo>
                  <a:pt x="280471" y="208833"/>
                </a:lnTo>
                <a:lnTo>
                  <a:pt x="331497" y="201822"/>
                </a:lnTo>
                <a:lnTo>
                  <a:pt x="372722" y="198462"/>
                </a:lnTo>
                <a:lnTo>
                  <a:pt x="417656" y="195568"/>
                </a:lnTo>
                <a:lnTo>
                  <a:pt x="460970" y="189613"/>
                </a:lnTo>
                <a:lnTo>
                  <a:pt x="507300" y="186032"/>
                </a:lnTo>
                <a:lnTo>
                  <a:pt x="555902" y="183040"/>
                </a:lnTo>
                <a:lnTo>
                  <a:pt x="605516" y="177042"/>
                </a:lnTo>
                <a:lnTo>
                  <a:pt x="659313" y="173442"/>
                </a:lnTo>
                <a:lnTo>
                  <a:pt x="715904" y="171842"/>
                </a:lnTo>
                <a:lnTo>
                  <a:pt x="773735" y="171131"/>
                </a:lnTo>
                <a:lnTo>
                  <a:pt x="828385" y="170815"/>
                </a:lnTo>
                <a:lnTo>
                  <a:pt x="882087" y="170675"/>
                </a:lnTo>
                <a:lnTo>
                  <a:pt x="938635" y="170613"/>
                </a:lnTo>
                <a:lnTo>
                  <a:pt x="992713" y="170585"/>
                </a:lnTo>
                <a:lnTo>
                  <a:pt x="1047561" y="171973"/>
                </a:lnTo>
                <a:lnTo>
                  <a:pt x="1109287" y="177259"/>
                </a:lnTo>
                <a:lnTo>
                  <a:pt x="1166601" y="180542"/>
                </a:lnTo>
                <a:lnTo>
                  <a:pt x="1221486" y="183401"/>
                </a:lnTo>
                <a:lnTo>
                  <a:pt x="1278560" y="189341"/>
                </a:lnTo>
                <a:lnTo>
                  <a:pt x="1336607" y="196650"/>
                </a:lnTo>
                <a:lnTo>
                  <a:pt x="1395087" y="204566"/>
                </a:lnTo>
                <a:lnTo>
                  <a:pt x="1453759" y="212754"/>
                </a:lnTo>
                <a:lnTo>
                  <a:pt x="1508781" y="221061"/>
                </a:lnTo>
                <a:lnTo>
                  <a:pt x="1561248" y="229422"/>
                </a:lnTo>
                <a:lnTo>
                  <a:pt x="1612579" y="237807"/>
                </a:lnTo>
                <a:lnTo>
                  <a:pt x="1663404" y="246202"/>
                </a:lnTo>
                <a:lnTo>
                  <a:pt x="1712605" y="254602"/>
                </a:lnTo>
                <a:lnTo>
                  <a:pt x="1757816" y="263004"/>
                </a:lnTo>
                <a:lnTo>
                  <a:pt x="1815948" y="275608"/>
                </a:lnTo>
                <a:lnTo>
                  <a:pt x="1868655" y="294905"/>
                </a:lnTo>
                <a:lnTo>
                  <a:pt x="1929393" y="316458"/>
                </a:lnTo>
                <a:lnTo>
                  <a:pt x="1983036" y="329886"/>
                </a:lnTo>
                <a:lnTo>
                  <a:pt x="2016983" y="339933"/>
                </a:lnTo>
                <a:lnTo>
                  <a:pt x="1955593" y="333700"/>
                </a:lnTo>
                <a:lnTo>
                  <a:pt x="1899878" y="324588"/>
                </a:lnTo>
                <a:lnTo>
                  <a:pt x="1851816" y="318911"/>
                </a:lnTo>
                <a:lnTo>
                  <a:pt x="1802093" y="304623"/>
                </a:lnTo>
                <a:lnTo>
                  <a:pt x="1751878" y="290119"/>
                </a:lnTo>
                <a:lnTo>
                  <a:pt x="1697783" y="282086"/>
                </a:lnTo>
                <a:lnTo>
                  <a:pt x="1637402" y="270836"/>
                </a:lnTo>
                <a:lnTo>
                  <a:pt x="1594602" y="262749"/>
                </a:lnTo>
                <a:lnTo>
                  <a:pt x="1547568" y="254486"/>
                </a:lnTo>
                <a:lnTo>
                  <a:pt x="1498652" y="246145"/>
                </a:lnTo>
                <a:lnTo>
                  <a:pt x="1448899" y="239170"/>
                </a:lnTo>
                <a:lnTo>
                  <a:pt x="1398775" y="236070"/>
                </a:lnTo>
                <a:lnTo>
                  <a:pt x="1344749" y="230957"/>
                </a:lnTo>
                <a:lnTo>
                  <a:pt x="1288058" y="225417"/>
                </a:lnTo>
                <a:lnTo>
                  <a:pt x="1230180" y="222954"/>
                </a:lnTo>
                <a:lnTo>
                  <a:pt x="1171777" y="221860"/>
                </a:lnTo>
                <a:lnTo>
                  <a:pt x="1113139" y="221374"/>
                </a:lnTo>
                <a:lnTo>
                  <a:pt x="1054397" y="221157"/>
                </a:lnTo>
                <a:lnTo>
                  <a:pt x="995609" y="221061"/>
                </a:lnTo>
                <a:lnTo>
                  <a:pt x="936800" y="222419"/>
                </a:lnTo>
                <a:lnTo>
                  <a:pt x="877981" y="227691"/>
                </a:lnTo>
                <a:lnTo>
                  <a:pt x="819159" y="230968"/>
                </a:lnTo>
                <a:lnTo>
                  <a:pt x="758934" y="233825"/>
                </a:lnTo>
                <a:lnTo>
                  <a:pt x="727187" y="236548"/>
                </a:lnTo>
                <a:lnTo>
                  <a:pt x="694819" y="239764"/>
                </a:lnTo>
                <a:lnTo>
                  <a:pt x="632708" y="243337"/>
                </a:lnTo>
                <a:lnTo>
                  <a:pt x="572422" y="246326"/>
                </a:lnTo>
                <a:lnTo>
                  <a:pt x="512948" y="252322"/>
                </a:lnTo>
                <a:lnTo>
                  <a:pt x="457569" y="263391"/>
                </a:lnTo>
                <a:lnTo>
                  <a:pt x="404944" y="276248"/>
                </a:lnTo>
                <a:lnTo>
                  <a:pt x="353543" y="286630"/>
                </a:lnTo>
                <a:lnTo>
                  <a:pt x="302686" y="295914"/>
                </a:lnTo>
                <a:lnTo>
                  <a:pt x="253471" y="304708"/>
                </a:lnTo>
                <a:lnTo>
                  <a:pt x="208254" y="313285"/>
                </a:lnTo>
                <a:lnTo>
                  <a:pt x="150119" y="325989"/>
                </a:lnTo>
                <a:lnTo>
                  <a:pt x="97411" y="338623"/>
                </a:lnTo>
                <a:lnTo>
                  <a:pt x="38073" y="354040"/>
                </a:lnTo>
                <a:lnTo>
                  <a:pt x="6543" y="357153"/>
                </a:lnTo>
                <a:lnTo>
                  <a:pt x="96" y="360785"/>
                </a:lnTo>
                <a:lnTo>
                  <a:pt x="0" y="366007"/>
                </a:lnTo>
                <a:lnTo>
                  <a:pt x="4137" y="372290"/>
                </a:lnTo>
                <a:lnTo>
                  <a:pt x="23674" y="379271"/>
                </a:lnTo>
                <a:lnTo>
                  <a:pt x="73640" y="383201"/>
                </a:lnTo>
                <a:lnTo>
                  <a:pt x="134199" y="384365"/>
                </a:lnTo>
                <a:lnTo>
                  <a:pt x="187624" y="384710"/>
                </a:lnTo>
                <a:lnTo>
                  <a:pt x="238936" y="384812"/>
                </a:lnTo>
                <a:lnTo>
                  <a:pt x="293356" y="381108"/>
                </a:lnTo>
                <a:lnTo>
                  <a:pt x="353833" y="374874"/>
                </a:lnTo>
                <a:lnTo>
                  <a:pt x="416105" y="373028"/>
                </a:lnTo>
                <a:lnTo>
                  <a:pt x="459347" y="372596"/>
                </a:lnTo>
                <a:lnTo>
                  <a:pt x="506578" y="372404"/>
                </a:lnTo>
                <a:lnTo>
                  <a:pt x="551847" y="372318"/>
                </a:lnTo>
                <a:lnTo>
                  <a:pt x="598111" y="372280"/>
                </a:lnTo>
                <a:lnTo>
                  <a:pt x="651353" y="372263"/>
                </a:lnTo>
                <a:lnTo>
                  <a:pt x="703963" y="372256"/>
                </a:lnTo>
                <a:lnTo>
                  <a:pt x="756757" y="372253"/>
                </a:lnTo>
                <a:lnTo>
                  <a:pt x="812902" y="372251"/>
                </a:lnTo>
                <a:lnTo>
                  <a:pt x="870537" y="372250"/>
                </a:lnTo>
                <a:lnTo>
                  <a:pt x="928833" y="372250"/>
                </a:lnTo>
                <a:lnTo>
                  <a:pt x="987422" y="372250"/>
                </a:lnTo>
                <a:lnTo>
                  <a:pt x="1046144" y="372250"/>
                </a:lnTo>
                <a:lnTo>
                  <a:pt x="1103522" y="373651"/>
                </a:lnTo>
                <a:lnTo>
                  <a:pt x="1157035" y="378942"/>
                </a:lnTo>
                <a:lnTo>
                  <a:pt x="1212566" y="382227"/>
                </a:lnTo>
                <a:lnTo>
                  <a:pt x="1269928" y="385088"/>
                </a:lnTo>
                <a:lnTo>
                  <a:pt x="1328102" y="391028"/>
                </a:lnTo>
                <a:lnTo>
                  <a:pt x="1382904" y="394602"/>
                </a:lnTo>
                <a:lnTo>
                  <a:pt x="1435272" y="397591"/>
                </a:lnTo>
                <a:lnTo>
                  <a:pt x="1486559" y="403588"/>
                </a:lnTo>
                <a:lnTo>
                  <a:pt x="1537365" y="410922"/>
                </a:lnTo>
                <a:lnTo>
                  <a:pt x="1587958" y="418850"/>
                </a:lnTo>
                <a:lnTo>
                  <a:pt x="1638456" y="427043"/>
                </a:lnTo>
                <a:lnTo>
                  <a:pt x="1685176" y="431617"/>
                </a:lnTo>
                <a:lnTo>
                  <a:pt x="1747116" y="437928"/>
                </a:lnTo>
                <a:lnTo>
                  <a:pt x="1804685" y="448668"/>
                </a:lnTo>
                <a:lnTo>
                  <a:pt x="1858626" y="460721"/>
                </a:lnTo>
                <a:lnTo>
                  <a:pt x="1908689" y="473163"/>
                </a:lnTo>
                <a:lnTo>
                  <a:pt x="1960406" y="485719"/>
                </a:lnTo>
                <a:lnTo>
                  <a:pt x="1979063" y="491311"/>
                </a:lnTo>
                <a:lnTo>
                  <a:pt x="1924647" y="480023"/>
                </a:lnTo>
                <a:lnTo>
                  <a:pt x="1879601" y="472438"/>
                </a:lnTo>
                <a:lnTo>
                  <a:pt x="1831103" y="464399"/>
                </a:lnTo>
                <a:lnTo>
                  <a:pt x="1772301" y="453399"/>
                </a:lnTo>
                <a:lnTo>
                  <a:pt x="1717996" y="448116"/>
                </a:lnTo>
                <a:lnTo>
                  <a:pt x="1659576" y="439704"/>
                </a:lnTo>
                <a:lnTo>
                  <a:pt x="1603360" y="435188"/>
                </a:lnTo>
                <a:lnTo>
                  <a:pt x="1558464" y="429168"/>
                </a:lnTo>
                <a:lnTo>
                  <a:pt x="1510497" y="425559"/>
                </a:lnTo>
                <a:lnTo>
                  <a:pt x="1461167" y="422554"/>
                </a:lnTo>
                <a:lnTo>
                  <a:pt x="1411231" y="416550"/>
                </a:lnTo>
                <a:lnTo>
                  <a:pt x="1357289" y="412948"/>
                </a:lnTo>
                <a:lnTo>
                  <a:pt x="1302035" y="409946"/>
                </a:lnTo>
                <a:lnTo>
                  <a:pt x="1249465" y="403944"/>
                </a:lnTo>
                <a:lnTo>
                  <a:pt x="1194354" y="400342"/>
                </a:lnTo>
                <a:lnTo>
                  <a:pt x="1137179" y="398741"/>
                </a:lnTo>
                <a:lnTo>
                  <a:pt x="1079087" y="398030"/>
                </a:lnTo>
                <a:lnTo>
                  <a:pt x="1016853" y="397714"/>
                </a:lnTo>
                <a:lnTo>
                  <a:pt x="984571" y="397629"/>
                </a:lnTo>
                <a:lnTo>
                  <a:pt x="922556" y="397536"/>
                </a:lnTo>
                <a:lnTo>
                  <a:pt x="862314" y="397494"/>
                </a:lnTo>
                <a:lnTo>
                  <a:pt x="802858" y="397476"/>
                </a:lnTo>
                <a:lnTo>
                  <a:pt x="743753" y="401202"/>
                </a:lnTo>
                <a:lnTo>
                  <a:pt x="684803" y="406127"/>
                </a:lnTo>
                <a:lnTo>
                  <a:pt x="625922" y="408315"/>
                </a:lnTo>
                <a:lnTo>
                  <a:pt x="570807" y="413023"/>
                </a:lnTo>
                <a:lnTo>
                  <a:pt x="518299" y="418383"/>
                </a:lnTo>
                <a:lnTo>
                  <a:pt x="466950" y="420766"/>
                </a:lnTo>
                <a:lnTo>
                  <a:pt x="416117" y="421825"/>
                </a:lnTo>
                <a:lnTo>
                  <a:pt x="366912" y="423696"/>
                </a:lnTo>
                <a:lnTo>
                  <a:pt x="321700" y="429196"/>
                </a:lnTo>
                <a:lnTo>
                  <a:pt x="263567" y="433475"/>
                </a:lnTo>
                <a:lnTo>
                  <a:pt x="210861" y="434743"/>
                </a:lnTo>
                <a:lnTo>
                  <a:pt x="153069" y="435119"/>
                </a:lnTo>
                <a:lnTo>
                  <a:pt x="104977" y="428538"/>
                </a:lnTo>
                <a:lnTo>
                  <a:pt x="99333" y="425182"/>
                </a:lnTo>
                <a:lnTo>
                  <a:pt x="99772" y="421544"/>
                </a:lnTo>
                <a:lnTo>
                  <a:pt x="104267" y="417718"/>
                </a:lnTo>
                <a:lnTo>
                  <a:pt x="137360" y="412334"/>
                </a:lnTo>
                <a:lnTo>
                  <a:pt x="189339" y="410738"/>
                </a:lnTo>
                <a:lnTo>
                  <a:pt x="236243" y="406630"/>
                </a:lnTo>
                <a:lnTo>
                  <a:pt x="291170" y="401536"/>
                </a:lnTo>
                <a:lnTo>
                  <a:pt x="352932" y="399272"/>
                </a:lnTo>
                <a:lnTo>
                  <a:pt x="402791" y="398266"/>
                </a:lnTo>
                <a:lnTo>
                  <a:pt x="466093" y="393964"/>
                </a:lnTo>
                <a:lnTo>
                  <a:pt x="509576" y="388904"/>
                </a:lnTo>
                <a:lnTo>
                  <a:pt x="556915" y="386655"/>
                </a:lnTo>
                <a:lnTo>
                  <a:pt x="605966" y="385655"/>
                </a:lnTo>
                <a:lnTo>
                  <a:pt x="655778" y="383810"/>
                </a:lnTo>
                <a:lnTo>
                  <a:pt x="705929" y="378322"/>
                </a:lnTo>
                <a:lnTo>
                  <a:pt x="759966" y="374948"/>
                </a:lnTo>
                <a:lnTo>
                  <a:pt x="815262" y="373449"/>
                </a:lnTo>
                <a:lnTo>
                  <a:pt x="867851" y="372783"/>
                </a:lnTo>
                <a:lnTo>
                  <a:pt x="926704" y="372487"/>
                </a:lnTo>
                <a:lnTo>
                  <a:pt x="988812" y="373756"/>
                </a:lnTo>
                <a:lnTo>
                  <a:pt x="1049095" y="378989"/>
                </a:lnTo>
                <a:lnTo>
                  <a:pt x="1112304" y="382248"/>
                </a:lnTo>
                <a:lnTo>
                  <a:pt x="1144846" y="383117"/>
                </a:lnTo>
                <a:lnTo>
                  <a:pt x="1207149" y="384083"/>
                </a:lnTo>
                <a:lnTo>
                  <a:pt x="1268921" y="385913"/>
                </a:lnTo>
                <a:lnTo>
                  <a:pt x="1301080" y="388361"/>
                </a:lnTo>
                <a:lnTo>
                  <a:pt x="1333724" y="391395"/>
                </a:lnTo>
                <a:lnTo>
                  <a:pt x="1396140" y="394765"/>
                </a:lnTo>
                <a:lnTo>
                  <a:pt x="1456561" y="397663"/>
                </a:lnTo>
                <a:lnTo>
                  <a:pt x="1516096" y="403620"/>
                </a:lnTo>
                <a:lnTo>
                  <a:pt x="1575237" y="410936"/>
                </a:lnTo>
                <a:lnTo>
                  <a:pt x="1634203" y="418857"/>
                </a:lnTo>
                <a:lnTo>
                  <a:pt x="1693090" y="427045"/>
                </a:lnTo>
                <a:lnTo>
                  <a:pt x="1748209" y="435354"/>
                </a:lnTo>
                <a:lnTo>
                  <a:pt x="1799317" y="442314"/>
                </a:lnTo>
                <a:lnTo>
                  <a:pt x="1845375" y="445408"/>
                </a:lnTo>
                <a:lnTo>
                  <a:pt x="1892924" y="450518"/>
                </a:lnTo>
                <a:lnTo>
                  <a:pt x="1955734" y="461269"/>
                </a:lnTo>
                <a:lnTo>
                  <a:pt x="2008426" y="469590"/>
                </a:lnTo>
                <a:lnTo>
                  <a:pt x="2053451" y="475790"/>
                </a:lnTo>
                <a:lnTo>
                  <a:pt x="2079708" y="485699"/>
                </a:lnTo>
              </a:path>
            </a:pathLst>
          </a:custGeom>
          <a:ln w="266700" cap="flat" cmpd="sng" algn="ctr">
            <a:solidFill>
              <a:srgbClr val="FFFF0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694353" y="995845"/>
            <a:ext cx="2066695" cy="592444"/>
          </a:xfrm>
          <a:custGeom>
            <a:avLst/>
            <a:gdLst/>
            <a:ahLst/>
            <a:cxnLst/>
            <a:rect l="0" t="0" r="0" b="0"/>
            <a:pathLst>
              <a:path w="2066695" h="592444">
                <a:moveTo>
                  <a:pt x="1872992" y="50408"/>
                </a:moveTo>
                <a:lnTo>
                  <a:pt x="1839999" y="41745"/>
                </a:lnTo>
                <a:lnTo>
                  <a:pt x="1791163" y="37570"/>
                </a:lnTo>
                <a:lnTo>
                  <a:pt x="1743234" y="29486"/>
                </a:lnTo>
                <a:lnTo>
                  <a:pt x="1695803" y="27103"/>
                </a:lnTo>
                <a:lnTo>
                  <a:pt x="1638307" y="22309"/>
                </a:lnTo>
                <a:lnTo>
                  <a:pt x="1581006" y="16911"/>
                </a:lnTo>
                <a:lnTo>
                  <a:pt x="1536864" y="14511"/>
                </a:lnTo>
                <a:lnTo>
                  <a:pt x="1491101" y="13445"/>
                </a:lnTo>
                <a:lnTo>
                  <a:pt x="1444150" y="12971"/>
                </a:lnTo>
                <a:lnTo>
                  <a:pt x="1399940" y="12760"/>
                </a:lnTo>
                <a:lnTo>
                  <a:pt x="1353213" y="8932"/>
                </a:lnTo>
                <a:lnTo>
                  <a:pt x="1304433" y="3962"/>
                </a:lnTo>
                <a:lnTo>
                  <a:pt x="1254740" y="1753"/>
                </a:lnTo>
                <a:lnTo>
                  <a:pt x="1200908" y="771"/>
                </a:lnTo>
                <a:lnTo>
                  <a:pt x="1145702" y="335"/>
                </a:lnTo>
                <a:lnTo>
                  <a:pt x="1093154" y="141"/>
                </a:lnTo>
                <a:lnTo>
                  <a:pt x="1038053" y="55"/>
                </a:lnTo>
                <a:lnTo>
                  <a:pt x="982283" y="17"/>
                </a:lnTo>
                <a:lnTo>
                  <a:pt x="929484" y="0"/>
                </a:lnTo>
                <a:lnTo>
                  <a:pt x="878006" y="3727"/>
                </a:lnTo>
                <a:lnTo>
                  <a:pt x="827114" y="8652"/>
                </a:lnTo>
                <a:lnTo>
                  <a:pt x="776484" y="10841"/>
                </a:lnTo>
                <a:lnTo>
                  <a:pt x="725969" y="11813"/>
                </a:lnTo>
                <a:lnTo>
                  <a:pt x="676907" y="12246"/>
                </a:lnTo>
                <a:lnTo>
                  <a:pt x="631758" y="12438"/>
                </a:lnTo>
                <a:lnTo>
                  <a:pt x="588348" y="16258"/>
                </a:lnTo>
                <a:lnTo>
                  <a:pt x="545712" y="21224"/>
                </a:lnTo>
                <a:lnTo>
                  <a:pt x="482336" y="24020"/>
                </a:lnTo>
                <a:lnTo>
                  <a:pt x="420606" y="24848"/>
                </a:lnTo>
                <a:lnTo>
                  <a:pt x="366212" y="26494"/>
                </a:lnTo>
                <a:lnTo>
                  <a:pt x="314612" y="33830"/>
                </a:lnTo>
                <a:lnTo>
                  <a:pt x="261041" y="38026"/>
                </a:lnTo>
                <a:lnTo>
                  <a:pt x="216762" y="43971"/>
                </a:lnTo>
                <a:lnTo>
                  <a:pt x="169070" y="51282"/>
                </a:lnTo>
                <a:lnTo>
                  <a:pt x="122663" y="57800"/>
                </a:lnTo>
                <a:lnTo>
                  <a:pt x="66440" y="62869"/>
                </a:lnTo>
                <a:lnTo>
                  <a:pt x="36432" y="69019"/>
                </a:lnTo>
                <a:lnTo>
                  <a:pt x="32352" y="72619"/>
                </a:lnTo>
                <a:lnTo>
                  <a:pt x="35234" y="76420"/>
                </a:lnTo>
                <a:lnTo>
                  <a:pt x="42758" y="80355"/>
                </a:lnTo>
                <a:lnTo>
                  <a:pt x="80114" y="85893"/>
                </a:lnTo>
                <a:lnTo>
                  <a:pt x="137067" y="79101"/>
                </a:lnTo>
                <a:lnTo>
                  <a:pt x="198475" y="76651"/>
                </a:lnTo>
                <a:lnTo>
                  <a:pt x="254797" y="74524"/>
                </a:lnTo>
                <a:lnTo>
                  <a:pt x="313815" y="67047"/>
                </a:lnTo>
                <a:lnTo>
                  <a:pt x="367406" y="64209"/>
                </a:lnTo>
                <a:lnTo>
                  <a:pt x="420168" y="61967"/>
                </a:lnTo>
                <a:lnTo>
                  <a:pt x="479531" y="54455"/>
                </a:lnTo>
                <a:lnTo>
                  <a:pt x="542873" y="51607"/>
                </a:lnTo>
                <a:lnTo>
                  <a:pt x="589928" y="50941"/>
                </a:lnTo>
                <a:lnTo>
                  <a:pt x="635119" y="50645"/>
                </a:lnTo>
                <a:lnTo>
                  <a:pt x="679948" y="49113"/>
                </a:lnTo>
                <a:lnTo>
                  <a:pt x="727884" y="43763"/>
                </a:lnTo>
                <a:lnTo>
                  <a:pt x="773466" y="40452"/>
                </a:lnTo>
                <a:lnTo>
                  <a:pt x="818468" y="38980"/>
                </a:lnTo>
                <a:lnTo>
                  <a:pt x="866482" y="38326"/>
                </a:lnTo>
                <a:lnTo>
                  <a:pt x="915833" y="38035"/>
                </a:lnTo>
                <a:lnTo>
                  <a:pt x="965779" y="39307"/>
                </a:lnTo>
                <a:lnTo>
                  <a:pt x="1015990" y="44540"/>
                </a:lnTo>
                <a:lnTo>
                  <a:pt x="1066318" y="47800"/>
                </a:lnTo>
                <a:lnTo>
                  <a:pt x="1116698" y="49249"/>
                </a:lnTo>
                <a:lnTo>
                  <a:pt x="1167101" y="49893"/>
                </a:lnTo>
                <a:lnTo>
                  <a:pt x="1221250" y="50179"/>
                </a:lnTo>
                <a:lnTo>
                  <a:pt x="1276596" y="50306"/>
                </a:lnTo>
                <a:lnTo>
                  <a:pt x="1329206" y="50363"/>
                </a:lnTo>
                <a:lnTo>
                  <a:pt x="1380601" y="54123"/>
                </a:lnTo>
                <a:lnTo>
                  <a:pt x="1431455" y="59062"/>
                </a:lnTo>
                <a:lnTo>
                  <a:pt x="1482069" y="61257"/>
                </a:lnTo>
                <a:lnTo>
                  <a:pt x="1532576" y="65968"/>
                </a:lnTo>
                <a:lnTo>
                  <a:pt x="1581635" y="71330"/>
                </a:lnTo>
                <a:lnTo>
                  <a:pt x="1626783" y="73713"/>
                </a:lnTo>
                <a:lnTo>
                  <a:pt x="1673927" y="78507"/>
                </a:lnTo>
                <a:lnTo>
                  <a:pt x="1721491" y="83905"/>
                </a:lnTo>
                <a:lnTo>
                  <a:pt x="1765975" y="86305"/>
                </a:lnTo>
                <a:lnTo>
                  <a:pt x="1809088" y="91106"/>
                </a:lnTo>
                <a:lnTo>
                  <a:pt x="1868997" y="97949"/>
                </a:lnTo>
                <a:lnTo>
                  <a:pt x="1922230" y="103711"/>
                </a:lnTo>
                <a:lnTo>
                  <a:pt x="1980955" y="110554"/>
                </a:lnTo>
                <a:lnTo>
                  <a:pt x="2044108" y="112582"/>
                </a:lnTo>
                <a:lnTo>
                  <a:pt x="2066694" y="113056"/>
                </a:lnTo>
                <a:lnTo>
                  <a:pt x="2012720" y="113360"/>
                </a:lnTo>
                <a:lnTo>
                  <a:pt x="1965907" y="113402"/>
                </a:lnTo>
                <a:lnTo>
                  <a:pt x="1907751" y="113421"/>
                </a:lnTo>
                <a:lnTo>
                  <a:pt x="1859494" y="113429"/>
                </a:lnTo>
                <a:lnTo>
                  <a:pt x="1797095" y="113433"/>
                </a:lnTo>
                <a:lnTo>
                  <a:pt x="1753823" y="113434"/>
                </a:lnTo>
                <a:lnTo>
                  <a:pt x="1706579" y="113435"/>
                </a:lnTo>
                <a:lnTo>
                  <a:pt x="1657569" y="113435"/>
                </a:lnTo>
                <a:lnTo>
                  <a:pt x="1607775" y="113435"/>
                </a:lnTo>
                <a:lnTo>
                  <a:pt x="1557632" y="113435"/>
                </a:lnTo>
                <a:lnTo>
                  <a:pt x="1507334" y="113435"/>
                </a:lnTo>
                <a:lnTo>
                  <a:pt x="1455567" y="113435"/>
                </a:lnTo>
                <a:lnTo>
                  <a:pt x="1399878" y="113435"/>
                </a:lnTo>
                <a:lnTo>
                  <a:pt x="1342447" y="113435"/>
                </a:lnTo>
                <a:lnTo>
                  <a:pt x="1284241" y="114836"/>
                </a:lnTo>
                <a:lnTo>
                  <a:pt x="1225691" y="120127"/>
                </a:lnTo>
                <a:lnTo>
                  <a:pt x="1163253" y="127147"/>
                </a:lnTo>
                <a:lnTo>
                  <a:pt x="1130916" y="130980"/>
                </a:lnTo>
                <a:lnTo>
                  <a:pt x="1068842" y="135239"/>
                </a:lnTo>
                <a:lnTo>
                  <a:pt x="1007172" y="138533"/>
                </a:lnTo>
                <a:lnTo>
                  <a:pt x="975039" y="141372"/>
                </a:lnTo>
                <a:lnTo>
                  <a:pt x="942413" y="144665"/>
                </a:lnTo>
                <a:lnTo>
                  <a:pt x="880017" y="148324"/>
                </a:lnTo>
                <a:lnTo>
                  <a:pt x="818204" y="151351"/>
                </a:lnTo>
                <a:lnTo>
                  <a:pt x="786034" y="154119"/>
                </a:lnTo>
                <a:lnTo>
                  <a:pt x="753382" y="157365"/>
                </a:lnTo>
                <a:lnTo>
                  <a:pt x="690958" y="168442"/>
                </a:lnTo>
                <a:lnTo>
                  <a:pt x="630533" y="179901"/>
                </a:lnTo>
                <a:lnTo>
                  <a:pt x="570996" y="184994"/>
                </a:lnTo>
                <a:lnTo>
                  <a:pt x="515590" y="190992"/>
                </a:lnTo>
                <a:lnTo>
                  <a:pt x="461552" y="198327"/>
                </a:lnTo>
                <a:lnTo>
                  <a:pt x="404855" y="206255"/>
                </a:lnTo>
                <a:lnTo>
                  <a:pt x="354445" y="214448"/>
                </a:lnTo>
                <a:lnTo>
                  <a:pt x="308697" y="222758"/>
                </a:lnTo>
                <a:lnTo>
                  <a:pt x="265021" y="231120"/>
                </a:lnTo>
                <a:lnTo>
                  <a:pt x="222266" y="235770"/>
                </a:lnTo>
                <a:lnTo>
                  <a:pt x="162559" y="242123"/>
                </a:lnTo>
                <a:lnTo>
                  <a:pt x="101916" y="252875"/>
                </a:lnTo>
                <a:lnTo>
                  <a:pt x="56401" y="259445"/>
                </a:lnTo>
                <a:lnTo>
                  <a:pt x="2610" y="264544"/>
                </a:lnTo>
                <a:lnTo>
                  <a:pt x="0" y="267398"/>
                </a:lnTo>
                <a:lnTo>
                  <a:pt x="2461" y="270700"/>
                </a:lnTo>
                <a:lnTo>
                  <a:pt x="32692" y="275349"/>
                </a:lnTo>
                <a:lnTo>
                  <a:pt x="90516" y="276726"/>
                </a:lnTo>
                <a:lnTo>
                  <a:pt x="147488" y="277134"/>
                </a:lnTo>
                <a:lnTo>
                  <a:pt x="199851" y="277255"/>
                </a:lnTo>
                <a:lnTo>
                  <a:pt x="257539" y="270599"/>
                </a:lnTo>
                <a:lnTo>
                  <a:pt x="318985" y="266449"/>
                </a:lnTo>
                <a:lnTo>
                  <a:pt x="364368" y="265478"/>
                </a:lnTo>
                <a:lnTo>
                  <a:pt x="412550" y="265046"/>
                </a:lnTo>
                <a:lnTo>
                  <a:pt x="461977" y="264854"/>
                </a:lnTo>
                <a:lnTo>
                  <a:pt x="511956" y="264769"/>
                </a:lnTo>
                <a:lnTo>
                  <a:pt x="562181" y="264731"/>
                </a:lnTo>
                <a:lnTo>
                  <a:pt x="612516" y="264714"/>
                </a:lnTo>
                <a:lnTo>
                  <a:pt x="666634" y="264707"/>
                </a:lnTo>
                <a:lnTo>
                  <a:pt x="723367" y="266104"/>
                </a:lnTo>
                <a:lnTo>
                  <a:pt x="781263" y="271394"/>
                </a:lnTo>
                <a:lnTo>
                  <a:pt x="839675" y="274679"/>
                </a:lnTo>
                <a:lnTo>
                  <a:pt x="898317" y="276138"/>
                </a:lnTo>
                <a:lnTo>
                  <a:pt x="957061" y="276787"/>
                </a:lnTo>
                <a:lnTo>
                  <a:pt x="1015850" y="277075"/>
                </a:lnTo>
                <a:lnTo>
                  <a:pt x="1074659" y="277204"/>
                </a:lnTo>
                <a:lnTo>
                  <a:pt x="1133477" y="277261"/>
                </a:lnTo>
                <a:lnTo>
                  <a:pt x="1192299" y="281021"/>
                </a:lnTo>
                <a:lnTo>
                  <a:pt x="1252524" y="285960"/>
                </a:lnTo>
                <a:lnTo>
                  <a:pt x="1284271" y="287278"/>
                </a:lnTo>
                <a:lnTo>
                  <a:pt x="1316640" y="288156"/>
                </a:lnTo>
                <a:lnTo>
                  <a:pt x="1378751" y="292866"/>
                </a:lnTo>
                <a:lnTo>
                  <a:pt x="1437636" y="298228"/>
                </a:lnTo>
                <a:lnTo>
                  <a:pt x="1491819" y="300611"/>
                </a:lnTo>
                <a:lnTo>
                  <a:pt x="1547647" y="305405"/>
                </a:lnTo>
                <a:lnTo>
                  <a:pt x="1603740" y="310804"/>
                </a:lnTo>
                <a:lnTo>
                  <a:pt x="1656682" y="313203"/>
                </a:lnTo>
                <a:lnTo>
                  <a:pt x="1708225" y="318005"/>
                </a:lnTo>
                <a:lnTo>
                  <a:pt x="1757744" y="323407"/>
                </a:lnTo>
                <a:lnTo>
                  <a:pt x="1803096" y="325807"/>
                </a:lnTo>
                <a:lnTo>
                  <a:pt x="1846595" y="330609"/>
                </a:lnTo>
                <a:lnTo>
                  <a:pt x="1906722" y="337452"/>
                </a:lnTo>
                <a:lnTo>
                  <a:pt x="1956285" y="343215"/>
                </a:lnTo>
                <a:lnTo>
                  <a:pt x="2005051" y="350058"/>
                </a:lnTo>
                <a:lnTo>
                  <a:pt x="2029727" y="351659"/>
                </a:lnTo>
                <a:lnTo>
                  <a:pt x="2017351" y="352370"/>
                </a:lnTo>
                <a:lnTo>
                  <a:pt x="1962408" y="344164"/>
                </a:lnTo>
                <a:lnTo>
                  <a:pt x="1914114" y="341468"/>
                </a:lnTo>
                <a:lnTo>
                  <a:pt x="1862922" y="340670"/>
                </a:lnTo>
                <a:lnTo>
                  <a:pt x="1804024" y="339033"/>
                </a:lnTo>
                <a:lnTo>
                  <a:pt x="1740819" y="331700"/>
                </a:lnTo>
                <a:lnTo>
                  <a:pt x="1693796" y="329493"/>
                </a:lnTo>
                <a:lnTo>
                  <a:pt x="1641150" y="328513"/>
                </a:lnTo>
                <a:lnTo>
                  <a:pt x="1586472" y="328077"/>
                </a:lnTo>
                <a:lnTo>
                  <a:pt x="1534158" y="327883"/>
                </a:lnTo>
                <a:lnTo>
                  <a:pt x="1479160" y="331532"/>
                </a:lnTo>
                <a:lnTo>
                  <a:pt x="1422036" y="336422"/>
                </a:lnTo>
                <a:lnTo>
                  <a:pt x="1363967" y="338595"/>
                </a:lnTo>
                <a:lnTo>
                  <a:pt x="1305477" y="339561"/>
                </a:lnTo>
                <a:lnTo>
                  <a:pt x="1245401" y="339990"/>
                </a:lnTo>
                <a:lnTo>
                  <a:pt x="1213694" y="340105"/>
                </a:lnTo>
                <a:lnTo>
                  <a:pt x="1181350" y="340181"/>
                </a:lnTo>
                <a:lnTo>
                  <a:pt x="1148584" y="341632"/>
                </a:lnTo>
                <a:lnTo>
                  <a:pt x="1115534" y="344001"/>
                </a:lnTo>
                <a:lnTo>
                  <a:pt x="1082296" y="346980"/>
                </a:lnTo>
                <a:lnTo>
                  <a:pt x="1019221" y="354026"/>
                </a:lnTo>
                <a:lnTo>
                  <a:pt x="957106" y="361826"/>
                </a:lnTo>
                <a:lnTo>
                  <a:pt x="924855" y="365866"/>
                </a:lnTo>
                <a:lnTo>
                  <a:pt x="892149" y="369961"/>
                </a:lnTo>
                <a:lnTo>
                  <a:pt x="829665" y="378245"/>
                </a:lnTo>
                <a:lnTo>
                  <a:pt x="769214" y="386596"/>
                </a:lnTo>
                <a:lnTo>
                  <a:pt x="709666" y="394976"/>
                </a:lnTo>
                <a:lnTo>
                  <a:pt x="650519" y="403369"/>
                </a:lnTo>
                <a:lnTo>
                  <a:pt x="592952" y="410368"/>
                </a:lnTo>
                <a:lnTo>
                  <a:pt x="539354" y="413478"/>
                </a:lnTo>
                <a:lnTo>
                  <a:pt x="487521" y="422330"/>
                </a:lnTo>
                <a:lnTo>
                  <a:pt x="437872" y="434201"/>
                </a:lnTo>
                <a:lnTo>
                  <a:pt x="392462" y="444146"/>
                </a:lnTo>
                <a:lnTo>
                  <a:pt x="348937" y="449500"/>
                </a:lnTo>
                <a:lnTo>
                  <a:pt x="288796" y="456249"/>
                </a:lnTo>
                <a:lnTo>
                  <a:pt x="235495" y="467119"/>
                </a:lnTo>
                <a:lnTo>
                  <a:pt x="184220" y="479210"/>
                </a:lnTo>
                <a:lnTo>
                  <a:pt x="161610" y="486093"/>
                </a:lnTo>
                <a:lnTo>
                  <a:pt x="163424" y="487928"/>
                </a:lnTo>
                <a:lnTo>
                  <a:pt x="220023" y="492516"/>
                </a:lnTo>
                <a:lnTo>
                  <a:pt x="263205" y="498718"/>
                </a:lnTo>
                <a:lnTo>
                  <a:pt x="324554" y="494331"/>
                </a:lnTo>
                <a:lnTo>
                  <a:pt x="380859" y="492409"/>
                </a:lnTo>
                <a:lnTo>
                  <a:pt x="439871" y="491839"/>
                </a:lnTo>
                <a:lnTo>
                  <a:pt x="494862" y="491670"/>
                </a:lnTo>
                <a:lnTo>
                  <a:pt x="554885" y="491620"/>
                </a:lnTo>
                <a:lnTo>
                  <a:pt x="617022" y="491605"/>
                </a:lnTo>
                <a:lnTo>
                  <a:pt x="658832" y="491602"/>
                </a:lnTo>
                <a:lnTo>
                  <a:pt x="704493" y="491600"/>
                </a:lnTo>
                <a:lnTo>
                  <a:pt x="752799" y="490199"/>
                </a:lnTo>
                <a:lnTo>
                  <a:pt x="802280" y="484908"/>
                </a:lnTo>
                <a:lnTo>
                  <a:pt x="852284" y="481622"/>
                </a:lnTo>
                <a:lnTo>
                  <a:pt x="903921" y="480162"/>
                </a:lnTo>
                <a:lnTo>
                  <a:pt x="959551" y="479513"/>
                </a:lnTo>
                <a:lnTo>
                  <a:pt x="1013222" y="479224"/>
                </a:lnTo>
                <a:lnTo>
                  <a:pt x="1066488" y="479096"/>
                </a:lnTo>
                <a:lnTo>
                  <a:pt x="1122843" y="479039"/>
                </a:lnTo>
                <a:lnTo>
                  <a:pt x="1176835" y="479014"/>
                </a:lnTo>
                <a:lnTo>
                  <a:pt x="1230244" y="479003"/>
                </a:lnTo>
                <a:lnTo>
                  <a:pt x="1286663" y="478998"/>
                </a:lnTo>
                <a:lnTo>
                  <a:pt x="1340683" y="478995"/>
                </a:lnTo>
                <a:lnTo>
                  <a:pt x="1394105" y="480395"/>
                </a:lnTo>
                <a:lnTo>
                  <a:pt x="1450529" y="485686"/>
                </a:lnTo>
                <a:lnTo>
                  <a:pt x="1504552" y="488971"/>
                </a:lnTo>
                <a:lnTo>
                  <a:pt x="1556575" y="490431"/>
                </a:lnTo>
                <a:lnTo>
                  <a:pt x="1607708" y="491080"/>
                </a:lnTo>
                <a:lnTo>
                  <a:pt x="1658446" y="491368"/>
                </a:lnTo>
                <a:lnTo>
                  <a:pt x="1707608" y="492897"/>
                </a:lnTo>
                <a:lnTo>
                  <a:pt x="1752801" y="498245"/>
                </a:lnTo>
                <a:lnTo>
                  <a:pt x="1796230" y="501556"/>
                </a:lnTo>
                <a:lnTo>
                  <a:pt x="1856317" y="507155"/>
                </a:lnTo>
                <a:lnTo>
                  <a:pt x="1909602" y="513949"/>
                </a:lnTo>
                <a:lnTo>
                  <a:pt x="1964608" y="515962"/>
                </a:lnTo>
                <a:lnTo>
                  <a:pt x="2021523" y="516559"/>
                </a:lnTo>
                <a:lnTo>
                  <a:pt x="2046852" y="518099"/>
                </a:lnTo>
                <a:lnTo>
                  <a:pt x="2047724" y="520471"/>
                </a:lnTo>
                <a:lnTo>
                  <a:pt x="2044104" y="523452"/>
                </a:lnTo>
                <a:lnTo>
                  <a:pt x="1985174" y="519575"/>
                </a:lnTo>
                <a:lnTo>
                  <a:pt x="1936389" y="518039"/>
                </a:lnTo>
                <a:lnTo>
                  <a:pt x="1873880" y="517174"/>
                </a:lnTo>
                <a:lnTo>
                  <a:pt x="1813184" y="516918"/>
                </a:lnTo>
                <a:lnTo>
                  <a:pt x="1750848" y="516842"/>
                </a:lnTo>
                <a:lnTo>
                  <a:pt x="1688025" y="516820"/>
                </a:lnTo>
                <a:lnTo>
                  <a:pt x="1642320" y="516814"/>
                </a:lnTo>
                <a:lnTo>
                  <a:pt x="1593995" y="516812"/>
                </a:lnTo>
                <a:lnTo>
                  <a:pt x="1544505" y="516811"/>
                </a:lnTo>
                <a:lnTo>
                  <a:pt x="1494497" y="516810"/>
                </a:lnTo>
                <a:lnTo>
                  <a:pt x="1444259" y="516810"/>
                </a:lnTo>
                <a:lnTo>
                  <a:pt x="1393919" y="516810"/>
                </a:lnTo>
                <a:lnTo>
                  <a:pt x="1339798" y="516810"/>
                </a:lnTo>
                <a:lnTo>
                  <a:pt x="1283064" y="516810"/>
                </a:lnTo>
                <a:lnTo>
                  <a:pt x="1225168" y="516810"/>
                </a:lnTo>
                <a:lnTo>
                  <a:pt x="1170491" y="516810"/>
                </a:lnTo>
                <a:lnTo>
                  <a:pt x="1115376" y="516810"/>
                </a:lnTo>
                <a:lnTo>
                  <a:pt x="1053531" y="516810"/>
                </a:lnTo>
                <a:lnTo>
                  <a:pt x="996165" y="520545"/>
                </a:lnTo>
                <a:lnTo>
                  <a:pt x="941256" y="525473"/>
                </a:lnTo>
                <a:lnTo>
                  <a:pt x="884171" y="527663"/>
                </a:lnTo>
                <a:lnTo>
                  <a:pt x="826120" y="528637"/>
                </a:lnTo>
                <a:lnTo>
                  <a:pt x="769039" y="530470"/>
                </a:lnTo>
                <a:lnTo>
                  <a:pt x="715657" y="535953"/>
                </a:lnTo>
                <a:lnTo>
                  <a:pt x="660185" y="543059"/>
                </a:lnTo>
                <a:lnTo>
                  <a:pt x="605651" y="549485"/>
                </a:lnTo>
                <a:lnTo>
                  <a:pt x="558070" y="552342"/>
                </a:lnTo>
                <a:lnTo>
                  <a:pt x="509845" y="557346"/>
                </a:lnTo>
                <a:lnTo>
                  <a:pt x="463201" y="562838"/>
                </a:lnTo>
                <a:lnTo>
                  <a:pt x="404043" y="567331"/>
                </a:lnTo>
                <a:lnTo>
                  <a:pt x="345586" y="576910"/>
                </a:lnTo>
                <a:lnTo>
                  <a:pt x="290505" y="588960"/>
                </a:lnTo>
                <a:lnTo>
                  <a:pt x="259493" y="592443"/>
                </a:lnTo>
              </a:path>
            </a:pathLst>
          </a:custGeom>
          <a:ln w="266700" cap="flat" cmpd="sng" algn="ctr">
            <a:solidFill>
              <a:srgbClr val="FFFF0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228601" y="2357221"/>
            <a:ext cx="3754725" cy="1104686"/>
            <a:chOff x="228601" y="2357221"/>
            <a:chExt cx="3754725" cy="1104686"/>
          </a:xfrm>
        </p:grpSpPr>
        <p:sp>
          <p:nvSpPr>
            <p:cNvPr id="68" name="Freeform 67"/>
            <p:cNvSpPr/>
            <p:nvPr/>
          </p:nvSpPr>
          <p:spPr>
            <a:xfrm>
              <a:off x="228601" y="2672357"/>
              <a:ext cx="552938" cy="596384"/>
            </a:xfrm>
            <a:custGeom>
              <a:avLst/>
              <a:gdLst/>
              <a:ahLst/>
              <a:cxnLst/>
              <a:rect l="0" t="0" r="0" b="0"/>
              <a:pathLst>
                <a:path w="552938" h="596384">
                  <a:moveTo>
                    <a:pt x="86535" y="0"/>
                  </a:moveTo>
                  <a:lnTo>
                    <a:pt x="84809" y="8664"/>
                  </a:lnTo>
                  <a:lnTo>
                    <a:pt x="82518" y="21363"/>
                  </a:lnTo>
                  <a:lnTo>
                    <a:pt x="80335" y="36932"/>
                  </a:lnTo>
                  <a:lnTo>
                    <a:pt x="78535" y="54900"/>
                  </a:lnTo>
                  <a:lnTo>
                    <a:pt x="76959" y="74443"/>
                  </a:lnTo>
                  <a:lnTo>
                    <a:pt x="75186" y="94375"/>
                  </a:lnTo>
                  <a:lnTo>
                    <a:pt x="72983" y="113995"/>
                  </a:lnTo>
                  <a:lnTo>
                    <a:pt x="70512" y="133256"/>
                  </a:lnTo>
                  <a:lnTo>
                    <a:pt x="68201" y="152526"/>
                  </a:lnTo>
                  <a:lnTo>
                    <a:pt x="66285" y="172052"/>
                  </a:lnTo>
                  <a:lnTo>
                    <a:pt x="64614" y="191904"/>
                  </a:lnTo>
                  <a:lnTo>
                    <a:pt x="62765" y="212056"/>
                  </a:lnTo>
                  <a:lnTo>
                    <a:pt x="60507" y="232452"/>
                  </a:lnTo>
                  <a:lnTo>
                    <a:pt x="57996" y="253031"/>
                  </a:lnTo>
                  <a:lnTo>
                    <a:pt x="55656" y="273743"/>
                  </a:lnTo>
                  <a:lnTo>
                    <a:pt x="53721" y="294549"/>
                  </a:lnTo>
                  <a:lnTo>
                    <a:pt x="52036" y="315420"/>
                  </a:lnTo>
                  <a:lnTo>
                    <a:pt x="50178" y="336336"/>
                  </a:lnTo>
                  <a:lnTo>
                    <a:pt x="47908" y="357276"/>
                  </a:lnTo>
                  <a:lnTo>
                    <a:pt x="45186" y="378037"/>
                  </a:lnTo>
                  <a:lnTo>
                    <a:pt x="42067" y="398241"/>
                  </a:lnTo>
                  <a:lnTo>
                    <a:pt x="38635" y="417731"/>
                  </a:lnTo>
                  <a:lnTo>
                    <a:pt x="34971" y="436542"/>
                  </a:lnTo>
                  <a:lnTo>
                    <a:pt x="31138" y="454793"/>
                  </a:lnTo>
                  <a:lnTo>
                    <a:pt x="27189" y="472617"/>
                  </a:lnTo>
                  <a:lnTo>
                    <a:pt x="23158" y="490128"/>
                  </a:lnTo>
                  <a:lnTo>
                    <a:pt x="19072" y="507418"/>
                  </a:lnTo>
                  <a:lnTo>
                    <a:pt x="14947" y="524553"/>
                  </a:lnTo>
                  <a:lnTo>
                    <a:pt x="10798" y="541582"/>
                  </a:lnTo>
                  <a:lnTo>
                    <a:pt x="6631" y="558539"/>
                  </a:lnTo>
                  <a:lnTo>
                    <a:pt x="2498" y="575369"/>
                  </a:lnTo>
                  <a:lnTo>
                    <a:pt x="0" y="589333"/>
                  </a:lnTo>
                  <a:lnTo>
                    <a:pt x="907" y="596289"/>
                  </a:lnTo>
                  <a:lnTo>
                    <a:pt x="4317" y="596383"/>
                  </a:lnTo>
                  <a:lnTo>
                    <a:pt x="9371" y="591680"/>
                  </a:lnTo>
                  <a:lnTo>
                    <a:pt x="15721" y="584167"/>
                  </a:lnTo>
                  <a:lnTo>
                    <a:pt x="23381" y="575387"/>
                  </a:lnTo>
                  <a:lnTo>
                    <a:pt x="32269" y="566223"/>
                  </a:lnTo>
                  <a:lnTo>
                    <a:pt x="42381" y="557654"/>
                  </a:lnTo>
                  <a:lnTo>
                    <a:pt x="53852" y="550919"/>
                  </a:lnTo>
                  <a:lnTo>
                    <a:pt x="66635" y="546510"/>
                  </a:lnTo>
                  <a:lnTo>
                    <a:pt x="80721" y="544292"/>
                  </a:lnTo>
                  <a:lnTo>
                    <a:pt x="96230" y="543873"/>
                  </a:lnTo>
                  <a:lnTo>
                    <a:pt x="113106" y="544820"/>
                  </a:lnTo>
                  <a:lnTo>
                    <a:pt x="131521" y="546565"/>
                  </a:lnTo>
                  <a:lnTo>
                    <a:pt x="151955" y="548450"/>
                  </a:lnTo>
                  <a:lnTo>
                    <a:pt x="174469" y="550103"/>
                  </a:lnTo>
                  <a:lnTo>
                    <a:pt x="198212" y="551412"/>
                  </a:lnTo>
                  <a:lnTo>
                    <a:pt x="221699" y="552387"/>
                  </a:lnTo>
                  <a:lnTo>
                    <a:pt x="244092" y="553083"/>
                  </a:lnTo>
                  <a:lnTo>
                    <a:pt x="265009" y="553369"/>
                  </a:lnTo>
                  <a:lnTo>
                    <a:pt x="284215" y="552933"/>
                  </a:lnTo>
                  <a:lnTo>
                    <a:pt x="301802" y="551661"/>
                  </a:lnTo>
                  <a:lnTo>
                    <a:pt x="318626" y="549427"/>
                  </a:lnTo>
                  <a:lnTo>
                    <a:pt x="336103" y="546009"/>
                  </a:lnTo>
                  <a:lnTo>
                    <a:pt x="354960" y="541406"/>
                  </a:lnTo>
                  <a:lnTo>
                    <a:pt x="374714" y="535982"/>
                  </a:lnTo>
                  <a:lnTo>
                    <a:pt x="394066" y="530324"/>
                  </a:lnTo>
                  <a:lnTo>
                    <a:pt x="412269" y="524789"/>
                  </a:lnTo>
                  <a:lnTo>
                    <a:pt x="429176" y="519309"/>
                  </a:lnTo>
                  <a:lnTo>
                    <a:pt x="444937" y="513524"/>
                  </a:lnTo>
                  <a:lnTo>
                    <a:pt x="459789" y="507242"/>
                  </a:lnTo>
                  <a:lnTo>
                    <a:pt x="473963" y="500649"/>
                  </a:lnTo>
                  <a:lnTo>
                    <a:pt x="487648" y="494187"/>
                  </a:lnTo>
                  <a:lnTo>
                    <a:pt x="500975" y="488115"/>
                  </a:lnTo>
                  <a:lnTo>
                    <a:pt x="513504" y="482660"/>
                  </a:lnTo>
                  <a:lnTo>
                    <a:pt x="525480" y="477582"/>
                  </a:lnTo>
                  <a:lnTo>
                    <a:pt x="537957" y="472440"/>
                  </a:lnTo>
                  <a:lnTo>
                    <a:pt x="552937" y="4664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89926" y="2760595"/>
              <a:ext cx="277321" cy="214294"/>
            </a:xfrm>
            <a:custGeom>
              <a:avLst/>
              <a:gdLst/>
              <a:ahLst/>
              <a:cxnLst/>
              <a:rect l="0" t="0" r="0" b="0"/>
              <a:pathLst>
                <a:path w="277321" h="214294">
                  <a:moveTo>
                    <a:pt x="0" y="214293"/>
                  </a:moveTo>
                  <a:lnTo>
                    <a:pt x="7105" y="207268"/>
                  </a:lnTo>
                  <a:lnTo>
                    <a:pt x="14533" y="200606"/>
                  </a:lnTo>
                  <a:lnTo>
                    <a:pt x="23029" y="193662"/>
                  </a:lnTo>
                  <a:lnTo>
                    <a:pt x="32536" y="186382"/>
                  </a:lnTo>
                  <a:lnTo>
                    <a:pt x="42888" y="178804"/>
                  </a:lnTo>
                  <a:lnTo>
                    <a:pt x="53896" y="170988"/>
                  </a:lnTo>
                  <a:lnTo>
                    <a:pt x="65389" y="162995"/>
                  </a:lnTo>
                  <a:lnTo>
                    <a:pt x="77230" y="154875"/>
                  </a:lnTo>
                  <a:lnTo>
                    <a:pt x="89314" y="146664"/>
                  </a:lnTo>
                  <a:lnTo>
                    <a:pt x="101566" y="138391"/>
                  </a:lnTo>
                  <a:lnTo>
                    <a:pt x="113933" y="130076"/>
                  </a:lnTo>
                  <a:lnTo>
                    <a:pt x="126373" y="121727"/>
                  </a:lnTo>
                  <a:lnTo>
                    <a:pt x="138664" y="113156"/>
                  </a:lnTo>
                  <a:lnTo>
                    <a:pt x="150421" y="104003"/>
                  </a:lnTo>
                  <a:lnTo>
                    <a:pt x="161484" y="94128"/>
                  </a:lnTo>
                  <a:lnTo>
                    <a:pt x="172078" y="83965"/>
                  </a:lnTo>
                  <a:lnTo>
                    <a:pt x="182689" y="74372"/>
                  </a:lnTo>
                  <a:lnTo>
                    <a:pt x="193600" y="65783"/>
                  </a:lnTo>
                  <a:lnTo>
                    <a:pt x="204888" y="57847"/>
                  </a:lnTo>
                  <a:lnTo>
                    <a:pt x="216520" y="49675"/>
                  </a:lnTo>
                  <a:lnTo>
                    <a:pt x="228412" y="40776"/>
                  </a:lnTo>
                  <a:lnTo>
                    <a:pt x="239952" y="31596"/>
                  </a:lnTo>
                  <a:lnTo>
                    <a:pt x="251145" y="22410"/>
                  </a:lnTo>
                  <a:lnTo>
                    <a:pt x="262973" y="12406"/>
                  </a:lnTo>
                  <a:lnTo>
                    <a:pt x="27732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64715" y="2483275"/>
              <a:ext cx="277321" cy="189083"/>
            </a:xfrm>
            <a:custGeom>
              <a:avLst/>
              <a:gdLst/>
              <a:ahLst/>
              <a:cxnLst/>
              <a:rect l="0" t="0" r="0" b="0"/>
              <a:pathLst>
                <a:path w="277321" h="189083">
                  <a:moveTo>
                    <a:pt x="0" y="189082"/>
                  </a:moveTo>
                  <a:lnTo>
                    <a:pt x="7025" y="178625"/>
                  </a:lnTo>
                  <a:lnTo>
                    <a:pt x="13687" y="169398"/>
                  </a:lnTo>
                  <a:lnTo>
                    <a:pt x="20635" y="160536"/>
                  </a:lnTo>
                  <a:lnTo>
                    <a:pt x="28123" y="151842"/>
                  </a:lnTo>
                  <a:lnTo>
                    <a:pt x="36477" y="143248"/>
                  </a:lnTo>
                  <a:lnTo>
                    <a:pt x="45794" y="134716"/>
                  </a:lnTo>
                  <a:lnTo>
                    <a:pt x="55972" y="126227"/>
                  </a:lnTo>
                  <a:lnTo>
                    <a:pt x="66842" y="117766"/>
                  </a:lnTo>
                  <a:lnTo>
                    <a:pt x="78238" y="109324"/>
                  </a:lnTo>
                  <a:lnTo>
                    <a:pt x="90212" y="100895"/>
                  </a:lnTo>
                  <a:lnTo>
                    <a:pt x="103020" y="92474"/>
                  </a:lnTo>
                  <a:lnTo>
                    <a:pt x="116737" y="84059"/>
                  </a:lnTo>
                  <a:lnTo>
                    <a:pt x="131265" y="75648"/>
                  </a:lnTo>
                  <a:lnTo>
                    <a:pt x="146443" y="67239"/>
                  </a:lnTo>
                  <a:lnTo>
                    <a:pt x="162104" y="58838"/>
                  </a:lnTo>
                  <a:lnTo>
                    <a:pt x="177917" y="50639"/>
                  </a:lnTo>
                  <a:lnTo>
                    <a:pt x="193410" y="43010"/>
                  </a:lnTo>
                  <a:lnTo>
                    <a:pt x="208340" y="36106"/>
                  </a:lnTo>
                  <a:lnTo>
                    <a:pt x="222384" y="29834"/>
                  </a:lnTo>
                  <a:lnTo>
                    <a:pt x="236527" y="23219"/>
                  </a:lnTo>
                  <a:lnTo>
                    <a:pt x="253348" y="14343"/>
                  </a:lnTo>
                  <a:lnTo>
                    <a:pt x="27732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81538" y="2647146"/>
              <a:ext cx="340349" cy="403376"/>
            </a:xfrm>
            <a:custGeom>
              <a:avLst/>
              <a:gdLst/>
              <a:ahLst/>
              <a:cxnLst/>
              <a:rect l="0" t="0" r="0" b="0"/>
              <a:pathLst>
                <a:path w="340349" h="403376">
                  <a:moveTo>
                    <a:pt x="0" y="0"/>
                  </a:moveTo>
                  <a:lnTo>
                    <a:pt x="3593" y="13970"/>
                  </a:lnTo>
                  <a:lnTo>
                    <a:pt x="7691" y="26528"/>
                  </a:lnTo>
                  <a:lnTo>
                    <a:pt x="12720" y="38862"/>
                  </a:lnTo>
                  <a:lnTo>
                    <a:pt x="18794" y="51196"/>
                  </a:lnTo>
                  <a:lnTo>
                    <a:pt x="26133" y="63579"/>
                  </a:lnTo>
                  <a:lnTo>
                    <a:pt x="34728" y="76013"/>
                  </a:lnTo>
                  <a:lnTo>
                    <a:pt x="44204" y="88292"/>
                  </a:lnTo>
                  <a:lnTo>
                    <a:pt x="53957" y="100037"/>
                  </a:lnTo>
                  <a:lnTo>
                    <a:pt x="63621" y="111089"/>
                  </a:lnTo>
                  <a:lnTo>
                    <a:pt x="73252" y="121675"/>
                  </a:lnTo>
                  <a:lnTo>
                    <a:pt x="83205" y="132280"/>
                  </a:lnTo>
                  <a:lnTo>
                    <a:pt x="93666" y="143183"/>
                  </a:lnTo>
                  <a:lnTo>
                    <a:pt x="104445" y="154261"/>
                  </a:lnTo>
                  <a:lnTo>
                    <a:pt x="115098" y="165114"/>
                  </a:lnTo>
                  <a:lnTo>
                    <a:pt x="125377" y="175527"/>
                  </a:lnTo>
                  <a:lnTo>
                    <a:pt x="135425" y="185665"/>
                  </a:lnTo>
                  <a:lnTo>
                    <a:pt x="145659" y="195960"/>
                  </a:lnTo>
                  <a:lnTo>
                    <a:pt x="156309" y="206650"/>
                  </a:lnTo>
                  <a:lnTo>
                    <a:pt x="167216" y="217584"/>
                  </a:lnTo>
                  <a:lnTo>
                    <a:pt x="177954" y="228340"/>
                  </a:lnTo>
                  <a:lnTo>
                    <a:pt x="188284" y="238687"/>
                  </a:lnTo>
                  <a:lnTo>
                    <a:pt x="198163" y="248781"/>
                  </a:lnTo>
                  <a:lnTo>
                    <a:pt x="207647" y="259047"/>
                  </a:lnTo>
                  <a:lnTo>
                    <a:pt x="216819" y="269717"/>
                  </a:lnTo>
                  <a:lnTo>
                    <a:pt x="225758" y="280637"/>
                  </a:lnTo>
                  <a:lnTo>
                    <a:pt x="234531" y="291385"/>
                  </a:lnTo>
                  <a:lnTo>
                    <a:pt x="243191" y="301726"/>
                  </a:lnTo>
                  <a:lnTo>
                    <a:pt x="251973" y="311816"/>
                  </a:lnTo>
                  <a:lnTo>
                    <a:pt x="261268" y="322079"/>
                  </a:lnTo>
                  <a:lnTo>
                    <a:pt x="271244" y="332748"/>
                  </a:lnTo>
                  <a:lnTo>
                    <a:pt x="281678" y="343667"/>
                  </a:lnTo>
                  <a:lnTo>
                    <a:pt x="292090" y="354414"/>
                  </a:lnTo>
                  <a:lnTo>
                    <a:pt x="302185" y="364738"/>
                  </a:lnTo>
                  <a:lnTo>
                    <a:pt x="311531" y="374240"/>
                  </a:lnTo>
                  <a:lnTo>
                    <a:pt x="320377" y="383207"/>
                  </a:lnTo>
                  <a:lnTo>
                    <a:pt x="329494" y="392425"/>
                  </a:lnTo>
                  <a:lnTo>
                    <a:pt x="340348" y="40337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94144" y="2521092"/>
              <a:ext cx="151266" cy="567246"/>
            </a:xfrm>
            <a:custGeom>
              <a:avLst/>
              <a:gdLst/>
              <a:ahLst/>
              <a:cxnLst/>
              <a:rect l="0" t="0" r="0" b="0"/>
              <a:pathLst>
                <a:path w="151266" h="567246">
                  <a:moveTo>
                    <a:pt x="151265" y="0"/>
                  </a:moveTo>
                  <a:lnTo>
                    <a:pt x="147753" y="10778"/>
                  </a:lnTo>
                  <a:lnTo>
                    <a:pt x="144422" y="23071"/>
                  </a:lnTo>
                  <a:lnTo>
                    <a:pt x="140950" y="38148"/>
                  </a:lnTo>
                  <a:lnTo>
                    <a:pt x="137310" y="55955"/>
                  </a:lnTo>
                  <a:lnTo>
                    <a:pt x="133521" y="76419"/>
                  </a:lnTo>
                  <a:lnTo>
                    <a:pt x="129613" y="99204"/>
                  </a:lnTo>
                  <a:lnTo>
                    <a:pt x="125616" y="123260"/>
                  </a:lnTo>
                  <a:lnTo>
                    <a:pt x="121556" y="147022"/>
                  </a:lnTo>
                  <a:lnTo>
                    <a:pt x="117451" y="169637"/>
                  </a:lnTo>
                  <a:lnTo>
                    <a:pt x="113315" y="190922"/>
                  </a:lnTo>
                  <a:lnTo>
                    <a:pt x="109157" y="211019"/>
                  </a:lnTo>
                  <a:lnTo>
                    <a:pt x="104985" y="230171"/>
                  </a:lnTo>
                  <a:lnTo>
                    <a:pt x="100803" y="248616"/>
                  </a:lnTo>
                  <a:lnTo>
                    <a:pt x="96615" y="266551"/>
                  </a:lnTo>
                  <a:lnTo>
                    <a:pt x="92422" y="284124"/>
                  </a:lnTo>
                  <a:lnTo>
                    <a:pt x="88226" y="301247"/>
                  </a:lnTo>
                  <a:lnTo>
                    <a:pt x="84028" y="317631"/>
                  </a:lnTo>
                  <a:lnTo>
                    <a:pt x="79829" y="333180"/>
                  </a:lnTo>
                  <a:lnTo>
                    <a:pt x="75629" y="348168"/>
                  </a:lnTo>
                  <a:lnTo>
                    <a:pt x="71428" y="363109"/>
                  </a:lnTo>
                  <a:lnTo>
                    <a:pt x="67227" y="378303"/>
                  </a:lnTo>
                  <a:lnTo>
                    <a:pt x="63026" y="393642"/>
                  </a:lnTo>
                  <a:lnTo>
                    <a:pt x="58824" y="408738"/>
                  </a:lnTo>
                  <a:lnTo>
                    <a:pt x="54623" y="423374"/>
                  </a:lnTo>
                  <a:lnTo>
                    <a:pt x="50421" y="437525"/>
                  </a:lnTo>
                  <a:lnTo>
                    <a:pt x="46220" y="451258"/>
                  </a:lnTo>
                  <a:lnTo>
                    <a:pt x="42018" y="464662"/>
                  </a:lnTo>
                  <a:lnTo>
                    <a:pt x="37816" y="477825"/>
                  </a:lnTo>
                  <a:lnTo>
                    <a:pt x="33614" y="490813"/>
                  </a:lnTo>
                  <a:lnTo>
                    <a:pt x="29413" y="503668"/>
                  </a:lnTo>
                  <a:lnTo>
                    <a:pt x="25162" y="516116"/>
                  </a:lnTo>
                  <a:lnTo>
                    <a:pt x="20221" y="528917"/>
                  </a:lnTo>
                  <a:lnTo>
                    <a:pt x="12819" y="544537"/>
                  </a:lnTo>
                  <a:lnTo>
                    <a:pt x="0" y="56724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64715" y="3075732"/>
              <a:ext cx="806750" cy="340348"/>
            </a:xfrm>
            <a:custGeom>
              <a:avLst/>
              <a:gdLst/>
              <a:ahLst/>
              <a:cxnLst/>
              <a:rect l="0" t="0" r="0" b="0"/>
              <a:pathLst>
                <a:path w="806750" h="340348">
                  <a:moveTo>
                    <a:pt x="0" y="340347"/>
                  </a:moveTo>
                  <a:lnTo>
                    <a:pt x="7185" y="333242"/>
                  </a:lnTo>
                  <a:lnTo>
                    <a:pt x="15380" y="325813"/>
                  </a:lnTo>
                  <a:lnTo>
                    <a:pt x="25423" y="317329"/>
                  </a:lnTo>
                  <a:lnTo>
                    <a:pt x="36949" y="308236"/>
                  </a:lnTo>
                  <a:lnTo>
                    <a:pt x="49298" y="299436"/>
                  </a:lnTo>
                  <a:lnTo>
                    <a:pt x="61999" y="291423"/>
                  </a:lnTo>
                  <a:lnTo>
                    <a:pt x="74807" y="284094"/>
                  </a:lnTo>
                  <a:lnTo>
                    <a:pt x="87618" y="276977"/>
                  </a:lnTo>
                  <a:lnTo>
                    <a:pt x="100407" y="269752"/>
                  </a:lnTo>
                  <a:lnTo>
                    <a:pt x="113558" y="262302"/>
                  </a:lnTo>
                  <a:lnTo>
                    <a:pt x="127813" y="254620"/>
                  </a:lnTo>
                  <a:lnTo>
                    <a:pt x="143483" y="246744"/>
                  </a:lnTo>
                  <a:lnTo>
                    <a:pt x="160300" y="238916"/>
                  </a:lnTo>
                  <a:lnTo>
                    <a:pt x="177662" y="231546"/>
                  </a:lnTo>
                  <a:lnTo>
                    <a:pt x="195149" y="224813"/>
                  </a:lnTo>
                  <a:lnTo>
                    <a:pt x="212572" y="218508"/>
                  </a:lnTo>
                  <a:lnTo>
                    <a:pt x="229872" y="212159"/>
                  </a:lnTo>
                  <a:lnTo>
                    <a:pt x="247049" y="205489"/>
                  </a:lnTo>
                  <a:lnTo>
                    <a:pt x="264122" y="198431"/>
                  </a:lnTo>
                  <a:lnTo>
                    <a:pt x="281117" y="191019"/>
                  </a:lnTo>
                  <a:lnTo>
                    <a:pt x="298060" y="183330"/>
                  </a:lnTo>
                  <a:lnTo>
                    <a:pt x="315163" y="175628"/>
                  </a:lnTo>
                  <a:lnTo>
                    <a:pt x="332807" y="168343"/>
                  </a:lnTo>
                  <a:lnTo>
                    <a:pt x="351151" y="161669"/>
                  </a:lnTo>
                  <a:lnTo>
                    <a:pt x="369964" y="155403"/>
                  </a:lnTo>
                  <a:lnTo>
                    <a:pt x="388763" y="149079"/>
                  </a:lnTo>
                  <a:lnTo>
                    <a:pt x="407268" y="142427"/>
                  </a:lnTo>
                  <a:lnTo>
                    <a:pt x="425599" y="135381"/>
                  </a:lnTo>
                  <a:lnTo>
                    <a:pt x="444155" y="127977"/>
                  </a:lnTo>
                  <a:lnTo>
                    <a:pt x="463153" y="120292"/>
                  </a:lnTo>
                  <a:lnTo>
                    <a:pt x="482427" y="112595"/>
                  </a:lnTo>
                  <a:lnTo>
                    <a:pt x="501544" y="105312"/>
                  </a:lnTo>
                  <a:lnTo>
                    <a:pt x="520260" y="98638"/>
                  </a:lnTo>
                  <a:lnTo>
                    <a:pt x="538532" y="92373"/>
                  </a:lnTo>
                  <a:lnTo>
                    <a:pt x="556412" y="86050"/>
                  </a:lnTo>
                  <a:lnTo>
                    <a:pt x="573983" y="79404"/>
                  </a:lnTo>
                  <a:lnTo>
                    <a:pt x="591322" y="72565"/>
                  </a:lnTo>
                  <a:lnTo>
                    <a:pt x="608496" y="65937"/>
                  </a:lnTo>
                  <a:lnTo>
                    <a:pt x="625554" y="59743"/>
                  </a:lnTo>
                  <a:lnTo>
                    <a:pt x="642530" y="53817"/>
                  </a:lnTo>
                  <a:lnTo>
                    <a:pt x="659452" y="47731"/>
                  </a:lnTo>
                  <a:lnTo>
                    <a:pt x="676331" y="41248"/>
                  </a:lnTo>
                  <a:lnTo>
                    <a:pt x="692983" y="34519"/>
                  </a:lnTo>
                  <a:lnTo>
                    <a:pt x="709049" y="27967"/>
                  </a:lnTo>
                  <a:lnTo>
                    <a:pt x="724373" y="21834"/>
                  </a:lnTo>
                  <a:lnTo>
                    <a:pt x="738921" y="16338"/>
                  </a:lnTo>
                  <a:lnTo>
                    <a:pt x="754349" y="11230"/>
                  </a:lnTo>
                  <a:lnTo>
                    <a:pt x="774688" y="6062"/>
                  </a:lnTo>
                  <a:lnTo>
                    <a:pt x="80674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336179" y="293707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496011" y="2922095"/>
              <a:ext cx="371779" cy="539812"/>
            </a:xfrm>
            <a:custGeom>
              <a:avLst/>
              <a:gdLst/>
              <a:ahLst/>
              <a:cxnLst/>
              <a:rect l="0" t="0" r="0" b="0"/>
              <a:pathLst>
                <a:path w="371779" h="539812">
                  <a:moveTo>
                    <a:pt x="319175" y="65399"/>
                  </a:moveTo>
                  <a:lnTo>
                    <a:pt x="311989" y="51509"/>
                  </a:lnTo>
                  <a:lnTo>
                    <a:pt x="303794" y="39718"/>
                  </a:lnTo>
                  <a:lnTo>
                    <a:pt x="293741" y="28947"/>
                  </a:lnTo>
                  <a:lnTo>
                    <a:pt x="281801" y="19254"/>
                  </a:lnTo>
                  <a:lnTo>
                    <a:pt x="267899" y="11196"/>
                  </a:lnTo>
                  <a:lnTo>
                    <a:pt x="252203" y="4966"/>
                  </a:lnTo>
                  <a:lnTo>
                    <a:pt x="235231" y="973"/>
                  </a:lnTo>
                  <a:lnTo>
                    <a:pt x="217697" y="0"/>
                  </a:lnTo>
                  <a:lnTo>
                    <a:pt x="200060" y="2188"/>
                  </a:lnTo>
                  <a:lnTo>
                    <a:pt x="182519" y="7147"/>
                  </a:lnTo>
                  <a:lnTo>
                    <a:pt x="165133" y="14304"/>
                  </a:lnTo>
                  <a:lnTo>
                    <a:pt x="147905" y="23102"/>
                  </a:lnTo>
                  <a:lnTo>
                    <a:pt x="131202" y="33083"/>
                  </a:lnTo>
                  <a:lnTo>
                    <a:pt x="115730" y="43896"/>
                  </a:lnTo>
                  <a:lnTo>
                    <a:pt x="101790" y="55285"/>
                  </a:lnTo>
                  <a:lnTo>
                    <a:pt x="89871" y="67070"/>
                  </a:lnTo>
                  <a:lnTo>
                    <a:pt x="80822" y="79124"/>
                  </a:lnTo>
                  <a:lnTo>
                    <a:pt x="74834" y="91353"/>
                  </a:lnTo>
                  <a:lnTo>
                    <a:pt x="71747" y="103503"/>
                  </a:lnTo>
                  <a:lnTo>
                    <a:pt x="71377" y="115166"/>
                  </a:lnTo>
                  <a:lnTo>
                    <a:pt x="73356" y="126154"/>
                  </a:lnTo>
                  <a:lnTo>
                    <a:pt x="77786" y="136293"/>
                  </a:lnTo>
                  <a:lnTo>
                    <a:pt x="85304" y="145323"/>
                  </a:lnTo>
                  <a:lnTo>
                    <a:pt x="95981" y="153215"/>
                  </a:lnTo>
                  <a:lnTo>
                    <a:pt x="109013" y="160119"/>
                  </a:lnTo>
                  <a:lnTo>
                    <a:pt x="123085" y="166243"/>
                  </a:lnTo>
                  <a:lnTo>
                    <a:pt x="137350" y="171792"/>
                  </a:lnTo>
                  <a:lnTo>
                    <a:pt x="152017" y="177125"/>
                  </a:lnTo>
                  <a:lnTo>
                    <a:pt x="168088" y="182734"/>
                  </a:lnTo>
                  <a:lnTo>
                    <a:pt x="186022" y="188859"/>
                  </a:lnTo>
                  <a:lnTo>
                    <a:pt x="205170" y="195328"/>
                  </a:lnTo>
                  <a:lnTo>
                    <a:pt x="224121" y="201697"/>
                  </a:lnTo>
                  <a:lnTo>
                    <a:pt x="242053" y="207714"/>
                  </a:lnTo>
                  <a:lnTo>
                    <a:pt x="258578" y="213519"/>
                  </a:lnTo>
                  <a:lnTo>
                    <a:pt x="273446" y="219523"/>
                  </a:lnTo>
                  <a:lnTo>
                    <a:pt x="286719" y="225956"/>
                  </a:lnTo>
                  <a:lnTo>
                    <a:pt x="298656" y="232854"/>
                  </a:lnTo>
                  <a:lnTo>
                    <a:pt x="309558" y="240158"/>
                  </a:lnTo>
                  <a:lnTo>
                    <a:pt x="319698" y="247796"/>
                  </a:lnTo>
                  <a:lnTo>
                    <a:pt x="329294" y="256276"/>
                  </a:lnTo>
                  <a:lnTo>
                    <a:pt x="338510" y="266634"/>
                  </a:lnTo>
                  <a:lnTo>
                    <a:pt x="347452" y="279283"/>
                  </a:lnTo>
                  <a:lnTo>
                    <a:pt x="355813" y="294070"/>
                  </a:lnTo>
                  <a:lnTo>
                    <a:pt x="362914" y="310606"/>
                  </a:lnTo>
                  <a:lnTo>
                    <a:pt x="368461" y="328471"/>
                  </a:lnTo>
                  <a:lnTo>
                    <a:pt x="371778" y="347304"/>
                  </a:lnTo>
                  <a:lnTo>
                    <a:pt x="371653" y="366823"/>
                  </a:lnTo>
                  <a:lnTo>
                    <a:pt x="367750" y="386803"/>
                  </a:lnTo>
                  <a:lnTo>
                    <a:pt x="360663" y="406506"/>
                  </a:lnTo>
                  <a:lnTo>
                    <a:pt x="351434" y="424726"/>
                  </a:lnTo>
                  <a:lnTo>
                    <a:pt x="340888" y="440923"/>
                  </a:lnTo>
                  <a:lnTo>
                    <a:pt x="329554" y="455168"/>
                  </a:lnTo>
                  <a:lnTo>
                    <a:pt x="317743" y="467789"/>
                  </a:lnTo>
                  <a:lnTo>
                    <a:pt x="305640" y="479160"/>
                  </a:lnTo>
                  <a:lnTo>
                    <a:pt x="293357" y="489418"/>
                  </a:lnTo>
                  <a:lnTo>
                    <a:pt x="280960" y="498459"/>
                  </a:lnTo>
                  <a:lnTo>
                    <a:pt x="268485" y="506324"/>
                  </a:lnTo>
                  <a:lnTo>
                    <a:pt x="255762" y="513192"/>
                  </a:lnTo>
                  <a:lnTo>
                    <a:pt x="242439" y="519284"/>
                  </a:lnTo>
                  <a:lnTo>
                    <a:pt x="228371" y="524797"/>
                  </a:lnTo>
                  <a:lnTo>
                    <a:pt x="213606" y="529697"/>
                  </a:lnTo>
                  <a:lnTo>
                    <a:pt x="198268" y="533740"/>
                  </a:lnTo>
                  <a:lnTo>
                    <a:pt x="182499" y="536854"/>
                  </a:lnTo>
                  <a:lnTo>
                    <a:pt x="166614" y="538945"/>
                  </a:lnTo>
                  <a:lnTo>
                    <a:pt x="151073" y="539811"/>
                  </a:lnTo>
                  <a:lnTo>
                    <a:pt x="136088" y="539449"/>
                  </a:lnTo>
                  <a:lnTo>
                    <a:pt x="121278" y="537643"/>
                  </a:lnTo>
                  <a:lnTo>
                    <a:pt x="105820" y="533882"/>
                  </a:lnTo>
                  <a:lnTo>
                    <a:pt x="89310" y="528064"/>
                  </a:lnTo>
                  <a:lnTo>
                    <a:pt x="72314" y="520240"/>
                  </a:lnTo>
                  <a:lnTo>
                    <a:pt x="56099" y="510414"/>
                  </a:lnTo>
                  <a:lnTo>
                    <a:pt x="41347" y="498789"/>
                  </a:lnTo>
                  <a:lnTo>
                    <a:pt x="28521" y="485505"/>
                  </a:lnTo>
                  <a:lnTo>
                    <a:pt x="18147" y="470544"/>
                  </a:lnTo>
                  <a:lnTo>
                    <a:pt x="10252" y="454063"/>
                  </a:lnTo>
                  <a:lnTo>
                    <a:pt x="4687" y="436728"/>
                  </a:lnTo>
                  <a:lnTo>
                    <a:pt x="1363" y="419569"/>
                  </a:lnTo>
                  <a:lnTo>
                    <a:pt x="0" y="403171"/>
                  </a:lnTo>
                  <a:lnTo>
                    <a:pt x="17" y="388197"/>
                  </a:lnTo>
                  <a:lnTo>
                    <a:pt x="646" y="374130"/>
                  </a:lnTo>
                  <a:lnTo>
                    <a:pt x="1933" y="359743"/>
                  </a:lnTo>
                  <a:lnTo>
                    <a:pt x="4039" y="34271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979057" y="3037916"/>
              <a:ext cx="37818" cy="340348"/>
            </a:xfrm>
            <a:custGeom>
              <a:avLst/>
              <a:gdLst/>
              <a:ahLst/>
              <a:cxnLst/>
              <a:rect l="0" t="0" r="0" b="0"/>
              <a:pathLst>
                <a:path w="37818" h="340348">
                  <a:moveTo>
                    <a:pt x="0" y="0"/>
                  </a:moveTo>
                  <a:lnTo>
                    <a:pt x="3432" y="10698"/>
                  </a:lnTo>
                  <a:lnTo>
                    <a:pt x="5997" y="22224"/>
                  </a:lnTo>
                  <a:lnTo>
                    <a:pt x="7922" y="35732"/>
                  </a:lnTo>
                  <a:lnTo>
                    <a:pt x="9542" y="50692"/>
                  </a:lnTo>
                  <a:lnTo>
                    <a:pt x="11334" y="66054"/>
                  </a:lnTo>
                  <a:lnTo>
                    <a:pt x="13545" y="81178"/>
                  </a:lnTo>
                  <a:lnTo>
                    <a:pt x="16020" y="96418"/>
                  </a:lnTo>
                  <a:lnTo>
                    <a:pt x="18333" y="112869"/>
                  </a:lnTo>
                  <a:lnTo>
                    <a:pt x="20250" y="131068"/>
                  </a:lnTo>
                  <a:lnTo>
                    <a:pt x="21921" y="150798"/>
                  </a:lnTo>
                  <a:lnTo>
                    <a:pt x="23771" y="171413"/>
                  </a:lnTo>
                  <a:lnTo>
                    <a:pt x="26029" y="192421"/>
                  </a:lnTo>
                  <a:lnTo>
                    <a:pt x="28540" y="213367"/>
                  </a:lnTo>
                  <a:lnTo>
                    <a:pt x="30880" y="233767"/>
                  </a:lnTo>
                  <a:lnTo>
                    <a:pt x="32809" y="253406"/>
                  </a:lnTo>
                  <a:lnTo>
                    <a:pt x="34291" y="271823"/>
                  </a:lnTo>
                  <a:lnTo>
                    <a:pt x="35535" y="290118"/>
                  </a:lnTo>
                  <a:lnTo>
                    <a:pt x="36648" y="311238"/>
                  </a:lnTo>
                  <a:lnTo>
                    <a:pt x="37817" y="3403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941240" y="2836228"/>
              <a:ext cx="1" cy="12607"/>
            </a:xfrm>
            <a:custGeom>
              <a:avLst/>
              <a:gdLst/>
              <a:ahLst/>
              <a:cxnLst/>
              <a:rect l="0" t="0" r="0" b="0"/>
              <a:pathLst>
                <a:path w="1" h="12607">
                  <a:moveTo>
                    <a:pt x="0" y="12606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105111" y="2934626"/>
              <a:ext cx="327743" cy="456243"/>
            </a:xfrm>
            <a:custGeom>
              <a:avLst/>
              <a:gdLst/>
              <a:ahLst/>
              <a:cxnLst/>
              <a:rect l="0" t="0" r="0" b="0"/>
              <a:pathLst>
                <a:path w="327743" h="456243">
                  <a:moveTo>
                    <a:pt x="0" y="65473"/>
                  </a:moveTo>
                  <a:lnTo>
                    <a:pt x="1727" y="74126"/>
                  </a:lnTo>
                  <a:lnTo>
                    <a:pt x="4018" y="86411"/>
                  </a:lnTo>
                  <a:lnTo>
                    <a:pt x="6201" y="100428"/>
                  </a:lnTo>
                  <a:lnTo>
                    <a:pt x="8001" y="115406"/>
                  </a:lnTo>
                  <a:lnTo>
                    <a:pt x="9576" y="130991"/>
                  </a:lnTo>
                  <a:lnTo>
                    <a:pt x="11350" y="146976"/>
                  </a:lnTo>
                  <a:lnTo>
                    <a:pt x="13558" y="163248"/>
                  </a:lnTo>
                  <a:lnTo>
                    <a:pt x="16236" y="180307"/>
                  </a:lnTo>
                  <a:lnTo>
                    <a:pt x="19324" y="199194"/>
                  </a:lnTo>
                  <a:lnTo>
                    <a:pt x="22734" y="220326"/>
                  </a:lnTo>
                  <a:lnTo>
                    <a:pt x="26384" y="243166"/>
                  </a:lnTo>
                  <a:lnTo>
                    <a:pt x="30207" y="266596"/>
                  </a:lnTo>
                  <a:lnTo>
                    <a:pt x="34144" y="289886"/>
                  </a:lnTo>
                  <a:lnTo>
                    <a:pt x="37963" y="312565"/>
                  </a:lnTo>
                  <a:lnTo>
                    <a:pt x="41271" y="334226"/>
                  </a:lnTo>
                  <a:lnTo>
                    <a:pt x="43882" y="354730"/>
                  </a:lnTo>
                  <a:lnTo>
                    <a:pt x="45409" y="372611"/>
                  </a:lnTo>
                  <a:lnTo>
                    <a:pt x="44490" y="384266"/>
                  </a:lnTo>
                  <a:lnTo>
                    <a:pt x="40833" y="388175"/>
                  </a:lnTo>
                  <a:lnTo>
                    <a:pt x="36177" y="386241"/>
                  </a:lnTo>
                  <a:lnTo>
                    <a:pt x="31359" y="380475"/>
                  </a:lnTo>
                  <a:lnTo>
                    <a:pt x="26618" y="372071"/>
                  </a:lnTo>
                  <a:lnTo>
                    <a:pt x="21999" y="361546"/>
                  </a:lnTo>
                  <a:lnTo>
                    <a:pt x="17498" y="349304"/>
                  </a:lnTo>
                  <a:lnTo>
                    <a:pt x="13287" y="335735"/>
                  </a:lnTo>
                  <a:lnTo>
                    <a:pt x="9711" y="321184"/>
                  </a:lnTo>
                  <a:lnTo>
                    <a:pt x="6907" y="305930"/>
                  </a:lnTo>
                  <a:lnTo>
                    <a:pt x="4820" y="290182"/>
                  </a:lnTo>
                  <a:lnTo>
                    <a:pt x="3320" y="274093"/>
                  </a:lnTo>
                  <a:lnTo>
                    <a:pt x="2266" y="257771"/>
                  </a:lnTo>
                  <a:lnTo>
                    <a:pt x="1537" y="241289"/>
                  </a:lnTo>
                  <a:lnTo>
                    <a:pt x="1038" y="224701"/>
                  </a:lnTo>
                  <a:lnTo>
                    <a:pt x="703" y="208046"/>
                  </a:lnTo>
                  <a:lnTo>
                    <a:pt x="681" y="191543"/>
                  </a:lnTo>
                  <a:lnTo>
                    <a:pt x="1303" y="175578"/>
                  </a:lnTo>
                  <a:lnTo>
                    <a:pt x="2700" y="160315"/>
                  </a:lnTo>
                  <a:lnTo>
                    <a:pt x="4816" y="145722"/>
                  </a:lnTo>
                  <a:lnTo>
                    <a:pt x="7519" y="131684"/>
                  </a:lnTo>
                  <a:lnTo>
                    <a:pt x="10678" y="118064"/>
                  </a:lnTo>
                  <a:lnTo>
                    <a:pt x="14565" y="104553"/>
                  </a:lnTo>
                  <a:lnTo>
                    <a:pt x="19821" y="90692"/>
                  </a:lnTo>
                  <a:lnTo>
                    <a:pt x="26690" y="76271"/>
                  </a:lnTo>
                  <a:lnTo>
                    <a:pt x="35241" y="61673"/>
                  </a:lnTo>
                  <a:lnTo>
                    <a:pt x="45564" y="47722"/>
                  </a:lnTo>
                  <a:lnTo>
                    <a:pt x="57522" y="34849"/>
                  </a:lnTo>
                  <a:lnTo>
                    <a:pt x="70828" y="23468"/>
                  </a:lnTo>
                  <a:lnTo>
                    <a:pt x="85167" y="14152"/>
                  </a:lnTo>
                  <a:lnTo>
                    <a:pt x="100251" y="7016"/>
                  </a:lnTo>
                  <a:lnTo>
                    <a:pt x="115469" y="2185"/>
                  </a:lnTo>
                  <a:lnTo>
                    <a:pt x="129925" y="0"/>
                  </a:lnTo>
                  <a:lnTo>
                    <a:pt x="143191" y="389"/>
                  </a:lnTo>
                  <a:lnTo>
                    <a:pt x="155262" y="2961"/>
                  </a:lnTo>
                  <a:lnTo>
                    <a:pt x="166326" y="7231"/>
                  </a:lnTo>
                  <a:lnTo>
                    <a:pt x="176609" y="12757"/>
                  </a:lnTo>
                  <a:lnTo>
                    <a:pt x="186318" y="19183"/>
                  </a:lnTo>
                  <a:lnTo>
                    <a:pt x="195618" y="26238"/>
                  </a:lnTo>
                  <a:lnTo>
                    <a:pt x="204626" y="33733"/>
                  </a:lnTo>
                  <a:lnTo>
                    <a:pt x="213236" y="41728"/>
                  </a:lnTo>
                  <a:lnTo>
                    <a:pt x="221142" y="50493"/>
                  </a:lnTo>
                  <a:lnTo>
                    <a:pt x="228232" y="60119"/>
                  </a:lnTo>
                  <a:lnTo>
                    <a:pt x="234576" y="70523"/>
                  </a:lnTo>
                  <a:lnTo>
                    <a:pt x="240314" y="81551"/>
                  </a:lnTo>
                  <a:lnTo>
                    <a:pt x="245594" y="93057"/>
                  </a:lnTo>
                  <a:lnTo>
                    <a:pt x="250541" y="105106"/>
                  </a:lnTo>
                  <a:lnTo>
                    <a:pt x="255253" y="117966"/>
                  </a:lnTo>
                  <a:lnTo>
                    <a:pt x="259802" y="131712"/>
                  </a:lnTo>
                  <a:lnTo>
                    <a:pt x="264238" y="146057"/>
                  </a:lnTo>
                  <a:lnTo>
                    <a:pt x="268597" y="160474"/>
                  </a:lnTo>
                  <a:lnTo>
                    <a:pt x="272905" y="174656"/>
                  </a:lnTo>
                  <a:lnTo>
                    <a:pt x="277178" y="188704"/>
                  </a:lnTo>
                  <a:lnTo>
                    <a:pt x="281427" y="203005"/>
                  </a:lnTo>
                  <a:lnTo>
                    <a:pt x="285660" y="217765"/>
                  </a:lnTo>
                  <a:lnTo>
                    <a:pt x="289883" y="232812"/>
                  </a:lnTo>
                  <a:lnTo>
                    <a:pt x="294100" y="247711"/>
                  </a:lnTo>
                  <a:lnTo>
                    <a:pt x="298305" y="262232"/>
                  </a:lnTo>
                  <a:lnTo>
                    <a:pt x="302306" y="276915"/>
                  </a:lnTo>
                  <a:lnTo>
                    <a:pt x="305736" y="292917"/>
                  </a:lnTo>
                  <a:lnTo>
                    <a:pt x="308446" y="310773"/>
                  </a:lnTo>
                  <a:lnTo>
                    <a:pt x="310671" y="330051"/>
                  </a:lnTo>
                  <a:lnTo>
                    <a:pt x="312901" y="349718"/>
                  </a:lnTo>
                  <a:lnTo>
                    <a:pt x="315418" y="369096"/>
                  </a:lnTo>
                  <a:lnTo>
                    <a:pt x="318117" y="387459"/>
                  </a:lnTo>
                  <a:lnTo>
                    <a:pt x="320867" y="405774"/>
                  </a:lnTo>
                  <a:lnTo>
                    <a:pt x="323916" y="426980"/>
                  </a:lnTo>
                  <a:lnTo>
                    <a:pt x="327742" y="4562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561854" y="2508486"/>
              <a:ext cx="438246" cy="529431"/>
            </a:xfrm>
            <a:custGeom>
              <a:avLst/>
              <a:gdLst/>
              <a:ahLst/>
              <a:cxnLst/>
              <a:rect l="0" t="0" r="0" b="0"/>
              <a:pathLst>
                <a:path w="438246" h="529431">
                  <a:moveTo>
                    <a:pt x="60081" y="0"/>
                  </a:moveTo>
                  <a:lnTo>
                    <a:pt x="60161" y="13970"/>
                  </a:lnTo>
                  <a:lnTo>
                    <a:pt x="60928" y="26528"/>
                  </a:lnTo>
                  <a:lnTo>
                    <a:pt x="62475" y="38884"/>
                  </a:lnTo>
                  <a:lnTo>
                    <a:pt x="64495" y="52045"/>
                  </a:lnTo>
                  <a:lnTo>
                    <a:pt x="66492" y="67534"/>
                  </a:lnTo>
                  <a:lnTo>
                    <a:pt x="68178" y="85958"/>
                  </a:lnTo>
                  <a:lnTo>
                    <a:pt x="69286" y="106566"/>
                  </a:lnTo>
                  <a:lnTo>
                    <a:pt x="69480" y="127757"/>
                  </a:lnTo>
                  <a:lnTo>
                    <a:pt x="68673" y="148522"/>
                  </a:lnTo>
                  <a:lnTo>
                    <a:pt x="66973" y="168507"/>
                  </a:lnTo>
                  <a:lnTo>
                    <a:pt x="64559" y="187704"/>
                  </a:lnTo>
                  <a:lnTo>
                    <a:pt x="61608" y="206240"/>
                  </a:lnTo>
                  <a:lnTo>
                    <a:pt x="58270" y="224266"/>
                  </a:lnTo>
                  <a:lnTo>
                    <a:pt x="54657" y="241919"/>
                  </a:lnTo>
                  <a:lnTo>
                    <a:pt x="50856" y="259311"/>
                  </a:lnTo>
                  <a:lnTo>
                    <a:pt x="46925" y="276720"/>
                  </a:lnTo>
                  <a:lnTo>
                    <a:pt x="42905" y="294571"/>
                  </a:lnTo>
                  <a:lnTo>
                    <a:pt x="38820" y="313053"/>
                  </a:lnTo>
                  <a:lnTo>
                    <a:pt x="34493" y="331960"/>
                  </a:lnTo>
                  <a:lnTo>
                    <a:pt x="29570" y="350822"/>
                  </a:lnTo>
                  <a:lnTo>
                    <a:pt x="23909" y="369357"/>
                  </a:lnTo>
                  <a:lnTo>
                    <a:pt x="17753" y="387302"/>
                  </a:lnTo>
                  <a:lnTo>
                    <a:pt x="11595" y="404325"/>
                  </a:lnTo>
                  <a:lnTo>
                    <a:pt x="5751" y="420324"/>
                  </a:lnTo>
                  <a:lnTo>
                    <a:pt x="1283" y="434820"/>
                  </a:lnTo>
                  <a:lnTo>
                    <a:pt x="0" y="446891"/>
                  </a:lnTo>
                  <a:lnTo>
                    <a:pt x="2612" y="456256"/>
                  </a:lnTo>
                  <a:lnTo>
                    <a:pt x="8855" y="463378"/>
                  </a:lnTo>
                  <a:lnTo>
                    <a:pt x="18068" y="469103"/>
                  </a:lnTo>
                  <a:lnTo>
                    <a:pt x="29544" y="474065"/>
                  </a:lnTo>
                  <a:lnTo>
                    <a:pt x="42864" y="478439"/>
                  </a:lnTo>
                  <a:lnTo>
                    <a:pt x="57919" y="482049"/>
                  </a:lnTo>
                  <a:lnTo>
                    <a:pt x="74497" y="484846"/>
                  </a:lnTo>
                  <a:lnTo>
                    <a:pt x="91913" y="487113"/>
                  </a:lnTo>
                  <a:lnTo>
                    <a:pt x="109135" y="489362"/>
                  </a:lnTo>
                  <a:lnTo>
                    <a:pt x="125612" y="491888"/>
                  </a:lnTo>
                  <a:lnTo>
                    <a:pt x="141810" y="494579"/>
                  </a:lnTo>
                  <a:lnTo>
                    <a:pt x="158928" y="497039"/>
                  </a:lnTo>
                  <a:lnTo>
                    <a:pt x="177575" y="499055"/>
                  </a:lnTo>
                  <a:lnTo>
                    <a:pt x="197204" y="500793"/>
                  </a:lnTo>
                  <a:lnTo>
                    <a:pt x="216478" y="502688"/>
                  </a:lnTo>
                  <a:lnTo>
                    <a:pt x="234650" y="504976"/>
                  </a:lnTo>
                  <a:lnTo>
                    <a:pt x="252149" y="507507"/>
                  </a:lnTo>
                  <a:lnTo>
                    <a:pt x="270219" y="509860"/>
                  </a:lnTo>
                  <a:lnTo>
                    <a:pt x="289549" y="511804"/>
                  </a:lnTo>
                  <a:lnTo>
                    <a:pt x="309858" y="513495"/>
                  </a:lnTo>
                  <a:lnTo>
                    <a:pt x="330235" y="515357"/>
                  </a:lnTo>
                  <a:lnTo>
                    <a:pt x="350096" y="517624"/>
                  </a:lnTo>
                  <a:lnTo>
                    <a:pt x="368788" y="520152"/>
                  </a:lnTo>
                  <a:lnTo>
                    <a:pt x="387362" y="522769"/>
                  </a:lnTo>
                  <a:lnTo>
                    <a:pt x="408779" y="525708"/>
                  </a:lnTo>
                  <a:lnTo>
                    <a:pt x="438245" y="52943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918834" y="2508486"/>
              <a:ext cx="18239" cy="869778"/>
            </a:xfrm>
            <a:custGeom>
              <a:avLst/>
              <a:gdLst/>
              <a:ahLst/>
              <a:cxnLst/>
              <a:rect l="0" t="0" r="0" b="0"/>
              <a:pathLst>
                <a:path w="18239" h="869778">
                  <a:moveTo>
                    <a:pt x="5632" y="0"/>
                  </a:moveTo>
                  <a:lnTo>
                    <a:pt x="5632" y="8664"/>
                  </a:lnTo>
                  <a:lnTo>
                    <a:pt x="5632" y="21363"/>
                  </a:lnTo>
                  <a:lnTo>
                    <a:pt x="5632" y="36932"/>
                  </a:lnTo>
                  <a:lnTo>
                    <a:pt x="5632" y="54901"/>
                  </a:lnTo>
                  <a:lnTo>
                    <a:pt x="5632" y="74443"/>
                  </a:lnTo>
                  <a:lnTo>
                    <a:pt x="5632" y="94375"/>
                  </a:lnTo>
                  <a:lnTo>
                    <a:pt x="5632" y="113995"/>
                  </a:lnTo>
                  <a:lnTo>
                    <a:pt x="5632" y="133256"/>
                  </a:lnTo>
                  <a:lnTo>
                    <a:pt x="5632" y="152526"/>
                  </a:lnTo>
                  <a:lnTo>
                    <a:pt x="5632" y="172053"/>
                  </a:lnTo>
                  <a:lnTo>
                    <a:pt x="5632" y="191904"/>
                  </a:lnTo>
                  <a:lnTo>
                    <a:pt x="5632" y="212056"/>
                  </a:lnTo>
                  <a:lnTo>
                    <a:pt x="5632" y="232452"/>
                  </a:lnTo>
                  <a:lnTo>
                    <a:pt x="5632" y="253031"/>
                  </a:lnTo>
                  <a:lnTo>
                    <a:pt x="5632" y="273743"/>
                  </a:lnTo>
                  <a:lnTo>
                    <a:pt x="5626" y="294554"/>
                  </a:lnTo>
                  <a:lnTo>
                    <a:pt x="5420" y="315632"/>
                  </a:lnTo>
                  <a:lnTo>
                    <a:pt x="4643" y="337325"/>
                  </a:lnTo>
                  <a:lnTo>
                    <a:pt x="3154" y="359766"/>
                  </a:lnTo>
                  <a:lnTo>
                    <a:pt x="1382" y="382712"/>
                  </a:lnTo>
                  <a:lnTo>
                    <a:pt x="185" y="405666"/>
                  </a:lnTo>
                  <a:lnTo>
                    <a:pt x="0" y="428330"/>
                  </a:lnTo>
                  <a:lnTo>
                    <a:pt x="671" y="450428"/>
                  </a:lnTo>
                  <a:lnTo>
                    <a:pt x="1677" y="471620"/>
                  </a:lnTo>
                  <a:lnTo>
                    <a:pt x="2664" y="491820"/>
                  </a:lnTo>
                  <a:lnTo>
                    <a:pt x="3488" y="511332"/>
                  </a:lnTo>
                  <a:lnTo>
                    <a:pt x="4120" y="530700"/>
                  </a:lnTo>
                  <a:lnTo>
                    <a:pt x="4583" y="550256"/>
                  </a:lnTo>
                  <a:lnTo>
                    <a:pt x="4913" y="570112"/>
                  </a:lnTo>
                  <a:lnTo>
                    <a:pt x="5143" y="590258"/>
                  </a:lnTo>
                  <a:lnTo>
                    <a:pt x="5301" y="610639"/>
                  </a:lnTo>
                  <a:lnTo>
                    <a:pt x="5409" y="631003"/>
                  </a:lnTo>
                  <a:lnTo>
                    <a:pt x="5482" y="650933"/>
                  </a:lnTo>
                  <a:lnTo>
                    <a:pt x="5531" y="670244"/>
                  </a:lnTo>
                  <a:lnTo>
                    <a:pt x="5565" y="689341"/>
                  </a:lnTo>
                  <a:lnTo>
                    <a:pt x="5587" y="709057"/>
                  </a:lnTo>
                  <a:lnTo>
                    <a:pt x="5602" y="729812"/>
                  </a:lnTo>
                  <a:lnTo>
                    <a:pt x="5612" y="751241"/>
                  </a:lnTo>
                  <a:lnTo>
                    <a:pt x="5619" y="772451"/>
                  </a:lnTo>
                  <a:lnTo>
                    <a:pt x="5629" y="792906"/>
                  </a:lnTo>
                  <a:lnTo>
                    <a:pt x="5873" y="811778"/>
                  </a:lnTo>
                  <a:lnTo>
                    <a:pt x="6955" y="829608"/>
                  </a:lnTo>
                  <a:lnTo>
                    <a:pt x="10307" y="847958"/>
                  </a:lnTo>
                  <a:lnTo>
                    <a:pt x="18238" y="86977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089227" y="2461293"/>
              <a:ext cx="415091" cy="889269"/>
            </a:xfrm>
            <a:custGeom>
              <a:avLst/>
              <a:gdLst/>
              <a:ahLst/>
              <a:cxnLst/>
              <a:rect l="0" t="0" r="0" b="0"/>
              <a:pathLst>
                <a:path w="415091" h="889269">
                  <a:moveTo>
                    <a:pt x="377274" y="97615"/>
                  </a:moveTo>
                  <a:lnTo>
                    <a:pt x="370249" y="87077"/>
                  </a:lnTo>
                  <a:lnTo>
                    <a:pt x="363587" y="77084"/>
                  </a:lnTo>
                  <a:lnTo>
                    <a:pt x="356632" y="66675"/>
                  </a:lnTo>
                  <a:lnTo>
                    <a:pt x="348938" y="55962"/>
                  </a:lnTo>
                  <a:lnTo>
                    <a:pt x="339808" y="45370"/>
                  </a:lnTo>
                  <a:lnTo>
                    <a:pt x="328980" y="35158"/>
                  </a:lnTo>
                  <a:lnTo>
                    <a:pt x="316202" y="25767"/>
                  </a:lnTo>
                  <a:lnTo>
                    <a:pt x="301030" y="17889"/>
                  </a:lnTo>
                  <a:lnTo>
                    <a:pt x="283469" y="11754"/>
                  </a:lnTo>
                  <a:lnTo>
                    <a:pt x="264251" y="7210"/>
                  </a:lnTo>
                  <a:lnTo>
                    <a:pt x="244556" y="3954"/>
                  </a:lnTo>
                  <a:lnTo>
                    <a:pt x="225114" y="1675"/>
                  </a:lnTo>
                  <a:lnTo>
                    <a:pt x="206383" y="303"/>
                  </a:lnTo>
                  <a:lnTo>
                    <a:pt x="188743" y="0"/>
                  </a:lnTo>
                  <a:lnTo>
                    <a:pt x="172272" y="767"/>
                  </a:lnTo>
                  <a:lnTo>
                    <a:pt x="156829" y="2457"/>
                  </a:lnTo>
                  <a:lnTo>
                    <a:pt x="142200" y="4872"/>
                  </a:lnTo>
                  <a:lnTo>
                    <a:pt x="128187" y="7834"/>
                  </a:lnTo>
                  <a:lnTo>
                    <a:pt x="114814" y="11384"/>
                  </a:lnTo>
                  <a:lnTo>
                    <a:pt x="102319" y="15777"/>
                  </a:lnTo>
                  <a:lnTo>
                    <a:pt x="90752" y="21088"/>
                  </a:lnTo>
                  <a:lnTo>
                    <a:pt x="79613" y="27415"/>
                  </a:lnTo>
                  <a:lnTo>
                    <a:pt x="68000" y="34962"/>
                  </a:lnTo>
                  <a:lnTo>
                    <a:pt x="55453" y="43729"/>
                  </a:lnTo>
                  <a:lnTo>
                    <a:pt x="42498" y="53736"/>
                  </a:lnTo>
                  <a:lnTo>
                    <a:pt x="30378" y="65126"/>
                  </a:lnTo>
                  <a:lnTo>
                    <a:pt x="19756" y="77850"/>
                  </a:lnTo>
                  <a:lnTo>
                    <a:pt x="11084" y="91893"/>
                  </a:lnTo>
                  <a:lnTo>
                    <a:pt x="4879" y="107373"/>
                  </a:lnTo>
                  <a:lnTo>
                    <a:pt x="1170" y="124218"/>
                  </a:lnTo>
                  <a:lnTo>
                    <a:pt x="0" y="142205"/>
                  </a:lnTo>
                  <a:lnTo>
                    <a:pt x="1644" y="161077"/>
                  </a:lnTo>
                  <a:lnTo>
                    <a:pt x="5982" y="180589"/>
                  </a:lnTo>
                  <a:lnTo>
                    <a:pt x="12583" y="200163"/>
                  </a:lnTo>
                  <a:lnTo>
                    <a:pt x="20939" y="218925"/>
                  </a:lnTo>
                  <a:lnTo>
                    <a:pt x="30584" y="236462"/>
                  </a:lnTo>
                  <a:lnTo>
                    <a:pt x="40952" y="252782"/>
                  </a:lnTo>
                  <a:lnTo>
                    <a:pt x="51397" y="268079"/>
                  </a:lnTo>
                  <a:lnTo>
                    <a:pt x="61571" y="282585"/>
                  </a:lnTo>
                  <a:lnTo>
                    <a:pt x="71566" y="296510"/>
                  </a:lnTo>
                  <a:lnTo>
                    <a:pt x="81773" y="310021"/>
                  </a:lnTo>
                  <a:lnTo>
                    <a:pt x="92414" y="323248"/>
                  </a:lnTo>
                  <a:lnTo>
                    <a:pt x="103520" y="336478"/>
                  </a:lnTo>
                  <a:lnTo>
                    <a:pt x="115031" y="350141"/>
                  </a:lnTo>
                  <a:lnTo>
                    <a:pt x="126858" y="364436"/>
                  </a:lnTo>
                  <a:lnTo>
                    <a:pt x="138922" y="379354"/>
                  </a:lnTo>
                  <a:lnTo>
                    <a:pt x="151155" y="394794"/>
                  </a:lnTo>
                  <a:lnTo>
                    <a:pt x="163506" y="410636"/>
                  </a:lnTo>
                  <a:lnTo>
                    <a:pt x="175939" y="426774"/>
                  </a:lnTo>
                  <a:lnTo>
                    <a:pt x="188429" y="443121"/>
                  </a:lnTo>
                  <a:lnTo>
                    <a:pt x="200950" y="459616"/>
                  </a:lnTo>
                  <a:lnTo>
                    <a:pt x="213296" y="476211"/>
                  </a:lnTo>
                  <a:lnTo>
                    <a:pt x="225091" y="492876"/>
                  </a:lnTo>
                  <a:lnTo>
                    <a:pt x="236172" y="509587"/>
                  </a:lnTo>
                  <a:lnTo>
                    <a:pt x="246576" y="526330"/>
                  </a:lnTo>
                  <a:lnTo>
                    <a:pt x="256421" y="543095"/>
                  </a:lnTo>
                  <a:lnTo>
                    <a:pt x="265835" y="559873"/>
                  </a:lnTo>
                  <a:lnTo>
                    <a:pt x="274734" y="576661"/>
                  </a:lnTo>
                  <a:lnTo>
                    <a:pt x="282844" y="593456"/>
                  </a:lnTo>
                  <a:lnTo>
                    <a:pt x="290074" y="610254"/>
                  </a:lnTo>
                  <a:lnTo>
                    <a:pt x="296514" y="627056"/>
                  </a:lnTo>
                  <a:lnTo>
                    <a:pt x="302317" y="643859"/>
                  </a:lnTo>
                  <a:lnTo>
                    <a:pt x="307635" y="660675"/>
                  </a:lnTo>
                  <a:lnTo>
                    <a:pt x="312406" y="677895"/>
                  </a:lnTo>
                  <a:lnTo>
                    <a:pt x="316361" y="696253"/>
                  </a:lnTo>
                  <a:lnTo>
                    <a:pt x="319417" y="716044"/>
                  </a:lnTo>
                  <a:lnTo>
                    <a:pt x="321469" y="736602"/>
                  </a:lnTo>
                  <a:lnTo>
                    <a:pt x="322309" y="756579"/>
                  </a:lnTo>
                  <a:lnTo>
                    <a:pt x="321935" y="775244"/>
                  </a:lnTo>
                  <a:lnTo>
                    <a:pt x="320324" y="792483"/>
                  </a:lnTo>
                  <a:lnTo>
                    <a:pt x="317332" y="808475"/>
                  </a:lnTo>
                  <a:lnTo>
                    <a:pt x="313003" y="823481"/>
                  </a:lnTo>
                  <a:lnTo>
                    <a:pt x="307155" y="837557"/>
                  </a:lnTo>
                  <a:lnTo>
                    <a:pt x="299301" y="850541"/>
                  </a:lnTo>
                  <a:lnTo>
                    <a:pt x="289347" y="862416"/>
                  </a:lnTo>
                  <a:lnTo>
                    <a:pt x="277164" y="872749"/>
                  </a:lnTo>
                  <a:lnTo>
                    <a:pt x="262393" y="880636"/>
                  </a:lnTo>
                  <a:lnTo>
                    <a:pt x="245109" y="885803"/>
                  </a:lnTo>
                  <a:lnTo>
                    <a:pt x="226280" y="888520"/>
                  </a:lnTo>
                  <a:lnTo>
                    <a:pt x="207482" y="889268"/>
                  </a:lnTo>
                  <a:lnTo>
                    <a:pt x="189622" y="888529"/>
                  </a:lnTo>
                  <a:lnTo>
                    <a:pt x="173131" y="886515"/>
                  </a:lnTo>
                  <a:lnTo>
                    <a:pt x="158279" y="883175"/>
                  </a:lnTo>
                  <a:lnTo>
                    <a:pt x="145006" y="878585"/>
                  </a:lnTo>
                  <a:lnTo>
                    <a:pt x="132866" y="872948"/>
                  </a:lnTo>
                  <a:lnTo>
                    <a:pt x="121189" y="866502"/>
                  </a:lnTo>
                  <a:lnTo>
                    <a:pt x="109559" y="859454"/>
                  </a:lnTo>
                  <a:lnTo>
                    <a:pt x="98191" y="851779"/>
                  </a:lnTo>
                  <a:lnTo>
                    <a:pt x="87778" y="843236"/>
                  </a:lnTo>
                  <a:lnTo>
                    <a:pt x="78646" y="833764"/>
                  </a:lnTo>
                  <a:lnTo>
                    <a:pt x="70748" y="823466"/>
                  </a:lnTo>
                  <a:lnTo>
                    <a:pt x="63877" y="812508"/>
                  </a:lnTo>
                  <a:lnTo>
                    <a:pt x="57800" y="801034"/>
                  </a:lnTo>
                  <a:lnTo>
                    <a:pt x="52500" y="788396"/>
                  </a:lnTo>
                  <a:lnTo>
                    <a:pt x="48180" y="773229"/>
                  </a:lnTo>
                  <a:lnTo>
                    <a:pt x="44881" y="755013"/>
                  </a:lnTo>
                  <a:lnTo>
                    <a:pt x="42867" y="734742"/>
                  </a:lnTo>
                  <a:lnTo>
                    <a:pt x="42690" y="714411"/>
                  </a:lnTo>
                  <a:lnTo>
                    <a:pt x="44477" y="695200"/>
                  </a:lnTo>
                  <a:lnTo>
                    <a:pt x="47808" y="677436"/>
                  </a:lnTo>
                  <a:lnTo>
                    <a:pt x="51963" y="661012"/>
                  </a:lnTo>
                  <a:lnTo>
                    <a:pt x="56442" y="645666"/>
                  </a:lnTo>
                  <a:lnTo>
                    <a:pt x="61191" y="630937"/>
                  </a:lnTo>
                  <a:lnTo>
                    <a:pt x="66476" y="616232"/>
                  </a:lnTo>
                  <a:lnTo>
                    <a:pt x="72423" y="601226"/>
                  </a:lnTo>
                  <a:lnTo>
                    <a:pt x="78994" y="586027"/>
                  </a:lnTo>
                  <a:lnTo>
                    <a:pt x="86077" y="571033"/>
                  </a:lnTo>
                  <a:lnTo>
                    <a:pt x="93557" y="556469"/>
                  </a:lnTo>
                  <a:lnTo>
                    <a:pt x="101524" y="542367"/>
                  </a:lnTo>
                  <a:lnTo>
                    <a:pt x="110263" y="528669"/>
                  </a:lnTo>
                  <a:lnTo>
                    <a:pt x="119867" y="515287"/>
                  </a:lnTo>
                  <a:lnTo>
                    <a:pt x="130253" y="502140"/>
                  </a:lnTo>
                  <a:lnTo>
                    <a:pt x="141270" y="489162"/>
                  </a:lnTo>
                  <a:lnTo>
                    <a:pt x="152756" y="476297"/>
                  </a:lnTo>
                  <a:lnTo>
                    <a:pt x="164385" y="463313"/>
                  </a:lnTo>
                  <a:lnTo>
                    <a:pt x="175688" y="449816"/>
                  </a:lnTo>
                  <a:lnTo>
                    <a:pt x="186442" y="435637"/>
                  </a:lnTo>
                  <a:lnTo>
                    <a:pt x="196827" y="421000"/>
                  </a:lnTo>
                  <a:lnTo>
                    <a:pt x="207297" y="406387"/>
                  </a:lnTo>
                  <a:lnTo>
                    <a:pt x="218114" y="392073"/>
                  </a:lnTo>
                  <a:lnTo>
                    <a:pt x="229338" y="377936"/>
                  </a:lnTo>
                  <a:lnTo>
                    <a:pt x="240926" y="363577"/>
                  </a:lnTo>
                  <a:lnTo>
                    <a:pt x="252802" y="348777"/>
                  </a:lnTo>
                  <a:lnTo>
                    <a:pt x="264694" y="333704"/>
                  </a:lnTo>
                  <a:lnTo>
                    <a:pt x="276174" y="318787"/>
                  </a:lnTo>
                  <a:lnTo>
                    <a:pt x="287040" y="304271"/>
                  </a:lnTo>
                  <a:lnTo>
                    <a:pt x="297298" y="290200"/>
                  </a:lnTo>
                  <a:lnTo>
                    <a:pt x="307045" y="276522"/>
                  </a:lnTo>
                  <a:lnTo>
                    <a:pt x="316397" y="263153"/>
                  </a:lnTo>
                  <a:lnTo>
                    <a:pt x="325459" y="250015"/>
                  </a:lnTo>
                  <a:lnTo>
                    <a:pt x="334314" y="237043"/>
                  </a:lnTo>
                  <a:lnTo>
                    <a:pt x="343020" y="224187"/>
                  </a:lnTo>
                  <a:lnTo>
                    <a:pt x="351425" y="211412"/>
                  </a:lnTo>
                  <a:lnTo>
                    <a:pt x="359193" y="198692"/>
                  </a:lnTo>
                  <a:lnTo>
                    <a:pt x="366191" y="186004"/>
                  </a:lnTo>
                  <a:lnTo>
                    <a:pt x="372472" y="173140"/>
                  </a:lnTo>
                  <a:lnTo>
                    <a:pt x="378168" y="159724"/>
                  </a:lnTo>
                  <a:lnTo>
                    <a:pt x="383420" y="145600"/>
                  </a:lnTo>
                  <a:lnTo>
                    <a:pt x="388349" y="131000"/>
                  </a:lnTo>
                  <a:lnTo>
                    <a:pt x="393048" y="116411"/>
                  </a:lnTo>
                  <a:lnTo>
                    <a:pt x="397583" y="102135"/>
                  </a:lnTo>
                  <a:lnTo>
                    <a:pt x="401821" y="88791"/>
                  </a:lnTo>
                  <a:lnTo>
                    <a:pt x="405861" y="76093"/>
                  </a:lnTo>
                  <a:lnTo>
                    <a:pt x="410059" y="62931"/>
                  </a:lnTo>
                  <a:lnTo>
                    <a:pt x="415090" y="4719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588492" y="2357221"/>
              <a:ext cx="103022" cy="156088"/>
            </a:xfrm>
            <a:custGeom>
              <a:avLst/>
              <a:gdLst/>
              <a:ahLst/>
              <a:cxnLst/>
              <a:rect l="0" t="0" r="0" b="0"/>
              <a:pathLst>
                <a:path w="103022" h="156088">
                  <a:moveTo>
                    <a:pt x="16669" y="25211"/>
                  </a:moveTo>
                  <a:lnTo>
                    <a:pt x="13156" y="35828"/>
                  </a:lnTo>
                  <a:lnTo>
                    <a:pt x="9825" y="46588"/>
                  </a:lnTo>
                  <a:lnTo>
                    <a:pt x="6365" y="58550"/>
                  </a:lnTo>
                  <a:lnTo>
                    <a:pt x="3138" y="71489"/>
                  </a:lnTo>
                  <a:lnTo>
                    <a:pt x="901" y="84855"/>
                  </a:lnTo>
                  <a:lnTo>
                    <a:pt x="0" y="98265"/>
                  </a:lnTo>
                  <a:lnTo>
                    <a:pt x="582" y="111362"/>
                  </a:lnTo>
                  <a:lnTo>
                    <a:pt x="2797" y="123738"/>
                  </a:lnTo>
                  <a:lnTo>
                    <a:pt x="6557" y="135225"/>
                  </a:lnTo>
                  <a:lnTo>
                    <a:pt x="11802" y="145106"/>
                  </a:lnTo>
                  <a:lnTo>
                    <a:pt x="18604" y="152059"/>
                  </a:lnTo>
                  <a:lnTo>
                    <a:pt x="26851" y="155622"/>
                  </a:lnTo>
                  <a:lnTo>
                    <a:pt x="36100" y="156087"/>
                  </a:lnTo>
                  <a:lnTo>
                    <a:pt x="45705" y="154042"/>
                  </a:lnTo>
                  <a:lnTo>
                    <a:pt x="55265" y="150094"/>
                  </a:lnTo>
                  <a:lnTo>
                    <a:pt x="64625" y="144567"/>
                  </a:lnTo>
                  <a:lnTo>
                    <a:pt x="73759" y="137497"/>
                  </a:lnTo>
                  <a:lnTo>
                    <a:pt x="82680" y="129020"/>
                  </a:lnTo>
                  <a:lnTo>
                    <a:pt x="90841" y="119192"/>
                  </a:lnTo>
                  <a:lnTo>
                    <a:pt x="97180" y="107915"/>
                  </a:lnTo>
                  <a:lnTo>
                    <a:pt x="101258" y="95274"/>
                  </a:lnTo>
                  <a:lnTo>
                    <a:pt x="103021" y="81691"/>
                  </a:lnTo>
                  <a:lnTo>
                    <a:pt x="102483" y="67794"/>
                  </a:lnTo>
                  <a:lnTo>
                    <a:pt x="99892" y="53986"/>
                  </a:lnTo>
                  <a:lnTo>
                    <a:pt x="95252" y="41004"/>
                  </a:lnTo>
                  <a:lnTo>
                    <a:pt x="88229" y="29969"/>
                  </a:lnTo>
                  <a:lnTo>
                    <a:pt x="78874" y="21312"/>
                  </a:lnTo>
                  <a:lnTo>
                    <a:pt x="68268" y="14859"/>
                  </a:lnTo>
                  <a:lnTo>
                    <a:pt x="57267" y="9523"/>
                  </a:lnTo>
                  <a:lnTo>
                    <a:pt x="44910" y="4837"/>
                  </a:lnTo>
                  <a:lnTo>
                    <a:pt x="2927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3832060" y="2952926"/>
              <a:ext cx="138660" cy="9358"/>
            </a:xfrm>
            <a:custGeom>
              <a:avLst/>
              <a:gdLst/>
              <a:ahLst/>
              <a:cxnLst/>
              <a:rect l="0" t="0" r="0" b="0"/>
              <a:pathLst>
                <a:path w="138660" h="9358">
                  <a:moveTo>
                    <a:pt x="0" y="9357"/>
                  </a:moveTo>
                  <a:lnTo>
                    <a:pt x="10618" y="5924"/>
                  </a:lnTo>
                  <a:lnTo>
                    <a:pt x="21377" y="3360"/>
                  </a:lnTo>
                  <a:lnTo>
                    <a:pt x="33339" y="1446"/>
                  </a:lnTo>
                  <a:lnTo>
                    <a:pt x="46278" y="240"/>
                  </a:lnTo>
                  <a:lnTo>
                    <a:pt x="59644" y="0"/>
                  </a:lnTo>
                  <a:lnTo>
                    <a:pt x="73049" y="779"/>
                  </a:lnTo>
                  <a:lnTo>
                    <a:pt x="86019" y="2272"/>
                  </a:lnTo>
                  <a:lnTo>
                    <a:pt x="99305" y="4064"/>
                  </a:lnTo>
                  <a:lnTo>
                    <a:pt x="115403" y="6314"/>
                  </a:lnTo>
                  <a:lnTo>
                    <a:pt x="138659" y="93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844665" y="3126154"/>
              <a:ext cx="138661" cy="12606"/>
            </a:xfrm>
            <a:custGeom>
              <a:avLst/>
              <a:gdLst/>
              <a:ahLst/>
              <a:cxnLst/>
              <a:rect l="0" t="0" r="0" b="0"/>
              <a:pathLst>
                <a:path w="138661" h="12606">
                  <a:moveTo>
                    <a:pt x="0" y="12605"/>
                  </a:moveTo>
                  <a:lnTo>
                    <a:pt x="14050" y="12605"/>
                  </a:lnTo>
                  <a:lnTo>
                    <a:pt x="27374" y="12605"/>
                  </a:lnTo>
                  <a:lnTo>
                    <a:pt x="41255" y="12600"/>
                  </a:lnTo>
                  <a:lnTo>
                    <a:pt x="55608" y="12393"/>
                  </a:lnTo>
                  <a:lnTo>
                    <a:pt x="69989" y="11617"/>
                  </a:lnTo>
                  <a:lnTo>
                    <a:pt x="84104" y="10122"/>
                  </a:lnTo>
                  <a:lnTo>
                    <a:pt x="97330" y="8133"/>
                  </a:lnTo>
                  <a:lnTo>
                    <a:pt x="109931" y="5946"/>
                  </a:lnTo>
                  <a:lnTo>
                    <a:pt x="123009" y="3366"/>
                  </a:lnTo>
                  <a:lnTo>
                    <a:pt x="13866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520816" y="3924760"/>
            <a:ext cx="2323850" cy="866818"/>
            <a:chOff x="1520816" y="3924760"/>
            <a:chExt cx="2323850" cy="866818"/>
          </a:xfrm>
        </p:grpSpPr>
        <p:sp>
          <p:nvSpPr>
            <p:cNvPr id="86" name="Freeform 85"/>
            <p:cNvSpPr/>
            <p:nvPr/>
          </p:nvSpPr>
          <p:spPr>
            <a:xfrm>
              <a:off x="1520816" y="4277754"/>
              <a:ext cx="319582" cy="487324"/>
            </a:xfrm>
            <a:custGeom>
              <a:avLst/>
              <a:gdLst/>
              <a:ahLst/>
              <a:cxnLst/>
              <a:rect l="0" t="0" r="0" b="0"/>
              <a:pathLst>
                <a:path w="319582" h="487324">
                  <a:moveTo>
                    <a:pt x="206132" y="108946"/>
                  </a:moveTo>
                  <a:lnTo>
                    <a:pt x="206052" y="94895"/>
                  </a:lnTo>
                  <a:lnTo>
                    <a:pt x="205285" y="81571"/>
                  </a:lnTo>
                  <a:lnTo>
                    <a:pt x="203727" y="67695"/>
                  </a:lnTo>
                  <a:lnTo>
                    <a:pt x="201294" y="53549"/>
                  </a:lnTo>
                  <a:lnTo>
                    <a:pt x="197744" y="39944"/>
                  </a:lnTo>
                  <a:lnTo>
                    <a:pt x="193040" y="27330"/>
                  </a:lnTo>
                  <a:lnTo>
                    <a:pt x="186940" y="16336"/>
                  </a:lnTo>
                  <a:lnTo>
                    <a:pt x="178918" y="7923"/>
                  </a:lnTo>
                  <a:lnTo>
                    <a:pt x="168869" y="2380"/>
                  </a:lnTo>
                  <a:lnTo>
                    <a:pt x="157231" y="0"/>
                  </a:lnTo>
                  <a:lnTo>
                    <a:pt x="144739" y="1381"/>
                  </a:lnTo>
                  <a:lnTo>
                    <a:pt x="131912" y="6473"/>
                  </a:lnTo>
                  <a:lnTo>
                    <a:pt x="119204" y="14536"/>
                  </a:lnTo>
                  <a:lnTo>
                    <a:pt x="107087" y="24508"/>
                  </a:lnTo>
                  <a:lnTo>
                    <a:pt x="95757" y="35594"/>
                  </a:lnTo>
                  <a:lnTo>
                    <a:pt x="85370" y="47312"/>
                  </a:lnTo>
                  <a:lnTo>
                    <a:pt x="76164" y="59390"/>
                  </a:lnTo>
                  <a:lnTo>
                    <a:pt x="68151" y="71681"/>
                  </a:lnTo>
                  <a:lnTo>
                    <a:pt x="61164" y="84296"/>
                  </a:lnTo>
                  <a:lnTo>
                    <a:pt x="54982" y="97553"/>
                  </a:lnTo>
                  <a:lnTo>
                    <a:pt x="49395" y="111586"/>
                  </a:lnTo>
                  <a:lnTo>
                    <a:pt x="44036" y="126533"/>
                  </a:lnTo>
                  <a:lnTo>
                    <a:pt x="38410" y="142632"/>
                  </a:lnTo>
                  <a:lnTo>
                    <a:pt x="32279" y="159891"/>
                  </a:lnTo>
                  <a:lnTo>
                    <a:pt x="26009" y="177955"/>
                  </a:lnTo>
                  <a:lnTo>
                    <a:pt x="20411" y="196242"/>
                  </a:lnTo>
                  <a:lnTo>
                    <a:pt x="15891" y="214392"/>
                  </a:lnTo>
                  <a:lnTo>
                    <a:pt x="12269" y="232281"/>
                  </a:lnTo>
                  <a:lnTo>
                    <a:pt x="9014" y="249903"/>
                  </a:lnTo>
                  <a:lnTo>
                    <a:pt x="5770" y="267300"/>
                  </a:lnTo>
                  <a:lnTo>
                    <a:pt x="2779" y="284523"/>
                  </a:lnTo>
                  <a:lnTo>
                    <a:pt x="744" y="301619"/>
                  </a:lnTo>
                  <a:lnTo>
                    <a:pt x="0" y="318635"/>
                  </a:lnTo>
                  <a:lnTo>
                    <a:pt x="698" y="335991"/>
                  </a:lnTo>
                  <a:lnTo>
                    <a:pt x="2996" y="354442"/>
                  </a:lnTo>
                  <a:lnTo>
                    <a:pt x="6809" y="374290"/>
                  </a:lnTo>
                  <a:lnTo>
                    <a:pt x="11887" y="394682"/>
                  </a:lnTo>
                  <a:lnTo>
                    <a:pt x="17940" y="413910"/>
                  </a:lnTo>
                  <a:lnTo>
                    <a:pt x="24727" y="431090"/>
                  </a:lnTo>
                  <a:lnTo>
                    <a:pt x="32630" y="445948"/>
                  </a:lnTo>
                  <a:lnTo>
                    <a:pt x="42599" y="458423"/>
                  </a:lnTo>
                  <a:lnTo>
                    <a:pt x="54987" y="468748"/>
                  </a:lnTo>
                  <a:lnTo>
                    <a:pt x="69599" y="476942"/>
                  </a:lnTo>
                  <a:lnTo>
                    <a:pt x="86017" y="482685"/>
                  </a:lnTo>
                  <a:lnTo>
                    <a:pt x="103792" y="486027"/>
                  </a:lnTo>
                  <a:lnTo>
                    <a:pt x="122159" y="487323"/>
                  </a:lnTo>
                  <a:lnTo>
                    <a:pt x="140091" y="487021"/>
                  </a:lnTo>
                  <a:lnTo>
                    <a:pt x="157063" y="485531"/>
                  </a:lnTo>
                  <a:lnTo>
                    <a:pt x="173000" y="482992"/>
                  </a:lnTo>
                  <a:lnTo>
                    <a:pt x="188038" y="479288"/>
                  </a:lnTo>
                  <a:lnTo>
                    <a:pt x="202365" y="474444"/>
                  </a:lnTo>
                  <a:lnTo>
                    <a:pt x="215967" y="468432"/>
                  </a:lnTo>
                  <a:lnTo>
                    <a:pt x="228624" y="461096"/>
                  </a:lnTo>
                  <a:lnTo>
                    <a:pt x="240294" y="452482"/>
                  </a:lnTo>
                  <a:lnTo>
                    <a:pt x="251096" y="442983"/>
                  </a:lnTo>
                  <a:lnTo>
                    <a:pt x="261210" y="433209"/>
                  </a:lnTo>
                  <a:lnTo>
                    <a:pt x="270803" y="423535"/>
                  </a:lnTo>
                  <a:lnTo>
                    <a:pt x="279890" y="413997"/>
                  </a:lnTo>
                  <a:lnTo>
                    <a:pt x="289345" y="403221"/>
                  </a:lnTo>
                  <a:lnTo>
                    <a:pt x="301342" y="387588"/>
                  </a:lnTo>
                  <a:lnTo>
                    <a:pt x="319581" y="36105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1863703" y="4341680"/>
              <a:ext cx="264731" cy="449152"/>
            </a:xfrm>
            <a:custGeom>
              <a:avLst/>
              <a:gdLst/>
              <a:ahLst/>
              <a:cxnLst/>
              <a:rect l="0" t="0" r="0" b="0"/>
              <a:pathLst>
                <a:path w="264731" h="449152">
                  <a:moveTo>
                    <a:pt x="52327" y="82836"/>
                  </a:moveTo>
                  <a:lnTo>
                    <a:pt x="48894" y="93534"/>
                  </a:lnTo>
                  <a:lnTo>
                    <a:pt x="46330" y="105060"/>
                  </a:lnTo>
                  <a:lnTo>
                    <a:pt x="44411" y="118591"/>
                  </a:lnTo>
                  <a:lnTo>
                    <a:pt x="42997" y="134378"/>
                  </a:lnTo>
                  <a:lnTo>
                    <a:pt x="41981" y="152845"/>
                  </a:lnTo>
                  <a:lnTo>
                    <a:pt x="41271" y="173933"/>
                  </a:lnTo>
                  <a:lnTo>
                    <a:pt x="40982" y="196467"/>
                  </a:lnTo>
                  <a:lnTo>
                    <a:pt x="41418" y="218482"/>
                  </a:lnTo>
                  <a:lnTo>
                    <a:pt x="42687" y="238919"/>
                  </a:lnTo>
                  <a:lnTo>
                    <a:pt x="44716" y="258154"/>
                  </a:lnTo>
                  <a:lnTo>
                    <a:pt x="47360" y="277494"/>
                  </a:lnTo>
                  <a:lnTo>
                    <a:pt x="50475" y="297728"/>
                  </a:lnTo>
                  <a:lnTo>
                    <a:pt x="54128" y="318666"/>
                  </a:lnTo>
                  <a:lnTo>
                    <a:pt x="58589" y="339477"/>
                  </a:lnTo>
                  <a:lnTo>
                    <a:pt x="63946" y="359640"/>
                  </a:lnTo>
                  <a:lnTo>
                    <a:pt x="70303" y="378640"/>
                  </a:lnTo>
                  <a:lnTo>
                    <a:pt x="77871" y="395816"/>
                  </a:lnTo>
                  <a:lnTo>
                    <a:pt x="86651" y="410983"/>
                  </a:lnTo>
                  <a:lnTo>
                    <a:pt x="96668" y="423965"/>
                  </a:lnTo>
                  <a:lnTo>
                    <a:pt x="108064" y="434382"/>
                  </a:lnTo>
                  <a:lnTo>
                    <a:pt x="120781" y="442264"/>
                  </a:lnTo>
                  <a:lnTo>
                    <a:pt x="134413" y="447398"/>
                  </a:lnTo>
                  <a:lnTo>
                    <a:pt x="148342" y="449151"/>
                  </a:lnTo>
                  <a:lnTo>
                    <a:pt x="162182" y="447481"/>
                  </a:lnTo>
                  <a:lnTo>
                    <a:pt x="175592" y="442466"/>
                  </a:lnTo>
                  <a:lnTo>
                    <a:pt x="188188" y="433997"/>
                  </a:lnTo>
                  <a:lnTo>
                    <a:pt x="199846" y="422371"/>
                  </a:lnTo>
                  <a:lnTo>
                    <a:pt x="210454" y="408541"/>
                  </a:lnTo>
                  <a:lnTo>
                    <a:pt x="219808" y="393853"/>
                  </a:lnTo>
                  <a:lnTo>
                    <a:pt x="227922" y="379147"/>
                  </a:lnTo>
                  <a:lnTo>
                    <a:pt x="234976" y="364571"/>
                  </a:lnTo>
                  <a:lnTo>
                    <a:pt x="241202" y="349828"/>
                  </a:lnTo>
                  <a:lnTo>
                    <a:pt x="246809" y="334718"/>
                  </a:lnTo>
                  <a:lnTo>
                    <a:pt x="251774" y="319008"/>
                  </a:lnTo>
                  <a:lnTo>
                    <a:pt x="255861" y="302380"/>
                  </a:lnTo>
                  <a:lnTo>
                    <a:pt x="259011" y="284758"/>
                  </a:lnTo>
                  <a:lnTo>
                    <a:pt x="261329" y="266446"/>
                  </a:lnTo>
                  <a:lnTo>
                    <a:pt x="262985" y="247991"/>
                  </a:lnTo>
                  <a:lnTo>
                    <a:pt x="264138" y="229727"/>
                  </a:lnTo>
                  <a:lnTo>
                    <a:pt x="264730" y="211763"/>
                  </a:lnTo>
                  <a:lnTo>
                    <a:pt x="264500" y="194090"/>
                  </a:lnTo>
                  <a:lnTo>
                    <a:pt x="263370" y="176659"/>
                  </a:lnTo>
                  <a:lnTo>
                    <a:pt x="261435" y="159413"/>
                  </a:lnTo>
                  <a:lnTo>
                    <a:pt x="258854" y="142302"/>
                  </a:lnTo>
                  <a:lnTo>
                    <a:pt x="255782" y="125298"/>
                  </a:lnTo>
                  <a:lnTo>
                    <a:pt x="252156" y="108762"/>
                  </a:lnTo>
                  <a:lnTo>
                    <a:pt x="247714" y="93412"/>
                  </a:lnTo>
                  <a:lnTo>
                    <a:pt x="242375" y="79541"/>
                  </a:lnTo>
                  <a:lnTo>
                    <a:pt x="236233" y="67062"/>
                  </a:lnTo>
                  <a:lnTo>
                    <a:pt x="229447" y="55725"/>
                  </a:lnTo>
                  <a:lnTo>
                    <a:pt x="222171" y="45264"/>
                  </a:lnTo>
                  <a:lnTo>
                    <a:pt x="214343" y="35639"/>
                  </a:lnTo>
                  <a:lnTo>
                    <a:pt x="205697" y="27032"/>
                  </a:lnTo>
                  <a:lnTo>
                    <a:pt x="196145" y="19469"/>
                  </a:lnTo>
                  <a:lnTo>
                    <a:pt x="185387" y="13008"/>
                  </a:lnTo>
                  <a:lnTo>
                    <a:pt x="172847" y="7828"/>
                  </a:lnTo>
                  <a:lnTo>
                    <a:pt x="158384" y="3906"/>
                  </a:lnTo>
                  <a:lnTo>
                    <a:pt x="142603" y="1253"/>
                  </a:lnTo>
                  <a:lnTo>
                    <a:pt x="126586" y="0"/>
                  </a:lnTo>
                  <a:lnTo>
                    <a:pt x="110990" y="93"/>
                  </a:lnTo>
                  <a:lnTo>
                    <a:pt x="96219" y="1515"/>
                  </a:lnTo>
                  <a:lnTo>
                    <a:pt x="82621" y="4378"/>
                  </a:lnTo>
                  <a:lnTo>
                    <a:pt x="70242" y="8621"/>
                  </a:lnTo>
                  <a:lnTo>
                    <a:pt x="58927" y="14411"/>
                  </a:lnTo>
                  <a:lnTo>
                    <a:pt x="48451" y="22227"/>
                  </a:lnTo>
                  <a:lnTo>
                    <a:pt x="38607" y="32138"/>
                  </a:lnTo>
                  <a:lnTo>
                    <a:pt x="29414" y="43684"/>
                  </a:lnTo>
                  <a:lnTo>
                    <a:pt x="21107" y="56114"/>
                  </a:lnTo>
                  <a:lnTo>
                    <a:pt x="13754" y="68911"/>
                  </a:lnTo>
                  <a:lnTo>
                    <a:pt x="7638" y="82005"/>
                  </a:lnTo>
                  <a:lnTo>
                    <a:pt x="3327" y="95656"/>
                  </a:lnTo>
                  <a:lnTo>
                    <a:pt x="958" y="109965"/>
                  </a:lnTo>
                  <a:lnTo>
                    <a:pt x="123" y="124390"/>
                  </a:lnTo>
                  <a:lnTo>
                    <a:pt x="0" y="139378"/>
                  </a:lnTo>
                  <a:lnTo>
                    <a:pt x="578" y="157586"/>
                  </a:lnTo>
                  <a:lnTo>
                    <a:pt x="1905" y="1836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218561" y="4300034"/>
              <a:ext cx="314171" cy="491544"/>
            </a:xfrm>
            <a:custGeom>
              <a:avLst/>
              <a:gdLst/>
              <a:ahLst/>
              <a:cxnLst/>
              <a:rect l="0" t="0" r="0" b="0"/>
              <a:pathLst>
                <a:path w="314171" h="491544">
                  <a:moveTo>
                    <a:pt x="163871" y="23638"/>
                  </a:moveTo>
                  <a:lnTo>
                    <a:pt x="153253" y="13421"/>
                  </a:lnTo>
                  <a:lnTo>
                    <a:pt x="142493" y="6494"/>
                  </a:lnTo>
                  <a:lnTo>
                    <a:pt x="130526" y="2289"/>
                  </a:lnTo>
                  <a:lnTo>
                    <a:pt x="117379" y="275"/>
                  </a:lnTo>
                  <a:lnTo>
                    <a:pt x="103238" y="0"/>
                  </a:lnTo>
                  <a:lnTo>
                    <a:pt x="88332" y="1052"/>
                  </a:lnTo>
                  <a:lnTo>
                    <a:pt x="73256" y="3272"/>
                  </a:lnTo>
                  <a:lnTo>
                    <a:pt x="58908" y="6748"/>
                  </a:lnTo>
                  <a:lnTo>
                    <a:pt x="45736" y="11432"/>
                  </a:lnTo>
                  <a:lnTo>
                    <a:pt x="34340" y="17334"/>
                  </a:lnTo>
                  <a:lnTo>
                    <a:pt x="25643" y="24596"/>
                  </a:lnTo>
                  <a:lnTo>
                    <a:pt x="19898" y="33159"/>
                  </a:lnTo>
                  <a:lnTo>
                    <a:pt x="17177" y="42623"/>
                  </a:lnTo>
                  <a:lnTo>
                    <a:pt x="17690" y="52374"/>
                  </a:lnTo>
                  <a:lnTo>
                    <a:pt x="21235" y="62039"/>
                  </a:lnTo>
                  <a:lnTo>
                    <a:pt x="27691" y="71672"/>
                  </a:lnTo>
                  <a:lnTo>
                    <a:pt x="37215" y="81627"/>
                  </a:lnTo>
                  <a:lnTo>
                    <a:pt x="49604" y="92094"/>
                  </a:lnTo>
                  <a:lnTo>
                    <a:pt x="64372" y="103082"/>
                  </a:lnTo>
                  <a:lnTo>
                    <a:pt x="80973" y="114512"/>
                  </a:lnTo>
                  <a:lnTo>
                    <a:pt x="98910" y="126281"/>
                  </a:lnTo>
                  <a:lnTo>
                    <a:pt x="117404" y="138101"/>
                  </a:lnTo>
                  <a:lnTo>
                    <a:pt x="135429" y="149533"/>
                  </a:lnTo>
                  <a:lnTo>
                    <a:pt x="152463" y="160373"/>
                  </a:lnTo>
                  <a:lnTo>
                    <a:pt x="168242" y="170816"/>
                  </a:lnTo>
                  <a:lnTo>
                    <a:pt x="182536" y="181325"/>
                  </a:lnTo>
                  <a:lnTo>
                    <a:pt x="195396" y="192162"/>
                  </a:lnTo>
                  <a:lnTo>
                    <a:pt x="207241" y="203196"/>
                  </a:lnTo>
                  <a:lnTo>
                    <a:pt x="218711" y="214021"/>
                  </a:lnTo>
                  <a:lnTo>
                    <a:pt x="230198" y="224415"/>
                  </a:lnTo>
                  <a:lnTo>
                    <a:pt x="241468" y="234540"/>
                  </a:lnTo>
                  <a:lnTo>
                    <a:pt x="251815" y="244826"/>
                  </a:lnTo>
                  <a:lnTo>
                    <a:pt x="260908" y="255515"/>
                  </a:lnTo>
                  <a:lnTo>
                    <a:pt x="268982" y="266653"/>
                  </a:lnTo>
                  <a:lnTo>
                    <a:pt x="276609" y="278183"/>
                  </a:lnTo>
                  <a:lnTo>
                    <a:pt x="284174" y="290029"/>
                  </a:lnTo>
                  <a:lnTo>
                    <a:pt x="291650" y="302308"/>
                  </a:lnTo>
                  <a:lnTo>
                    <a:pt x="298713" y="315321"/>
                  </a:lnTo>
                  <a:lnTo>
                    <a:pt x="305183" y="329177"/>
                  </a:lnTo>
                  <a:lnTo>
                    <a:pt x="310481" y="343798"/>
                  </a:lnTo>
                  <a:lnTo>
                    <a:pt x="313597" y="359038"/>
                  </a:lnTo>
                  <a:lnTo>
                    <a:pt x="314170" y="374735"/>
                  </a:lnTo>
                  <a:lnTo>
                    <a:pt x="312217" y="390369"/>
                  </a:lnTo>
                  <a:lnTo>
                    <a:pt x="307812" y="405105"/>
                  </a:lnTo>
                  <a:lnTo>
                    <a:pt x="301246" y="418557"/>
                  </a:lnTo>
                  <a:lnTo>
                    <a:pt x="292559" y="430756"/>
                  </a:lnTo>
                  <a:lnTo>
                    <a:pt x="281438" y="441903"/>
                  </a:lnTo>
                  <a:lnTo>
                    <a:pt x="267935" y="452237"/>
                  </a:lnTo>
                  <a:lnTo>
                    <a:pt x="252601" y="461777"/>
                  </a:lnTo>
                  <a:lnTo>
                    <a:pt x="236247" y="470326"/>
                  </a:lnTo>
                  <a:lnTo>
                    <a:pt x="219447" y="477845"/>
                  </a:lnTo>
                  <a:lnTo>
                    <a:pt x="202689" y="484074"/>
                  </a:lnTo>
                  <a:lnTo>
                    <a:pt x="186473" y="488461"/>
                  </a:lnTo>
                  <a:lnTo>
                    <a:pt x="171003" y="490876"/>
                  </a:lnTo>
                  <a:lnTo>
                    <a:pt x="156254" y="491543"/>
                  </a:lnTo>
                  <a:lnTo>
                    <a:pt x="142101" y="490817"/>
                  </a:lnTo>
                  <a:lnTo>
                    <a:pt x="128400" y="489041"/>
                  </a:lnTo>
                  <a:lnTo>
                    <a:pt x="114832" y="486310"/>
                  </a:lnTo>
                  <a:lnTo>
                    <a:pt x="100932" y="482478"/>
                  </a:lnTo>
                  <a:lnTo>
                    <a:pt x="86485" y="477548"/>
                  </a:lnTo>
                  <a:lnTo>
                    <a:pt x="71869" y="471479"/>
                  </a:lnTo>
                  <a:lnTo>
                    <a:pt x="57906" y="464104"/>
                  </a:lnTo>
                  <a:lnTo>
                    <a:pt x="45025" y="455459"/>
                  </a:lnTo>
                  <a:lnTo>
                    <a:pt x="33601" y="445594"/>
                  </a:lnTo>
                  <a:lnTo>
                    <a:pt x="23038" y="433134"/>
                  </a:lnTo>
                  <a:lnTo>
                    <a:pt x="12412" y="412968"/>
                  </a:lnTo>
                  <a:lnTo>
                    <a:pt x="0" y="3765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773201" y="4021141"/>
              <a:ext cx="37817" cy="693301"/>
            </a:xfrm>
            <a:custGeom>
              <a:avLst/>
              <a:gdLst/>
              <a:ahLst/>
              <a:cxnLst/>
              <a:rect l="0" t="0" r="0" b="0"/>
              <a:pathLst>
                <a:path w="37817" h="693301">
                  <a:moveTo>
                    <a:pt x="0" y="0"/>
                  </a:moveTo>
                  <a:lnTo>
                    <a:pt x="1726" y="10379"/>
                  </a:lnTo>
                  <a:lnTo>
                    <a:pt x="4018" y="24956"/>
                  </a:lnTo>
                  <a:lnTo>
                    <a:pt x="6200" y="41154"/>
                  </a:lnTo>
                  <a:lnTo>
                    <a:pt x="7995" y="57929"/>
                  </a:lnTo>
                  <a:lnTo>
                    <a:pt x="9363" y="74881"/>
                  </a:lnTo>
                  <a:lnTo>
                    <a:pt x="10361" y="91865"/>
                  </a:lnTo>
                  <a:lnTo>
                    <a:pt x="11068" y="108827"/>
                  </a:lnTo>
                  <a:lnTo>
                    <a:pt x="11560" y="125757"/>
                  </a:lnTo>
                  <a:lnTo>
                    <a:pt x="11899" y="142655"/>
                  </a:lnTo>
                  <a:lnTo>
                    <a:pt x="12130" y="159532"/>
                  </a:lnTo>
                  <a:lnTo>
                    <a:pt x="12286" y="176592"/>
                  </a:lnTo>
                  <a:lnTo>
                    <a:pt x="12391" y="194207"/>
                  </a:lnTo>
                  <a:lnTo>
                    <a:pt x="12462" y="212530"/>
                  </a:lnTo>
                  <a:lnTo>
                    <a:pt x="12509" y="231331"/>
                  </a:lnTo>
                  <a:lnTo>
                    <a:pt x="12541" y="250122"/>
                  </a:lnTo>
                  <a:lnTo>
                    <a:pt x="12568" y="268620"/>
                  </a:lnTo>
                  <a:lnTo>
                    <a:pt x="12789" y="286947"/>
                  </a:lnTo>
                  <a:lnTo>
                    <a:pt x="13575" y="305501"/>
                  </a:lnTo>
                  <a:lnTo>
                    <a:pt x="15076" y="324503"/>
                  </a:lnTo>
                  <a:lnTo>
                    <a:pt x="17059" y="343982"/>
                  </a:lnTo>
                  <a:lnTo>
                    <a:pt x="19035" y="363874"/>
                  </a:lnTo>
                  <a:lnTo>
                    <a:pt x="20717" y="384086"/>
                  </a:lnTo>
                  <a:lnTo>
                    <a:pt x="22026" y="404336"/>
                  </a:lnTo>
                  <a:lnTo>
                    <a:pt x="22995" y="424189"/>
                  </a:lnTo>
                  <a:lnTo>
                    <a:pt x="23687" y="443438"/>
                  </a:lnTo>
                  <a:lnTo>
                    <a:pt x="24172" y="462087"/>
                  </a:lnTo>
                  <a:lnTo>
                    <a:pt x="24507" y="480227"/>
                  </a:lnTo>
                  <a:lnTo>
                    <a:pt x="24736" y="497977"/>
                  </a:lnTo>
                  <a:lnTo>
                    <a:pt x="24892" y="515439"/>
                  </a:lnTo>
                  <a:lnTo>
                    <a:pt x="24997" y="532695"/>
                  </a:lnTo>
                  <a:lnTo>
                    <a:pt x="25073" y="549814"/>
                  </a:lnTo>
                  <a:lnTo>
                    <a:pt x="25327" y="567035"/>
                  </a:lnTo>
                  <a:lnTo>
                    <a:pt x="26135" y="584758"/>
                  </a:lnTo>
                  <a:lnTo>
                    <a:pt x="27652" y="603138"/>
                  </a:lnTo>
                  <a:lnTo>
                    <a:pt x="29655" y="621469"/>
                  </a:lnTo>
                  <a:lnTo>
                    <a:pt x="31853" y="640229"/>
                  </a:lnTo>
                  <a:lnTo>
                    <a:pt x="34441" y="662406"/>
                  </a:lnTo>
                  <a:lnTo>
                    <a:pt x="37816" y="693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911861" y="3965837"/>
              <a:ext cx="435934" cy="819643"/>
            </a:xfrm>
            <a:custGeom>
              <a:avLst/>
              <a:gdLst/>
              <a:ahLst/>
              <a:cxnLst/>
              <a:rect l="0" t="0" r="0" b="0"/>
              <a:pathLst>
                <a:path w="435934" h="819643">
                  <a:moveTo>
                    <a:pt x="25211" y="93121"/>
                  </a:moveTo>
                  <a:lnTo>
                    <a:pt x="18587" y="85935"/>
                  </a:lnTo>
                  <a:lnTo>
                    <a:pt x="15757" y="77740"/>
                  </a:lnTo>
                  <a:lnTo>
                    <a:pt x="16581" y="67703"/>
                  </a:lnTo>
                  <a:lnTo>
                    <a:pt x="20641" y="56383"/>
                  </a:lnTo>
                  <a:lnTo>
                    <a:pt x="27706" y="44810"/>
                  </a:lnTo>
                  <a:lnTo>
                    <a:pt x="37353" y="33621"/>
                  </a:lnTo>
                  <a:lnTo>
                    <a:pt x="49048" y="23413"/>
                  </a:lnTo>
                  <a:lnTo>
                    <a:pt x="62277" y="14904"/>
                  </a:lnTo>
                  <a:lnTo>
                    <a:pt x="76620" y="8312"/>
                  </a:lnTo>
                  <a:lnTo>
                    <a:pt x="91946" y="3647"/>
                  </a:lnTo>
                  <a:lnTo>
                    <a:pt x="108384" y="937"/>
                  </a:lnTo>
                  <a:lnTo>
                    <a:pt x="125913" y="0"/>
                  </a:lnTo>
                  <a:lnTo>
                    <a:pt x="144178" y="707"/>
                  </a:lnTo>
                  <a:lnTo>
                    <a:pt x="162609" y="3079"/>
                  </a:lnTo>
                  <a:lnTo>
                    <a:pt x="180851" y="6993"/>
                  </a:lnTo>
                  <a:lnTo>
                    <a:pt x="198396" y="12765"/>
                  </a:lnTo>
                  <a:lnTo>
                    <a:pt x="214513" y="21204"/>
                  </a:lnTo>
                  <a:lnTo>
                    <a:pt x="228931" y="32513"/>
                  </a:lnTo>
                  <a:lnTo>
                    <a:pt x="241391" y="46176"/>
                  </a:lnTo>
                  <a:lnTo>
                    <a:pt x="251450" y="61310"/>
                  </a:lnTo>
                  <a:lnTo>
                    <a:pt x="259099" y="77256"/>
                  </a:lnTo>
                  <a:lnTo>
                    <a:pt x="264482" y="93824"/>
                  </a:lnTo>
                  <a:lnTo>
                    <a:pt x="267676" y="111178"/>
                  </a:lnTo>
                  <a:lnTo>
                    <a:pt x="268937" y="129349"/>
                  </a:lnTo>
                  <a:lnTo>
                    <a:pt x="268449" y="147658"/>
                  </a:lnTo>
                  <a:lnTo>
                    <a:pt x="266223" y="164852"/>
                  </a:lnTo>
                  <a:lnTo>
                    <a:pt x="262423" y="180325"/>
                  </a:lnTo>
                  <a:lnTo>
                    <a:pt x="257338" y="194266"/>
                  </a:lnTo>
                  <a:lnTo>
                    <a:pt x="251271" y="207311"/>
                  </a:lnTo>
                  <a:lnTo>
                    <a:pt x="244471" y="219948"/>
                  </a:lnTo>
                  <a:lnTo>
                    <a:pt x="236557" y="232436"/>
                  </a:lnTo>
                  <a:lnTo>
                    <a:pt x="226580" y="244892"/>
                  </a:lnTo>
                  <a:lnTo>
                    <a:pt x="214191" y="257358"/>
                  </a:lnTo>
                  <a:lnTo>
                    <a:pt x="199782" y="269649"/>
                  </a:lnTo>
                  <a:lnTo>
                    <a:pt x="184137" y="281399"/>
                  </a:lnTo>
                  <a:lnTo>
                    <a:pt x="167893" y="292424"/>
                  </a:lnTo>
                  <a:lnTo>
                    <a:pt x="152978" y="301964"/>
                  </a:lnTo>
                  <a:lnTo>
                    <a:pt x="143435" y="308258"/>
                  </a:lnTo>
                  <a:lnTo>
                    <a:pt x="141449" y="310870"/>
                  </a:lnTo>
                  <a:lnTo>
                    <a:pt x="145927" y="311301"/>
                  </a:lnTo>
                  <a:lnTo>
                    <a:pt x="155299" y="310826"/>
                  </a:lnTo>
                  <a:lnTo>
                    <a:pt x="167840" y="310306"/>
                  </a:lnTo>
                  <a:lnTo>
                    <a:pt x="181777" y="310392"/>
                  </a:lnTo>
                  <a:lnTo>
                    <a:pt x="196042" y="311335"/>
                  </a:lnTo>
                  <a:lnTo>
                    <a:pt x="210554" y="313302"/>
                  </a:lnTo>
                  <a:lnTo>
                    <a:pt x="225905" y="316518"/>
                  </a:lnTo>
                  <a:lnTo>
                    <a:pt x="242395" y="320980"/>
                  </a:lnTo>
                  <a:lnTo>
                    <a:pt x="259602" y="326508"/>
                  </a:lnTo>
                  <a:lnTo>
                    <a:pt x="276609" y="332870"/>
                  </a:lnTo>
                  <a:lnTo>
                    <a:pt x="292882" y="339856"/>
                  </a:lnTo>
                  <a:lnTo>
                    <a:pt x="308113" y="347488"/>
                  </a:lnTo>
                  <a:lnTo>
                    <a:pt x="322023" y="356000"/>
                  </a:lnTo>
                  <a:lnTo>
                    <a:pt x="334611" y="365452"/>
                  </a:lnTo>
                  <a:lnTo>
                    <a:pt x="346068" y="375736"/>
                  </a:lnTo>
                  <a:lnTo>
                    <a:pt x="356638" y="386685"/>
                  </a:lnTo>
                  <a:lnTo>
                    <a:pt x="366551" y="398130"/>
                  </a:lnTo>
                  <a:lnTo>
                    <a:pt x="375993" y="409936"/>
                  </a:lnTo>
                  <a:lnTo>
                    <a:pt x="385105" y="421994"/>
                  </a:lnTo>
                  <a:lnTo>
                    <a:pt x="393983" y="434234"/>
                  </a:lnTo>
                  <a:lnTo>
                    <a:pt x="402504" y="446796"/>
                  </a:lnTo>
                  <a:lnTo>
                    <a:pt x="410349" y="460009"/>
                  </a:lnTo>
                  <a:lnTo>
                    <a:pt x="417393" y="474018"/>
                  </a:lnTo>
                  <a:lnTo>
                    <a:pt x="423501" y="489354"/>
                  </a:lnTo>
                  <a:lnTo>
                    <a:pt x="428445" y="506987"/>
                  </a:lnTo>
                  <a:lnTo>
                    <a:pt x="432207" y="527219"/>
                  </a:lnTo>
                  <a:lnTo>
                    <a:pt x="434753" y="549024"/>
                  </a:lnTo>
                  <a:lnTo>
                    <a:pt x="435933" y="570475"/>
                  </a:lnTo>
                  <a:lnTo>
                    <a:pt x="435792" y="590486"/>
                  </a:lnTo>
                  <a:lnTo>
                    <a:pt x="434338" y="609010"/>
                  </a:lnTo>
                  <a:lnTo>
                    <a:pt x="431453" y="626592"/>
                  </a:lnTo>
                  <a:lnTo>
                    <a:pt x="427208" y="643681"/>
                  </a:lnTo>
                  <a:lnTo>
                    <a:pt x="421821" y="660150"/>
                  </a:lnTo>
                  <a:lnTo>
                    <a:pt x="415552" y="675396"/>
                  </a:lnTo>
                  <a:lnTo>
                    <a:pt x="408632" y="689171"/>
                  </a:lnTo>
                  <a:lnTo>
                    <a:pt x="401248" y="701774"/>
                  </a:lnTo>
                  <a:lnTo>
                    <a:pt x="393539" y="713825"/>
                  </a:lnTo>
                  <a:lnTo>
                    <a:pt x="385595" y="725741"/>
                  </a:lnTo>
                  <a:lnTo>
                    <a:pt x="377095" y="737519"/>
                  </a:lnTo>
                  <a:lnTo>
                    <a:pt x="367352" y="748852"/>
                  </a:lnTo>
                  <a:lnTo>
                    <a:pt x="356095" y="759580"/>
                  </a:lnTo>
                  <a:lnTo>
                    <a:pt x="343623" y="769524"/>
                  </a:lnTo>
                  <a:lnTo>
                    <a:pt x="330561" y="778415"/>
                  </a:lnTo>
                  <a:lnTo>
                    <a:pt x="317335" y="786209"/>
                  </a:lnTo>
                  <a:lnTo>
                    <a:pt x="303950" y="793046"/>
                  </a:lnTo>
                  <a:lnTo>
                    <a:pt x="290105" y="799124"/>
                  </a:lnTo>
                  <a:lnTo>
                    <a:pt x="275650" y="804630"/>
                  </a:lnTo>
                  <a:lnTo>
                    <a:pt x="260605" y="809528"/>
                  </a:lnTo>
                  <a:lnTo>
                    <a:pt x="245071" y="813570"/>
                  </a:lnTo>
                  <a:lnTo>
                    <a:pt x="229167" y="816684"/>
                  </a:lnTo>
                  <a:lnTo>
                    <a:pt x="213189" y="818776"/>
                  </a:lnTo>
                  <a:lnTo>
                    <a:pt x="197585" y="819642"/>
                  </a:lnTo>
                  <a:lnTo>
                    <a:pt x="182563" y="819285"/>
                  </a:lnTo>
                  <a:lnTo>
                    <a:pt x="167932" y="817685"/>
                  </a:lnTo>
                  <a:lnTo>
                    <a:pt x="153230" y="814702"/>
                  </a:lnTo>
                  <a:lnTo>
                    <a:pt x="138202" y="810389"/>
                  </a:lnTo>
                  <a:lnTo>
                    <a:pt x="123177" y="804958"/>
                  </a:lnTo>
                  <a:lnTo>
                    <a:pt x="108929" y="798659"/>
                  </a:lnTo>
                  <a:lnTo>
                    <a:pt x="95842" y="791719"/>
                  </a:lnTo>
                  <a:lnTo>
                    <a:pt x="83908" y="784322"/>
                  </a:lnTo>
                  <a:lnTo>
                    <a:pt x="72947" y="776603"/>
                  </a:lnTo>
                  <a:lnTo>
                    <a:pt x="62737" y="768658"/>
                  </a:lnTo>
                  <a:lnTo>
                    <a:pt x="53078" y="760361"/>
                  </a:lnTo>
                  <a:lnTo>
                    <a:pt x="43813" y="751392"/>
                  </a:lnTo>
                  <a:lnTo>
                    <a:pt x="34834" y="741623"/>
                  </a:lnTo>
                  <a:lnTo>
                    <a:pt x="26447" y="730921"/>
                  </a:lnTo>
                  <a:lnTo>
                    <a:pt x="19328" y="719055"/>
                  </a:lnTo>
                  <a:lnTo>
                    <a:pt x="13746" y="706035"/>
                  </a:lnTo>
                  <a:lnTo>
                    <a:pt x="9584" y="692755"/>
                  </a:lnTo>
                  <a:lnTo>
                    <a:pt x="6142" y="679570"/>
                  </a:lnTo>
                  <a:lnTo>
                    <a:pt x="3120" y="665321"/>
                  </a:lnTo>
                  <a:lnTo>
                    <a:pt x="0" y="64776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3290025" y="3924760"/>
              <a:ext cx="111393" cy="157711"/>
            </a:xfrm>
            <a:custGeom>
              <a:avLst/>
              <a:gdLst/>
              <a:ahLst/>
              <a:cxnLst/>
              <a:rect l="0" t="0" r="0" b="0"/>
              <a:pathLst>
                <a:path w="111393" h="157711">
                  <a:moveTo>
                    <a:pt x="25211" y="8143"/>
                  </a:moveTo>
                  <a:lnTo>
                    <a:pt x="21779" y="22193"/>
                  </a:lnTo>
                  <a:lnTo>
                    <a:pt x="19214" y="35518"/>
                  </a:lnTo>
                  <a:lnTo>
                    <a:pt x="17300" y="49404"/>
                  </a:lnTo>
                  <a:lnTo>
                    <a:pt x="16093" y="63964"/>
                  </a:lnTo>
                  <a:lnTo>
                    <a:pt x="15854" y="79122"/>
                  </a:lnTo>
                  <a:lnTo>
                    <a:pt x="16650" y="94737"/>
                  </a:lnTo>
                  <a:lnTo>
                    <a:pt x="18753" y="110102"/>
                  </a:lnTo>
                  <a:lnTo>
                    <a:pt x="22715" y="124015"/>
                  </a:lnTo>
                  <a:lnTo>
                    <a:pt x="28664" y="135923"/>
                  </a:lnTo>
                  <a:lnTo>
                    <a:pt x="36373" y="145497"/>
                  </a:lnTo>
                  <a:lnTo>
                    <a:pt x="45483" y="152326"/>
                  </a:lnTo>
                  <a:lnTo>
                    <a:pt x="55639" y="156457"/>
                  </a:lnTo>
                  <a:lnTo>
                    <a:pt x="66351" y="157710"/>
                  </a:lnTo>
                  <a:lnTo>
                    <a:pt x="77028" y="155486"/>
                  </a:lnTo>
                  <a:lnTo>
                    <a:pt x="87336" y="149779"/>
                  </a:lnTo>
                  <a:lnTo>
                    <a:pt x="96607" y="141081"/>
                  </a:lnTo>
                  <a:lnTo>
                    <a:pt x="103779" y="130035"/>
                  </a:lnTo>
                  <a:lnTo>
                    <a:pt x="108464" y="117245"/>
                  </a:lnTo>
                  <a:lnTo>
                    <a:pt x="110859" y="103203"/>
                  </a:lnTo>
                  <a:lnTo>
                    <a:pt x="111392" y="88282"/>
                  </a:lnTo>
                  <a:lnTo>
                    <a:pt x="110503" y="72764"/>
                  </a:lnTo>
                  <a:lnTo>
                    <a:pt x="108187" y="57234"/>
                  </a:lnTo>
                  <a:lnTo>
                    <a:pt x="104005" y="42560"/>
                  </a:lnTo>
                  <a:lnTo>
                    <a:pt x="97865" y="29159"/>
                  </a:lnTo>
                  <a:lnTo>
                    <a:pt x="89808" y="17604"/>
                  </a:lnTo>
                  <a:lnTo>
                    <a:pt x="79817" y="8800"/>
                  </a:lnTo>
                  <a:lnTo>
                    <a:pt x="68098" y="2976"/>
                  </a:lnTo>
                  <a:lnTo>
                    <a:pt x="55477" y="67"/>
                  </a:lnTo>
                  <a:lnTo>
                    <a:pt x="41923" y="0"/>
                  </a:lnTo>
                  <a:lnTo>
                    <a:pt x="24914" y="5445"/>
                  </a:lnTo>
                  <a:lnTo>
                    <a:pt x="0" y="2074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3655583" y="4411911"/>
              <a:ext cx="151266" cy="25211"/>
            </a:xfrm>
            <a:custGeom>
              <a:avLst/>
              <a:gdLst/>
              <a:ahLst/>
              <a:cxnLst/>
              <a:rect l="0" t="0" r="0" b="0"/>
              <a:pathLst>
                <a:path w="151266" h="25211">
                  <a:moveTo>
                    <a:pt x="0" y="25210"/>
                  </a:moveTo>
                  <a:lnTo>
                    <a:pt x="13970" y="21698"/>
                  </a:lnTo>
                  <a:lnTo>
                    <a:pt x="26528" y="18367"/>
                  </a:lnTo>
                  <a:lnTo>
                    <a:pt x="38867" y="14901"/>
                  </a:lnTo>
                  <a:lnTo>
                    <a:pt x="51408" y="11468"/>
                  </a:lnTo>
                  <a:lnTo>
                    <a:pt x="64568" y="8454"/>
                  </a:lnTo>
                  <a:lnTo>
                    <a:pt x="78491" y="6048"/>
                  </a:lnTo>
                  <a:lnTo>
                    <a:pt x="92630" y="4232"/>
                  </a:lnTo>
                  <a:lnTo>
                    <a:pt x="107382" y="2723"/>
                  </a:lnTo>
                  <a:lnTo>
                    <a:pt x="125384" y="1387"/>
                  </a:lnTo>
                  <a:lnTo>
                    <a:pt x="15126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3706005" y="4600992"/>
              <a:ext cx="138661" cy="12607"/>
            </a:xfrm>
            <a:custGeom>
              <a:avLst/>
              <a:gdLst/>
              <a:ahLst/>
              <a:cxnLst/>
              <a:rect l="0" t="0" r="0" b="0"/>
              <a:pathLst>
                <a:path w="138661" h="12607">
                  <a:moveTo>
                    <a:pt x="0" y="12606"/>
                  </a:moveTo>
                  <a:lnTo>
                    <a:pt x="14050" y="9173"/>
                  </a:lnTo>
                  <a:lnTo>
                    <a:pt x="27374" y="6609"/>
                  </a:lnTo>
                  <a:lnTo>
                    <a:pt x="41255" y="4690"/>
                  </a:lnTo>
                  <a:lnTo>
                    <a:pt x="55766" y="3273"/>
                  </a:lnTo>
                  <a:lnTo>
                    <a:pt x="72551" y="2102"/>
                  </a:lnTo>
                  <a:lnTo>
                    <a:pt x="97108" y="1071"/>
                  </a:lnTo>
                  <a:lnTo>
                    <a:pt x="13866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444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959" y="480447"/>
            <a:ext cx="925420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*When you are missing the angle measure, </a:t>
            </a:r>
          </a:p>
          <a:p>
            <a:r>
              <a:rPr lang="en-US" sz="4000" dirty="0" smtClean="0"/>
              <a:t>use the inverse (-</a:t>
            </a:r>
            <a:r>
              <a:rPr lang="en-US" sz="4000" dirty="0" smtClean="0">
                <a:latin typeface="Trebuchet MS" panose="020B0603020202020204" pitchFamily="34" charset="0"/>
              </a:rPr>
              <a:t>¹) key</a:t>
            </a:r>
          </a:p>
          <a:p>
            <a:endParaRPr lang="en-US" sz="4000" dirty="0">
              <a:latin typeface="Trebuchet MS" panose="020B0603020202020204" pitchFamily="34" charset="0"/>
            </a:endParaRPr>
          </a:p>
          <a:p>
            <a:r>
              <a:rPr lang="en-US" sz="4000" dirty="0" smtClean="0">
                <a:latin typeface="Trebuchet MS" panose="020B0603020202020204" pitchFamily="34" charset="0"/>
              </a:rPr>
              <a:t>Sin X° = 0.5</a:t>
            </a:r>
          </a:p>
          <a:p>
            <a:endParaRPr lang="en-US" sz="4000" dirty="0">
              <a:latin typeface="Trebuchet MS" panose="020B0603020202020204" pitchFamily="34" charset="0"/>
            </a:endParaRPr>
          </a:p>
          <a:p>
            <a:r>
              <a:rPr lang="en-US" sz="4000" smtClean="0">
                <a:latin typeface="Trebuchet MS" panose="020B0603020202020204" pitchFamily="34" charset="0"/>
              </a:rPr>
              <a:t>Cos X° = 0.866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41036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27742" y="63027"/>
            <a:ext cx="8886849" cy="1079538"/>
            <a:chOff x="327742" y="63027"/>
            <a:chExt cx="8886849" cy="1079538"/>
          </a:xfrm>
        </p:grpSpPr>
        <p:sp>
          <p:nvSpPr>
            <p:cNvPr id="2" name="Freeform 1"/>
            <p:cNvSpPr/>
            <p:nvPr/>
          </p:nvSpPr>
          <p:spPr>
            <a:xfrm>
              <a:off x="415980" y="277320"/>
              <a:ext cx="365559" cy="390770"/>
            </a:xfrm>
            <a:custGeom>
              <a:avLst/>
              <a:gdLst/>
              <a:ahLst/>
              <a:cxnLst/>
              <a:rect l="0" t="0" r="0" b="0"/>
              <a:pathLst>
                <a:path w="365559" h="390770">
                  <a:moveTo>
                    <a:pt x="0" y="0"/>
                  </a:moveTo>
                  <a:lnTo>
                    <a:pt x="7025" y="10538"/>
                  </a:lnTo>
                  <a:lnTo>
                    <a:pt x="13687" y="20531"/>
                  </a:lnTo>
                  <a:lnTo>
                    <a:pt x="20631" y="30946"/>
                  </a:lnTo>
                  <a:lnTo>
                    <a:pt x="27911" y="41866"/>
                  </a:lnTo>
                  <a:lnTo>
                    <a:pt x="35489" y="53234"/>
                  </a:lnTo>
                  <a:lnTo>
                    <a:pt x="43305" y="64952"/>
                  </a:lnTo>
                  <a:lnTo>
                    <a:pt x="51298" y="76735"/>
                  </a:lnTo>
                  <a:lnTo>
                    <a:pt x="59419" y="88139"/>
                  </a:lnTo>
                  <a:lnTo>
                    <a:pt x="67629" y="98954"/>
                  </a:lnTo>
                  <a:lnTo>
                    <a:pt x="75902" y="109178"/>
                  </a:lnTo>
                  <a:lnTo>
                    <a:pt x="84217" y="118901"/>
                  </a:lnTo>
                  <a:lnTo>
                    <a:pt x="92561" y="128242"/>
                  </a:lnTo>
                  <a:lnTo>
                    <a:pt x="100924" y="137501"/>
                  </a:lnTo>
                  <a:lnTo>
                    <a:pt x="109301" y="147125"/>
                  </a:lnTo>
                  <a:lnTo>
                    <a:pt x="117693" y="157332"/>
                  </a:lnTo>
                  <a:lnTo>
                    <a:pt x="126291" y="168127"/>
                  </a:lnTo>
                  <a:lnTo>
                    <a:pt x="135463" y="179418"/>
                  </a:lnTo>
                  <a:lnTo>
                    <a:pt x="145356" y="191089"/>
                  </a:lnTo>
                  <a:lnTo>
                    <a:pt x="155735" y="202842"/>
                  </a:lnTo>
                  <a:lnTo>
                    <a:pt x="166110" y="214228"/>
                  </a:lnTo>
                  <a:lnTo>
                    <a:pt x="176197" y="225031"/>
                  </a:lnTo>
                  <a:lnTo>
                    <a:pt x="186115" y="235247"/>
                  </a:lnTo>
                  <a:lnTo>
                    <a:pt x="196261" y="244965"/>
                  </a:lnTo>
                  <a:lnTo>
                    <a:pt x="206851" y="254298"/>
                  </a:lnTo>
                  <a:lnTo>
                    <a:pt x="217718" y="263347"/>
                  </a:lnTo>
                  <a:lnTo>
                    <a:pt x="228430" y="272194"/>
                  </a:lnTo>
                  <a:lnTo>
                    <a:pt x="238742" y="280900"/>
                  </a:lnTo>
                  <a:lnTo>
                    <a:pt x="248609" y="289508"/>
                  </a:lnTo>
                  <a:lnTo>
                    <a:pt x="258085" y="298049"/>
                  </a:lnTo>
                  <a:lnTo>
                    <a:pt x="267251" y="306545"/>
                  </a:lnTo>
                  <a:lnTo>
                    <a:pt x="276187" y="315011"/>
                  </a:lnTo>
                  <a:lnTo>
                    <a:pt x="284957" y="323456"/>
                  </a:lnTo>
                  <a:lnTo>
                    <a:pt x="293611" y="331888"/>
                  </a:lnTo>
                  <a:lnTo>
                    <a:pt x="302184" y="340310"/>
                  </a:lnTo>
                  <a:lnTo>
                    <a:pt x="310702" y="348726"/>
                  </a:lnTo>
                  <a:lnTo>
                    <a:pt x="319177" y="357127"/>
                  </a:lnTo>
                  <a:lnTo>
                    <a:pt x="327489" y="365152"/>
                  </a:lnTo>
                  <a:lnTo>
                    <a:pt x="336331" y="372878"/>
                  </a:lnTo>
                  <a:lnTo>
                    <a:pt x="347818" y="380985"/>
                  </a:lnTo>
                  <a:lnTo>
                    <a:pt x="365558" y="3907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403375" y="189082"/>
              <a:ext cx="252110" cy="542036"/>
            </a:xfrm>
            <a:custGeom>
              <a:avLst/>
              <a:gdLst/>
              <a:ahLst/>
              <a:cxnLst/>
              <a:rect l="0" t="0" r="0" b="0"/>
              <a:pathLst>
                <a:path w="252110" h="542036">
                  <a:moveTo>
                    <a:pt x="252109" y="0"/>
                  </a:moveTo>
                  <a:lnTo>
                    <a:pt x="248651" y="8653"/>
                  </a:lnTo>
                  <a:lnTo>
                    <a:pt x="243861" y="20938"/>
                  </a:lnTo>
                  <a:lnTo>
                    <a:pt x="238720" y="34955"/>
                  </a:lnTo>
                  <a:lnTo>
                    <a:pt x="233629" y="49933"/>
                  </a:lnTo>
                  <a:lnTo>
                    <a:pt x="228707" y="65517"/>
                  </a:lnTo>
                  <a:lnTo>
                    <a:pt x="223962" y="81503"/>
                  </a:lnTo>
                  <a:lnTo>
                    <a:pt x="219362" y="97759"/>
                  </a:lnTo>
                  <a:lnTo>
                    <a:pt x="214677" y="114196"/>
                  </a:lnTo>
                  <a:lnTo>
                    <a:pt x="209507" y="130755"/>
                  </a:lnTo>
                  <a:lnTo>
                    <a:pt x="203673" y="147402"/>
                  </a:lnTo>
                  <a:lnTo>
                    <a:pt x="197196" y="164306"/>
                  </a:lnTo>
                  <a:lnTo>
                    <a:pt x="190185" y="181815"/>
                  </a:lnTo>
                  <a:lnTo>
                    <a:pt x="182767" y="200068"/>
                  </a:lnTo>
                  <a:lnTo>
                    <a:pt x="175251" y="218821"/>
                  </a:lnTo>
                  <a:lnTo>
                    <a:pt x="168090" y="237580"/>
                  </a:lnTo>
                  <a:lnTo>
                    <a:pt x="161499" y="256052"/>
                  </a:lnTo>
                  <a:lnTo>
                    <a:pt x="155289" y="274158"/>
                  </a:lnTo>
                  <a:lnTo>
                    <a:pt x="149003" y="291926"/>
                  </a:lnTo>
                  <a:lnTo>
                    <a:pt x="142376" y="309415"/>
                  </a:lnTo>
                  <a:lnTo>
                    <a:pt x="135346" y="326497"/>
                  </a:lnTo>
                  <a:lnTo>
                    <a:pt x="127954" y="342861"/>
                  </a:lnTo>
                  <a:lnTo>
                    <a:pt x="120271" y="358401"/>
                  </a:lnTo>
                  <a:lnTo>
                    <a:pt x="112372" y="373384"/>
                  </a:lnTo>
                  <a:lnTo>
                    <a:pt x="104316" y="388322"/>
                  </a:lnTo>
                  <a:lnTo>
                    <a:pt x="96150" y="403510"/>
                  </a:lnTo>
                  <a:lnTo>
                    <a:pt x="87908" y="418642"/>
                  </a:lnTo>
                  <a:lnTo>
                    <a:pt x="79613" y="432961"/>
                  </a:lnTo>
                  <a:lnTo>
                    <a:pt x="71282" y="446102"/>
                  </a:lnTo>
                  <a:lnTo>
                    <a:pt x="62928" y="458274"/>
                  </a:lnTo>
                  <a:lnTo>
                    <a:pt x="54557" y="470033"/>
                  </a:lnTo>
                  <a:lnTo>
                    <a:pt x="46181" y="481747"/>
                  </a:lnTo>
                  <a:lnTo>
                    <a:pt x="37935" y="493264"/>
                  </a:lnTo>
                  <a:lnTo>
                    <a:pt x="29145" y="505259"/>
                  </a:lnTo>
                  <a:lnTo>
                    <a:pt x="17700" y="520133"/>
                  </a:lnTo>
                  <a:lnTo>
                    <a:pt x="0" y="5420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327742" y="403374"/>
              <a:ext cx="365559" cy="176478"/>
            </a:xfrm>
            <a:custGeom>
              <a:avLst/>
              <a:gdLst/>
              <a:ahLst/>
              <a:cxnLst/>
              <a:rect l="0" t="0" r="0" b="0"/>
              <a:pathLst>
                <a:path w="365559" h="176478">
                  <a:moveTo>
                    <a:pt x="0" y="176477"/>
                  </a:moveTo>
                  <a:lnTo>
                    <a:pt x="10618" y="172884"/>
                  </a:lnTo>
                  <a:lnTo>
                    <a:pt x="21378" y="168786"/>
                  </a:lnTo>
                  <a:lnTo>
                    <a:pt x="33339" y="163768"/>
                  </a:lnTo>
                  <a:lnTo>
                    <a:pt x="46279" y="158108"/>
                  </a:lnTo>
                  <a:lnTo>
                    <a:pt x="59644" y="152322"/>
                  </a:lnTo>
                  <a:lnTo>
                    <a:pt x="73071" y="146716"/>
                  </a:lnTo>
                  <a:lnTo>
                    <a:pt x="86789" y="141198"/>
                  </a:lnTo>
                  <a:lnTo>
                    <a:pt x="101493" y="135391"/>
                  </a:lnTo>
                  <a:lnTo>
                    <a:pt x="117492" y="129092"/>
                  </a:lnTo>
                  <a:lnTo>
                    <a:pt x="134344" y="122284"/>
                  </a:lnTo>
                  <a:lnTo>
                    <a:pt x="151098" y="115042"/>
                  </a:lnTo>
                  <a:lnTo>
                    <a:pt x="167202" y="107466"/>
                  </a:lnTo>
                  <a:lnTo>
                    <a:pt x="182520" y="99842"/>
                  </a:lnTo>
                  <a:lnTo>
                    <a:pt x="197125" y="92608"/>
                  </a:lnTo>
                  <a:lnTo>
                    <a:pt x="211170" y="85962"/>
                  </a:lnTo>
                  <a:lnTo>
                    <a:pt x="225188" y="79512"/>
                  </a:lnTo>
                  <a:lnTo>
                    <a:pt x="240035" y="72428"/>
                  </a:lnTo>
                  <a:lnTo>
                    <a:pt x="256101" y="64296"/>
                  </a:lnTo>
                  <a:lnTo>
                    <a:pt x="272984" y="55484"/>
                  </a:lnTo>
                  <a:lnTo>
                    <a:pt x="289752" y="46888"/>
                  </a:lnTo>
                  <a:lnTo>
                    <a:pt x="305845" y="39022"/>
                  </a:lnTo>
                  <a:lnTo>
                    <a:pt x="320594" y="31941"/>
                  </a:lnTo>
                  <a:lnTo>
                    <a:pt x="334475" y="24617"/>
                  </a:lnTo>
                  <a:lnTo>
                    <a:pt x="348701" y="15074"/>
                  </a:lnTo>
                  <a:lnTo>
                    <a:pt x="36555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491613" y="176476"/>
              <a:ext cx="61420" cy="529431"/>
            </a:xfrm>
            <a:custGeom>
              <a:avLst/>
              <a:gdLst/>
              <a:ahLst/>
              <a:cxnLst/>
              <a:rect l="0" t="0" r="0" b="0"/>
              <a:pathLst>
                <a:path w="61420" h="529431">
                  <a:moveTo>
                    <a:pt x="0" y="0"/>
                  </a:moveTo>
                  <a:lnTo>
                    <a:pt x="3512" y="10698"/>
                  </a:lnTo>
                  <a:lnTo>
                    <a:pt x="6843" y="22225"/>
                  </a:lnTo>
                  <a:lnTo>
                    <a:pt x="10315" y="35739"/>
                  </a:lnTo>
                  <a:lnTo>
                    <a:pt x="13955" y="50905"/>
                  </a:lnTo>
                  <a:lnTo>
                    <a:pt x="17744" y="67044"/>
                  </a:lnTo>
                  <a:lnTo>
                    <a:pt x="21647" y="83652"/>
                  </a:lnTo>
                  <a:lnTo>
                    <a:pt x="25436" y="100457"/>
                  </a:lnTo>
                  <a:lnTo>
                    <a:pt x="28721" y="117328"/>
                  </a:lnTo>
                  <a:lnTo>
                    <a:pt x="31331" y="134211"/>
                  </a:lnTo>
                  <a:lnTo>
                    <a:pt x="33488" y="151085"/>
                  </a:lnTo>
                  <a:lnTo>
                    <a:pt x="35672" y="167945"/>
                  </a:lnTo>
                  <a:lnTo>
                    <a:pt x="38165" y="184807"/>
                  </a:lnTo>
                  <a:lnTo>
                    <a:pt x="41038" y="202263"/>
                  </a:lnTo>
                  <a:lnTo>
                    <a:pt x="44260" y="221419"/>
                  </a:lnTo>
                  <a:lnTo>
                    <a:pt x="47755" y="242736"/>
                  </a:lnTo>
                  <a:lnTo>
                    <a:pt x="51259" y="265902"/>
                  </a:lnTo>
                  <a:lnTo>
                    <a:pt x="54346" y="290188"/>
                  </a:lnTo>
                  <a:lnTo>
                    <a:pt x="56816" y="315034"/>
                  </a:lnTo>
                  <a:lnTo>
                    <a:pt x="58675" y="339933"/>
                  </a:lnTo>
                  <a:lnTo>
                    <a:pt x="60021" y="364367"/>
                  </a:lnTo>
                  <a:lnTo>
                    <a:pt x="60966" y="388101"/>
                  </a:lnTo>
                  <a:lnTo>
                    <a:pt x="61419" y="410752"/>
                  </a:lnTo>
                  <a:lnTo>
                    <a:pt x="61095" y="431696"/>
                  </a:lnTo>
                  <a:lnTo>
                    <a:pt x="59909" y="450742"/>
                  </a:lnTo>
                  <a:lnTo>
                    <a:pt x="58129" y="467783"/>
                  </a:lnTo>
                  <a:lnTo>
                    <a:pt x="56105" y="484373"/>
                  </a:lnTo>
                  <a:lnTo>
                    <a:pt x="53660" y="503308"/>
                  </a:lnTo>
                  <a:lnTo>
                    <a:pt x="50422" y="5294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453797" y="239504"/>
              <a:ext cx="226899" cy="378165"/>
            </a:xfrm>
            <a:custGeom>
              <a:avLst/>
              <a:gdLst/>
              <a:ahLst/>
              <a:cxnLst/>
              <a:rect l="0" t="0" r="0" b="0"/>
              <a:pathLst>
                <a:path w="226899" h="378165">
                  <a:moveTo>
                    <a:pt x="226898" y="0"/>
                  </a:moveTo>
                  <a:lnTo>
                    <a:pt x="223385" y="10698"/>
                  </a:lnTo>
                  <a:lnTo>
                    <a:pt x="220054" y="22224"/>
                  </a:lnTo>
                  <a:lnTo>
                    <a:pt x="216583" y="35733"/>
                  </a:lnTo>
                  <a:lnTo>
                    <a:pt x="212943" y="50692"/>
                  </a:lnTo>
                  <a:lnTo>
                    <a:pt x="209153" y="66055"/>
                  </a:lnTo>
                  <a:lnTo>
                    <a:pt x="205240" y="81162"/>
                  </a:lnTo>
                  <a:lnTo>
                    <a:pt x="201036" y="95781"/>
                  </a:lnTo>
                  <a:lnTo>
                    <a:pt x="196200" y="109903"/>
                  </a:lnTo>
                  <a:lnTo>
                    <a:pt x="190594" y="123606"/>
                  </a:lnTo>
                  <a:lnTo>
                    <a:pt x="184272" y="136986"/>
                  </a:lnTo>
                  <a:lnTo>
                    <a:pt x="177365" y="150129"/>
                  </a:lnTo>
                  <a:lnTo>
                    <a:pt x="170013" y="163103"/>
                  </a:lnTo>
                  <a:lnTo>
                    <a:pt x="162337" y="175959"/>
                  </a:lnTo>
                  <a:lnTo>
                    <a:pt x="154432" y="188735"/>
                  </a:lnTo>
                  <a:lnTo>
                    <a:pt x="146362" y="201466"/>
                  </a:lnTo>
                  <a:lnTo>
                    <a:pt x="137980" y="214562"/>
                  </a:lnTo>
                  <a:lnTo>
                    <a:pt x="128954" y="228771"/>
                  </a:lnTo>
                  <a:lnTo>
                    <a:pt x="119159" y="244396"/>
                  </a:lnTo>
                  <a:lnTo>
                    <a:pt x="108846" y="260775"/>
                  </a:lnTo>
                  <a:lnTo>
                    <a:pt x="98516" y="276566"/>
                  </a:lnTo>
                  <a:lnTo>
                    <a:pt x="88458" y="291040"/>
                  </a:lnTo>
                  <a:lnTo>
                    <a:pt x="78560" y="304084"/>
                  </a:lnTo>
                  <a:lnTo>
                    <a:pt x="68427" y="315879"/>
                  </a:lnTo>
                  <a:lnTo>
                    <a:pt x="57851" y="326686"/>
                  </a:lnTo>
                  <a:lnTo>
                    <a:pt x="47122" y="336629"/>
                  </a:lnTo>
                  <a:lnTo>
                    <a:pt x="35750" y="346771"/>
                  </a:lnTo>
                  <a:lnTo>
                    <a:pt x="21394" y="359348"/>
                  </a:lnTo>
                  <a:lnTo>
                    <a:pt x="0" y="3781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65558" y="327742"/>
              <a:ext cx="415981" cy="151266"/>
            </a:xfrm>
            <a:custGeom>
              <a:avLst/>
              <a:gdLst/>
              <a:ahLst/>
              <a:cxnLst/>
              <a:rect l="0" t="0" r="0" b="0"/>
              <a:pathLst>
                <a:path w="415981" h="151266">
                  <a:moveTo>
                    <a:pt x="0" y="0"/>
                  </a:moveTo>
                  <a:lnTo>
                    <a:pt x="8648" y="1731"/>
                  </a:lnTo>
                  <a:lnTo>
                    <a:pt x="20726" y="4230"/>
                  </a:lnTo>
                  <a:lnTo>
                    <a:pt x="33966" y="7188"/>
                  </a:lnTo>
                  <a:lnTo>
                    <a:pt x="47444" y="10490"/>
                  </a:lnTo>
                  <a:lnTo>
                    <a:pt x="60843" y="14251"/>
                  </a:lnTo>
                  <a:lnTo>
                    <a:pt x="74079" y="18774"/>
                  </a:lnTo>
                  <a:lnTo>
                    <a:pt x="87155" y="24156"/>
                  </a:lnTo>
                  <a:lnTo>
                    <a:pt x="100098" y="30121"/>
                  </a:lnTo>
                  <a:lnTo>
                    <a:pt x="112941" y="36149"/>
                  </a:lnTo>
                  <a:lnTo>
                    <a:pt x="125710" y="41937"/>
                  </a:lnTo>
                  <a:lnTo>
                    <a:pt x="138428" y="47588"/>
                  </a:lnTo>
                  <a:lnTo>
                    <a:pt x="151109" y="53488"/>
                  </a:lnTo>
                  <a:lnTo>
                    <a:pt x="163766" y="59847"/>
                  </a:lnTo>
                  <a:lnTo>
                    <a:pt x="176406" y="66492"/>
                  </a:lnTo>
                  <a:lnTo>
                    <a:pt x="189035" y="72989"/>
                  </a:lnTo>
                  <a:lnTo>
                    <a:pt x="201656" y="79090"/>
                  </a:lnTo>
                  <a:lnTo>
                    <a:pt x="214272" y="84749"/>
                  </a:lnTo>
                  <a:lnTo>
                    <a:pt x="226884" y="90019"/>
                  </a:lnTo>
                  <a:lnTo>
                    <a:pt x="239506" y="94987"/>
                  </a:lnTo>
                  <a:lnTo>
                    <a:pt x="252528" y="99926"/>
                  </a:lnTo>
                  <a:lnTo>
                    <a:pt x="266688" y="105269"/>
                  </a:lnTo>
                  <a:lnTo>
                    <a:pt x="282285" y="111215"/>
                  </a:lnTo>
                  <a:lnTo>
                    <a:pt x="298849" y="117565"/>
                  </a:lnTo>
                  <a:lnTo>
                    <a:pt x="315401" y="123854"/>
                  </a:lnTo>
                  <a:lnTo>
                    <a:pt x="331361" y="129807"/>
                  </a:lnTo>
                  <a:lnTo>
                    <a:pt x="346496" y="135179"/>
                  </a:lnTo>
                  <a:lnTo>
                    <a:pt x="362460" y="140191"/>
                  </a:lnTo>
                  <a:lnTo>
                    <a:pt x="383325" y="145280"/>
                  </a:lnTo>
                  <a:lnTo>
                    <a:pt x="415980" y="15126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65558" y="201687"/>
              <a:ext cx="277321" cy="466403"/>
            </a:xfrm>
            <a:custGeom>
              <a:avLst/>
              <a:gdLst/>
              <a:ahLst/>
              <a:cxnLst/>
              <a:rect l="0" t="0" r="0" b="0"/>
              <a:pathLst>
                <a:path w="277321" h="466403">
                  <a:moveTo>
                    <a:pt x="277320" y="0"/>
                  </a:moveTo>
                  <a:lnTo>
                    <a:pt x="272131" y="6933"/>
                  </a:lnTo>
                  <a:lnTo>
                    <a:pt x="264842" y="17133"/>
                  </a:lnTo>
                  <a:lnTo>
                    <a:pt x="256743" y="29743"/>
                  </a:lnTo>
                  <a:lnTo>
                    <a:pt x="248356" y="44427"/>
                  </a:lnTo>
                  <a:lnTo>
                    <a:pt x="239880" y="60829"/>
                  </a:lnTo>
                  <a:lnTo>
                    <a:pt x="231388" y="78567"/>
                  </a:lnTo>
                  <a:lnTo>
                    <a:pt x="222901" y="97290"/>
                  </a:lnTo>
                  <a:lnTo>
                    <a:pt x="214230" y="116522"/>
                  </a:lnTo>
                  <a:lnTo>
                    <a:pt x="205005" y="135683"/>
                  </a:lnTo>
                  <a:lnTo>
                    <a:pt x="195073" y="154466"/>
                  </a:lnTo>
                  <a:lnTo>
                    <a:pt x="184668" y="172799"/>
                  </a:lnTo>
                  <a:lnTo>
                    <a:pt x="174276" y="190729"/>
                  </a:lnTo>
                  <a:lnTo>
                    <a:pt x="164182" y="208337"/>
                  </a:lnTo>
                  <a:lnTo>
                    <a:pt x="154463" y="225704"/>
                  </a:lnTo>
                  <a:lnTo>
                    <a:pt x="145087" y="242897"/>
                  </a:lnTo>
                  <a:lnTo>
                    <a:pt x="135988" y="259962"/>
                  </a:lnTo>
                  <a:lnTo>
                    <a:pt x="127097" y="276742"/>
                  </a:lnTo>
                  <a:lnTo>
                    <a:pt x="118357" y="292893"/>
                  </a:lnTo>
                  <a:lnTo>
                    <a:pt x="109724" y="308276"/>
                  </a:lnTo>
                  <a:lnTo>
                    <a:pt x="101164" y="322745"/>
                  </a:lnTo>
                  <a:lnTo>
                    <a:pt x="92655" y="336063"/>
                  </a:lnTo>
                  <a:lnTo>
                    <a:pt x="84175" y="348225"/>
                  </a:lnTo>
                  <a:lnTo>
                    <a:pt x="75517" y="359783"/>
                  </a:lnTo>
                  <a:lnTo>
                    <a:pt x="66305" y="371687"/>
                  </a:lnTo>
                  <a:lnTo>
                    <a:pt x="56391" y="384440"/>
                  </a:lnTo>
                  <a:lnTo>
                    <a:pt x="46127" y="397857"/>
                  </a:lnTo>
                  <a:lnTo>
                    <a:pt x="35127" y="412854"/>
                  </a:lnTo>
                  <a:lnTo>
                    <a:pt x="21085" y="433431"/>
                  </a:lnTo>
                  <a:lnTo>
                    <a:pt x="0" y="4664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907593" y="138660"/>
              <a:ext cx="579852" cy="543373"/>
            </a:xfrm>
            <a:custGeom>
              <a:avLst/>
              <a:gdLst/>
              <a:ahLst/>
              <a:cxnLst/>
              <a:rect l="0" t="0" r="0" b="0"/>
              <a:pathLst>
                <a:path w="579852" h="543373">
                  <a:moveTo>
                    <a:pt x="0" y="37816"/>
                  </a:moveTo>
                  <a:lnTo>
                    <a:pt x="3512" y="51786"/>
                  </a:lnTo>
                  <a:lnTo>
                    <a:pt x="6844" y="64344"/>
                  </a:lnTo>
                  <a:lnTo>
                    <a:pt x="10315" y="76700"/>
                  </a:lnTo>
                  <a:lnTo>
                    <a:pt x="13955" y="89861"/>
                  </a:lnTo>
                  <a:lnTo>
                    <a:pt x="17745" y="105350"/>
                  </a:lnTo>
                  <a:lnTo>
                    <a:pt x="21653" y="123775"/>
                  </a:lnTo>
                  <a:lnTo>
                    <a:pt x="25649" y="144382"/>
                  </a:lnTo>
                  <a:lnTo>
                    <a:pt x="29709" y="165573"/>
                  </a:lnTo>
                  <a:lnTo>
                    <a:pt x="33814" y="186338"/>
                  </a:lnTo>
                  <a:lnTo>
                    <a:pt x="37951" y="206323"/>
                  </a:lnTo>
                  <a:lnTo>
                    <a:pt x="42108" y="225520"/>
                  </a:lnTo>
                  <a:lnTo>
                    <a:pt x="46275" y="244056"/>
                  </a:lnTo>
                  <a:lnTo>
                    <a:pt x="50250" y="262082"/>
                  </a:lnTo>
                  <a:lnTo>
                    <a:pt x="53662" y="279735"/>
                  </a:lnTo>
                  <a:lnTo>
                    <a:pt x="56360" y="297122"/>
                  </a:lnTo>
                  <a:lnTo>
                    <a:pt x="58577" y="314324"/>
                  </a:lnTo>
                  <a:lnTo>
                    <a:pt x="60802" y="331398"/>
                  </a:lnTo>
                  <a:lnTo>
                    <a:pt x="63321" y="348380"/>
                  </a:lnTo>
                  <a:lnTo>
                    <a:pt x="66213" y="365101"/>
                  </a:lnTo>
                  <a:lnTo>
                    <a:pt x="69446" y="381213"/>
                  </a:lnTo>
                  <a:lnTo>
                    <a:pt x="72955" y="396574"/>
                  </a:lnTo>
                  <a:lnTo>
                    <a:pt x="76672" y="411232"/>
                  </a:lnTo>
                  <a:lnTo>
                    <a:pt x="80538" y="425314"/>
                  </a:lnTo>
                  <a:lnTo>
                    <a:pt x="84511" y="438958"/>
                  </a:lnTo>
                  <a:lnTo>
                    <a:pt x="88557" y="452282"/>
                  </a:lnTo>
                  <a:lnTo>
                    <a:pt x="92654" y="465380"/>
                  </a:lnTo>
                  <a:lnTo>
                    <a:pt x="96785" y="478320"/>
                  </a:lnTo>
                  <a:lnTo>
                    <a:pt x="100940" y="491151"/>
                  </a:lnTo>
                  <a:lnTo>
                    <a:pt x="105110" y="503909"/>
                  </a:lnTo>
                  <a:lnTo>
                    <a:pt x="109296" y="516584"/>
                  </a:lnTo>
                  <a:lnTo>
                    <a:pt x="113690" y="528017"/>
                  </a:lnTo>
                  <a:lnTo>
                    <a:pt x="118659" y="536011"/>
                  </a:lnTo>
                  <a:lnTo>
                    <a:pt x="124349" y="539644"/>
                  </a:lnTo>
                  <a:lnTo>
                    <a:pt x="130525" y="539156"/>
                  </a:lnTo>
                  <a:lnTo>
                    <a:pt x="136698" y="535278"/>
                  </a:lnTo>
                  <a:lnTo>
                    <a:pt x="142572" y="528791"/>
                  </a:lnTo>
                  <a:lnTo>
                    <a:pt x="147874" y="519611"/>
                  </a:lnTo>
                  <a:lnTo>
                    <a:pt x="152266" y="506814"/>
                  </a:lnTo>
                  <a:lnTo>
                    <a:pt x="155664" y="490193"/>
                  </a:lnTo>
                  <a:lnTo>
                    <a:pt x="158372" y="470392"/>
                  </a:lnTo>
                  <a:lnTo>
                    <a:pt x="160935" y="448467"/>
                  </a:lnTo>
                  <a:lnTo>
                    <a:pt x="163686" y="425265"/>
                  </a:lnTo>
                  <a:lnTo>
                    <a:pt x="166734" y="401896"/>
                  </a:lnTo>
                  <a:lnTo>
                    <a:pt x="170074" y="379773"/>
                  </a:lnTo>
                  <a:lnTo>
                    <a:pt x="173654" y="359542"/>
                  </a:lnTo>
                  <a:lnTo>
                    <a:pt x="177418" y="341194"/>
                  </a:lnTo>
                  <a:lnTo>
                    <a:pt x="181317" y="324429"/>
                  </a:lnTo>
                  <a:lnTo>
                    <a:pt x="185317" y="308881"/>
                  </a:lnTo>
                  <a:lnTo>
                    <a:pt x="189585" y="294029"/>
                  </a:lnTo>
                  <a:lnTo>
                    <a:pt x="194467" y="279247"/>
                  </a:lnTo>
                  <a:lnTo>
                    <a:pt x="200105" y="264199"/>
                  </a:lnTo>
                  <a:lnTo>
                    <a:pt x="206449" y="249177"/>
                  </a:lnTo>
                  <a:lnTo>
                    <a:pt x="213372" y="234940"/>
                  </a:lnTo>
                  <a:lnTo>
                    <a:pt x="220734" y="221891"/>
                  </a:lnTo>
                  <a:lnTo>
                    <a:pt x="228417" y="211001"/>
                  </a:lnTo>
                  <a:lnTo>
                    <a:pt x="236327" y="203928"/>
                  </a:lnTo>
                  <a:lnTo>
                    <a:pt x="244390" y="201230"/>
                  </a:lnTo>
                  <a:lnTo>
                    <a:pt x="252360" y="202710"/>
                  </a:lnTo>
                  <a:lnTo>
                    <a:pt x="259834" y="207972"/>
                  </a:lnTo>
                  <a:lnTo>
                    <a:pt x="266635" y="216378"/>
                  </a:lnTo>
                  <a:lnTo>
                    <a:pt x="272784" y="227028"/>
                  </a:lnTo>
                  <a:lnTo>
                    <a:pt x="278392" y="238915"/>
                  </a:lnTo>
                  <a:lnTo>
                    <a:pt x="283585" y="251372"/>
                  </a:lnTo>
                  <a:lnTo>
                    <a:pt x="288474" y="264051"/>
                  </a:lnTo>
                  <a:lnTo>
                    <a:pt x="293147" y="276792"/>
                  </a:lnTo>
                  <a:lnTo>
                    <a:pt x="297669" y="289531"/>
                  </a:lnTo>
                  <a:lnTo>
                    <a:pt x="302088" y="302247"/>
                  </a:lnTo>
                  <a:lnTo>
                    <a:pt x="306436" y="314937"/>
                  </a:lnTo>
                  <a:lnTo>
                    <a:pt x="310736" y="327620"/>
                  </a:lnTo>
                  <a:lnTo>
                    <a:pt x="315004" y="340890"/>
                  </a:lnTo>
                  <a:lnTo>
                    <a:pt x="319250" y="355854"/>
                  </a:lnTo>
                  <a:lnTo>
                    <a:pt x="323481" y="372966"/>
                  </a:lnTo>
                  <a:lnTo>
                    <a:pt x="327702" y="391521"/>
                  </a:lnTo>
                  <a:lnTo>
                    <a:pt x="331917" y="410057"/>
                  </a:lnTo>
                  <a:lnTo>
                    <a:pt x="336128" y="427707"/>
                  </a:lnTo>
                  <a:lnTo>
                    <a:pt x="340336" y="444242"/>
                  </a:lnTo>
                  <a:lnTo>
                    <a:pt x="344541" y="459752"/>
                  </a:lnTo>
                  <a:lnTo>
                    <a:pt x="348746" y="474436"/>
                  </a:lnTo>
                  <a:lnTo>
                    <a:pt x="352949" y="488497"/>
                  </a:lnTo>
                  <a:lnTo>
                    <a:pt x="357152" y="502108"/>
                  </a:lnTo>
                  <a:lnTo>
                    <a:pt x="361360" y="515373"/>
                  </a:lnTo>
                  <a:lnTo>
                    <a:pt x="365770" y="527410"/>
                  </a:lnTo>
                  <a:lnTo>
                    <a:pt x="370748" y="536450"/>
                  </a:lnTo>
                  <a:lnTo>
                    <a:pt x="376445" y="541759"/>
                  </a:lnTo>
                  <a:lnTo>
                    <a:pt x="382626" y="543372"/>
                  </a:lnTo>
                  <a:lnTo>
                    <a:pt x="388801" y="541549"/>
                  </a:lnTo>
                  <a:lnTo>
                    <a:pt x="394682" y="536796"/>
                  </a:lnTo>
                  <a:lnTo>
                    <a:pt x="400193" y="528961"/>
                  </a:lnTo>
                  <a:lnTo>
                    <a:pt x="405362" y="517156"/>
                  </a:lnTo>
                  <a:lnTo>
                    <a:pt x="410256" y="501254"/>
                  </a:lnTo>
                  <a:lnTo>
                    <a:pt x="414943" y="482363"/>
                  </a:lnTo>
                  <a:lnTo>
                    <a:pt x="419479" y="462332"/>
                  </a:lnTo>
                  <a:lnTo>
                    <a:pt x="423904" y="442348"/>
                  </a:lnTo>
                  <a:lnTo>
                    <a:pt x="428054" y="422888"/>
                  </a:lnTo>
                  <a:lnTo>
                    <a:pt x="431585" y="404043"/>
                  </a:lnTo>
                  <a:lnTo>
                    <a:pt x="434362" y="385743"/>
                  </a:lnTo>
                  <a:lnTo>
                    <a:pt x="436633" y="367874"/>
                  </a:lnTo>
                  <a:lnTo>
                    <a:pt x="438893" y="350327"/>
                  </a:lnTo>
                  <a:lnTo>
                    <a:pt x="441442" y="333010"/>
                  </a:lnTo>
                  <a:lnTo>
                    <a:pt x="444557" y="315855"/>
                  </a:lnTo>
                  <a:lnTo>
                    <a:pt x="448577" y="298812"/>
                  </a:lnTo>
                  <a:lnTo>
                    <a:pt x="453588" y="281846"/>
                  </a:lnTo>
                  <a:lnTo>
                    <a:pt x="459288" y="264931"/>
                  </a:lnTo>
                  <a:lnTo>
                    <a:pt x="465131" y="248052"/>
                  </a:lnTo>
                  <a:lnTo>
                    <a:pt x="470786" y="231202"/>
                  </a:lnTo>
                  <a:lnTo>
                    <a:pt x="476142" y="214570"/>
                  </a:lnTo>
                  <a:lnTo>
                    <a:pt x="481207" y="198517"/>
                  </a:lnTo>
                  <a:lnTo>
                    <a:pt x="486031" y="183196"/>
                  </a:lnTo>
                  <a:lnTo>
                    <a:pt x="490670" y="168565"/>
                  </a:lnTo>
                  <a:lnTo>
                    <a:pt x="495175" y="154501"/>
                  </a:lnTo>
                  <a:lnTo>
                    <a:pt x="499590" y="140864"/>
                  </a:lnTo>
                  <a:lnTo>
                    <a:pt x="504140" y="127341"/>
                  </a:lnTo>
                  <a:lnTo>
                    <a:pt x="509214" y="113472"/>
                  </a:lnTo>
                  <a:lnTo>
                    <a:pt x="514981" y="99046"/>
                  </a:lnTo>
                  <a:lnTo>
                    <a:pt x="521411" y="84445"/>
                  </a:lnTo>
                  <a:lnTo>
                    <a:pt x="528391" y="70492"/>
                  </a:lnTo>
                  <a:lnTo>
                    <a:pt x="535787" y="57611"/>
                  </a:lnTo>
                  <a:lnTo>
                    <a:pt x="543352" y="45951"/>
                  </a:lnTo>
                  <a:lnTo>
                    <a:pt x="551600" y="34312"/>
                  </a:lnTo>
                  <a:lnTo>
                    <a:pt x="562594" y="20338"/>
                  </a:lnTo>
                  <a:lnTo>
                    <a:pt x="57985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553347" y="63027"/>
              <a:ext cx="241588" cy="630274"/>
            </a:xfrm>
            <a:custGeom>
              <a:avLst/>
              <a:gdLst/>
              <a:ahLst/>
              <a:cxnLst/>
              <a:rect l="0" t="0" r="0" b="0"/>
              <a:pathLst>
                <a:path w="241588" h="630274">
                  <a:moveTo>
                    <a:pt x="60152" y="0"/>
                  </a:moveTo>
                  <a:lnTo>
                    <a:pt x="56719" y="14211"/>
                  </a:lnTo>
                  <a:lnTo>
                    <a:pt x="54155" y="29068"/>
                  </a:lnTo>
                  <a:lnTo>
                    <a:pt x="52230" y="46048"/>
                  </a:lnTo>
                  <a:lnTo>
                    <a:pt x="50610" y="64648"/>
                  </a:lnTo>
                  <a:lnTo>
                    <a:pt x="48817" y="83800"/>
                  </a:lnTo>
                  <a:lnTo>
                    <a:pt x="46607" y="102815"/>
                  </a:lnTo>
                  <a:lnTo>
                    <a:pt x="44132" y="121431"/>
                  </a:lnTo>
                  <a:lnTo>
                    <a:pt x="41819" y="139613"/>
                  </a:lnTo>
                  <a:lnTo>
                    <a:pt x="39902" y="157427"/>
                  </a:lnTo>
                  <a:lnTo>
                    <a:pt x="38230" y="175150"/>
                  </a:lnTo>
                  <a:lnTo>
                    <a:pt x="36381" y="193226"/>
                  </a:lnTo>
                  <a:lnTo>
                    <a:pt x="34117" y="211868"/>
                  </a:lnTo>
                  <a:lnTo>
                    <a:pt x="31400" y="230885"/>
                  </a:lnTo>
                  <a:lnTo>
                    <a:pt x="28283" y="249821"/>
                  </a:lnTo>
                  <a:lnTo>
                    <a:pt x="24859" y="268419"/>
                  </a:lnTo>
                  <a:lnTo>
                    <a:pt x="21402" y="286813"/>
                  </a:lnTo>
                  <a:lnTo>
                    <a:pt x="18347" y="305411"/>
                  </a:lnTo>
                  <a:lnTo>
                    <a:pt x="15898" y="324443"/>
                  </a:lnTo>
                  <a:lnTo>
                    <a:pt x="14054" y="343942"/>
                  </a:lnTo>
                  <a:lnTo>
                    <a:pt x="12717" y="363848"/>
                  </a:lnTo>
                  <a:lnTo>
                    <a:pt x="11773" y="384068"/>
                  </a:lnTo>
                  <a:lnTo>
                    <a:pt x="11117" y="404324"/>
                  </a:lnTo>
                  <a:lnTo>
                    <a:pt x="10667" y="424181"/>
                  </a:lnTo>
                  <a:lnTo>
                    <a:pt x="10361" y="443433"/>
                  </a:lnTo>
                  <a:lnTo>
                    <a:pt x="10153" y="462083"/>
                  </a:lnTo>
                  <a:lnTo>
                    <a:pt x="10014" y="480225"/>
                  </a:lnTo>
                  <a:lnTo>
                    <a:pt x="9914" y="497976"/>
                  </a:lnTo>
                  <a:lnTo>
                    <a:pt x="9644" y="515438"/>
                  </a:lnTo>
                  <a:lnTo>
                    <a:pt x="8826" y="532695"/>
                  </a:lnTo>
                  <a:lnTo>
                    <a:pt x="7303" y="549808"/>
                  </a:lnTo>
                  <a:lnTo>
                    <a:pt x="5305" y="566822"/>
                  </a:lnTo>
                  <a:lnTo>
                    <a:pt x="3319" y="583769"/>
                  </a:lnTo>
                  <a:lnTo>
                    <a:pt x="1634" y="600559"/>
                  </a:lnTo>
                  <a:lnTo>
                    <a:pt x="411" y="613277"/>
                  </a:lnTo>
                  <a:lnTo>
                    <a:pt x="0" y="617323"/>
                  </a:lnTo>
                  <a:lnTo>
                    <a:pt x="709" y="614733"/>
                  </a:lnTo>
                  <a:lnTo>
                    <a:pt x="2224" y="607887"/>
                  </a:lnTo>
                  <a:lnTo>
                    <a:pt x="3933" y="598094"/>
                  </a:lnTo>
                  <a:lnTo>
                    <a:pt x="5467" y="586180"/>
                  </a:lnTo>
                  <a:lnTo>
                    <a:pt x="6895" y="572750"/>
                  </a:lnTo>
                  <a:lnTo>
                    <a:pt x="8587" y="558252"/>
                  </a:lnTo>
                  <a:lnTo>
                    <a:pt x="10743" y="543014"/>
                  </a:lnTo>
                  <a:lnTo>
                    <a:pt x="13188" y="527267"/>
                  </a:lnTo>
                  <a:lnTo>
                    <a:pt x="15484" y="511174"/>
                  </a:lnTo>
                  <a:lnTo>
                    <a:pt x="17390" y="494846"/>
                  </a:lnTo>
                  <a:lnTo>
                    <a:pt x="19056" y="478360"/>
                  </a:lnTo>
                  <a:lnTo>
                    <a:pt x="20901" y="461768"/>
                  </a:lnTo>
                  <a:lnTo>
                    <a:pt x="23168" y="445110"/>
                  </a:lnTo>
                  <a:lnTo>
                    <a:pt x="26091" y="428605"/>
                  </a:lnTo>
                  <a:lnTo>
                    <a:pt x="29983" y="412638"/>
                  </a:lnTo>
                  <a:lnTo>
                    <a:pt x="34918" y="397369"/>
                  </a:lnTo>
                  <a:lnTo>
                    <a:pt x="40974" y="382569"/>
                  </a:lnTo>
                  <a:lnTo>
                    <a:pt x="48331" y="367754"/>
                  </a:lnTo>
                  <a:lnTo>
                    <a:pt x="56955" y="352650"/>
                  </a:lnTo>
                  <a:lnTo>
                    <a:pt x="66458" y="337573"/>
                  </a:lnTo>
                  <a:lnTo>
                    <a:pt x="76234" y="323292"/>
                  </a:lnTo>
                  <a:lnTo>
                    <a:pt x="85921" y="310192"/>
                  </a:lnTo>
                  <a:lnTo>
                    <a:pt x="95771" y="298657"/>
                  </a:lnTo>
                  <a:lnTo>
                    <a:pt x="106510" y="289238"/>
                  </a:lnTo>
                  <a:lnTo>
                    <a:pt x="118471" y="282032"/>
                  </a:lnTo>
                  <a:lnTo>
                    <a:pt x="131234" y="277154"/>
                  </a:lnTo>
                  <a:lnTo>
                    <a:pt x="143863" y="274938"/>
                  </a:lnTo>
                  <a:lnTo>
                    <a:pt x="155817" y="275323"/>
                  </a:lnTo>
                  <a:lnTo>
                    <a:pt x="166968" y="278501"/>
                  </a:lnTo>
                  <a:lnTo>
                    <a:pt x="177395" y="285091"/>
                  </a:lnTo>
                  <a:lnTo>
                    <a:pt x="187237" y="295106"/>
                  </a:lnTo>
                  <a:lnTo>
                    <a:pt x="196443" y="307878"/>
                  </a:lnTo>
                  <a:lnTo>
                    <a:pt x="204767" y="322402"/>
                  </a:lnTo>
                  <a:lnTo>
                    <a:pt x="212140" y="337946"/>
                  </a:lnTo>
                  <a:lnTo>
                    <a:pt x="218474" y="354650"/>
                  </a:lnTo>
                  <a:lnTo>
                    <a:pt x="223569" y="373368"/>
                  </a:lnTo>
                  <a:lnTo>
                    <a:pt x="227439" y="394425"/>
                  </a:lnTo>
                  <a:lnTo>
                    <a:pt x="230262" y="417435"/>
                  </a:lnTo>
                  <a:lnTo>
                    <a:pt x="232265" y="441624"/>
                  </a:lnTo>
                  <a:lnTo>
                    <a:pt x="233666" y="466398"/>
                  </a:lnTo>
                  <a:lnTo>
                    <a:pt x="234833" y="490845"/>
                  </a:lnTo>
                  <a:lnTo>
                    <a:pt x="236264" y="513702"/>
                  </a:lnTo>
                  <a:lnTo>
                    <a:pt x="238198" y="534424"/>
                  </a:lnTo>
                  <a:lnTo>
                    <a:pt x="240245" y="553027"/>
                  </a:lnTo>
                  <a:lnTo>
                    <a:pt x="241587" y="571822"/>
                  </a:lnTo>
                  <a:lnTo>
                    <a:pt x="241007" y="595131"/>
                  </a:lnTo>
                  <a:lnTo>
                    <a:pt x="236628" y="63027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850985" y="351108"/>
              <a:ext cx="176030" cy="289072"/>
            </a:xfrm>
            <a:custGeom>
              <a:avLst/>
              <a:gdLst/>
              <a:ahLst/>
              <a:cxnLst/>
              <a:rect l="0" t="0" r="0" b="0"/>
              <a:pathLst>
                <a:path w="176030" h="289072">
                  <a:moveTo>
                    <a:pt x="2018" y="102688"/>
                  </a:moveTo>
                  <a:lnTo>
                    <a:pt x="12635" y="106121"/>
                  </a:lnTo>
                  <a:lnTo>
                    <a:pt x="23395" y="108685"/>
                  </a:lnTo>
                  <a:lnTo>
                    <a:pt x="35362" y="110604"/>
                  </a:lnTo>
                  <a:lnTo>
                    <a:pt x="48509" y="112018"/>
                  </a:lnTo>
                  <a:lnTo>
                    <a:pt x="62650" y="113034"/>
                  </a:lnTo>
                  <a:lnTo>
                    <a:pt x="77556" y="113738"/>
                  </a:lnTo>
                  <a:lnTo>
                    <a:pt x="92632" y="113821"/>
                  </a:lnTo>
                  <a:lnTo>
                    <a:pt x="106980" y="112608"/>
                  </a:lnTo>
                  <a:lnTo>
                    <a:pt x="120169" y="109839"/>
                  </a:lnTo>
                  <a:lnTo>
                    <a:pt x="132186" y="105624"/>
                  </a:lnTo>
                  <a:lnTo>
                    <a:pt x="143211" y="100231"/>
                  </a:lnTo>
                  <a:lnTo>
                    <a:pt x="153452" y="93931"/>
                  </a:lnTo>
                  <a:lnTo>
                    <a:pt x="162523" y="86577"/>
                  </a:lnTo>
                  <a:lnTo>
                    <a:pt x="169483" y="77622"/>
                  </a:lnTo>
                  <a:lnTo>
                    <a:pt x="173982" y="66909"/>
                  </a:lnTo>
                  <a:lnTo>
                    <a:pt x="176029" y="55008"/>
                  </a:lnTo>
                  <a:lnTo>
                    <a:pt x="175683" y="42968"/>
                  </a:lnTo>
                  <a:lnTo>
                    <a:pt x="173220" y="31424"/>
                  </a:lnTo>
                  <a:lnTo>
                    <a:pt x="168666" y="20957"/>
                  </a:lnTo>
                  <a:lnTo>
                    <a:pt x="161700" y="12265"/>
                  </a:lnTo>
                  <a:lnTo>
                    <a:pt x="152368" y="5557"/>
                  </a:lnTo>
                  <a:lnTo>
                    <a:pt x="141213" y="1217"/>
                  </a:lnTo>
                  <a:lnTo>
                    <a:pt x="129047" y="0"/>
                  </a:lnTo>
                  <a:lnTo>
                    <a:pt x="116427" y="2024"/>
                  </a:lnTo>
                  <a:lnTo>
                    <a:pt x="103452" y="7074"/>
                  </a:lnTo>
                  <a:lnTo>
                    <a:pt x="89881" y="14928"/>
                  </a:lnTo>
                  <a:lnTo>
                    <a:pt x="75626" y="25167"/>
                  </a:lnTo>
                  <a:lnTo>
                    <a:pt x="61325" y="37091"/>
                  </a:lnTo>
                  <a:lnTo>
                    <a:pt x="48202" y="49853"/>
                  </a:lnTo>
                  <a:lnTo>
                    <a:pt x="36849" y="62906"/>
                  </a:lnTo>
                  <a:lnTo>
                    <a:pt x="27258" y="75989"/>
                  </a:lnTo>
                  <a:lnTo>
                    <a:pt x="19151" y="89002"/>
                  </a:lnTo>
                  <a:lnTo>
                    <a:pt x="12201" y="101935"/>
                  </a:lnTo>
                  <a:lnTo>
                    <a:pt x="6497" y="115188"/>
                  </a:lnTo>
                  <a:lnTo>
                    <a:pt x="2533" y="129512"/>
                  </a:lnTo>
                  <a:lnTo>
                    <a:pt x="437" y="145229"/>
                  </a:lnTo>
                  <a:lnTo>
                    <a:pt x="0" y="162079"/>
                  </a:lnTo>
                  <a:lnTo>
                    <a:pt x="889" y="179462"/>
                  </a:lnTo>
                  <a:lnTo>
                    <a:pt x="2783" y="196953"/>
                  </a:lnTo>
                  <a:lnTo>
                    <a:pt x="5799" y="213972"/>
                  </a:lnTo>
                  <a:lnTo>
                    <a:pt x="10460" y="229727"/>
                  </a:lnTo>
                  <a:lnTo>
                    <a:pt x="16922" y="243901"/>
                  </a:lnTo>
                  <a:lnTo>
                    <a:pt x="24993" y="256400"/>
                  </a:lnTo>
                  <a:lnTo>
                    <a:pt x="34357" y="267121"/>
                  </a:lnTo>
                  <a:lnTo>
                    <a:pt x="44692" y="276183"/>
                  </a:lnTo>
                  <a:lnTo>
                    <a:pt x="55730" y="283286"/>
                  </a:lnTo>
                  <a:lnTo>
                    <a:pt x="67265" y="287642"/>
                  </a:lnTo>
                  <a:lnTo>
                    <a:pt x="79132" y="289071"/>
                  </a:lnTo>
                  <a:lnTo>
                    <a:pt x="90910" y="288055"/>
                  </a:lnTo>
                  <a:lnTo>
                    <a:pt x="103188" y="285210"/>
                  </a:lnTo>
                  <a:lnTo>
                    <a:pt x="118380" y="278946"/>
                  </a:lnTo>
                  <a:lnTo>
                    <a:pt x="140678" y="2665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117717" y="344034"/>
              <a:ext cx="176478" cy="286240"/>
            </a:xfrm>
            <a:custGeom>
              <a:avLst/>
              <a:gdLst/>
              <a:ahLst/>
              <a:cxnLst/>
              <a:rect l="0" t="0" r="0" b="0"/>
              <a:pathLst>
                <a:path w="176478" h="286240">
                  <a:moveTo>
                    <a:pt x="0" y="8919"/>
                  </a:moveTo>
                  <a:lnTo>
                    <a:pt x="3433" y="23129"/>
                  </a:lnTo>
                  <a:lnTo>
                    <a:pt x="5997" y="37986"/>
                  </a:lnTo>
                  <a:lnTo>
                    <a:pt x="7922" y="54967"/>
                  </a:lnTo>
                  <a:lnTo>
                    <a:pt x="9542" y="73566"/>
                  </a:lnTo>
                  <a:lnTo>
                    <a:pt x="11334" y="92718"/>
                  </a:lnTo>
                  <a:lnTo>
                    <a:pt x="13539" y="111728"/>
                  </a:lnTo>
                  <a:lnTo>
                    <a:pt x="15807" y="130137"/>
                  </a:lnTo>
                  <a:lnTo>
                    <a:pt x="17344" y="147543"/>
                  </a:lnTo>
                  <a:lnTo>
                    <a:pt x="17761" y="163861"/>
                  </a:lnTo>
                  <a:lnTo>
                    <a:pt x="17247" y="179606"/>
                  </a:lnTo>
                  <a:lnTo>
                    <a:pt x="16346" y="195709"/>
                  </a:lnTo>
                  <a:lnTo>
                    <a:pt x="15425" y="212671"/>
                  </a:lnTo>
                  <a:lnTo>
                    <a:pt x="14442" y="230379"/>
                  </a:lnTo>
                  <a:lnTo>
                    <a:pt x="13065" y="248349"/>
                  </a:lnTo>
                  <a:lnTo>
                    <a:pt x="11119" y="266147"/>
                  </a:lnTo>
                  <a:lnTo>
                    <a:pt x="8500" y="280034"/>
                  </a:lnTo>
                  <a:lnTo>
                    <a:pt x="5697" y="284762"/>
                  </a:lnTo>
                  <a:lnTo>
                    <a:pt x="3609" y="280595"/>
                  </a:lnTo>
                  <a:lnTo>
                    <a:pt x="2261" y="269711"/>
                  </a:lnTo>
                  <a:lnTo>
                    <a:pt x="1425" y="253943"/>
                  </a:lnTo>
                  <a:lnTo>
                    <a:pt x="906" y="234423"/>
                  </a:lnTo>
                  <a:lnTo>
                    <a:pt x="588" y="212058"/>
                  </a:lnTo>
                  <a:lnTo>
                    <a:pt x="590" y="188379"/>
                  </a:lnTo>
                  <a:lnTo>
                    <a:pt x="1235" y="165453"/>
                  </a:lnTo>
                  <a:lnTo>
                    <a:pt x="2650" y="144351"/>
                  </a:lnTo>
                  <a:lnTo>
                    <a:pt x="4781" y="125248"/>
                  </a:lnTo>
                  <a:lnTo>
                    <a:pt x="7495" y="107892"/>
                  </a:lnTo>
                  <a:lnTo>
                    <a:pt x="10656" y="91911"/>
                  </a:lnTo>
                  <a:lnTo>
                    <a:pt x="14342" y="76952"/>
                  </a:lnTo>
                  <a:lnTo>
                    <a:pt x="18825" y="62727"/>
                  </a:lnTo>
                  <a:lnTo>
                    <a:pt x="24196" y="49028"/>
                  </a:lnTo>
                  <a:lnTo>
                    <a:pt x="30563" y="36087"/>
                  </a:lnTo>
                  <a:lnTo>
                    <a:pt x="38137" y="24529"/>
                  </a:lnTo>
                  <a:lnTo>
                    <a:pt x="46916" y="14601"/>
                  </a:lnTo>
                  <a:lnTo>
                    <a:pt x="56729" y="6760"/>
                  </a:lnTo>
                  <a:lnTo>
                    <a:pt x="67351" y="1830"/>
                  </a:lnTo>
                  <a:lnTo>
                    <a:pt x="78568" y="0"/>
                  </a:lnTo>
                  <a:lnTo>
                    <a:pt x="90015" y="1492"/>
                  </a:lnTo>
                  <a:lnTo>
                    <a:pt x="101196" y="6852"/>
                  </a:lnTo>
                  <a:lnTo>
                    <a:pt x="111855" y="16007"/>
                  </a:lnTo>
                  <a:lnTo>
                    <a:pt x="121771" y="28585"/>
                  </a:lnTo>
                  <a:lnTo>
                    <a:pt x="130651" y="44244"/>
                  </a:lnTo>
                  <a:lnTo>
                    <a:pt x="138437" y="62483"/>
                  </a:lnTo>
                  <a:lnTo>
                    <a:pt x="145067" y="82537"/>
                  </a:lnTo>
                  <a:lnTo>
                    <a:pt x="150369" y="103519"/>
                  </a:lnTo>
                  <a:lnTo>
                    <a:pt x="154387" y="124842"/>
                  </a:lnTo>
                  <a:lnTo>
                    <a:pt x="157515" y="145831"/>
                  </a:lnTo>
                  <a:lnTo>
                    <a:pt x="160360" y="165641"/>
                  </a:lnTo>
                  <a:lnTo>
                    <a:pt x="163296" y="183929"/>
                  </a:lnTo>
                  <a:lnTo>
                    <a:pt x="166277" y="200932"/>
                  </a:lnTo>
                  <a:lnTo>
                    <a:pt x="169248" y="219274"/>
                  </a:lnTo>
                  <a:lnTo>
                    <a:pt x="172477" y="244578"/>
                  </a:lnTo>
                  <a:lnTo>
                    <a:pt x="176477" y="2862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35385" y="315136"/>
              <a:ext cx="151266" cy="277322"/>
            </a:xfrm>
            <a:custGeom>
              <a:avLst/>
              <a:gdLst/>
              <a:ahLst/>
              <a:cxnLst/>
              <a:rect l="0" t="0" r="0" b="0"/>
              <a:pathLst>
                <a:path w="151266" h="277322">
                  <a:moveTo>
                    <a:pt x="0" y="0"/>
                  </a:moveTo>
                  <a:lnTo>
                    <a:pt x="3593" y="14131"/>
                  </a:lnTo>
                  <a:lnTo>
                    <a:pt x="7690" y="28222"/>
                  </a:lnTo>
                  <a:lnTo>
                    <a:pt x="12714" y="43660"/>
                  </a:lnTo>
                  <a:lnTo>
                    <a:pt x="18581" y="60447"/>
                  </a:lnTo>
                  <a:lnTo>
                    <a:pt x="25144" y="78378"/>
                  </a:lnTo>
                  <a:lnTo>
                    <a:pt x="32250" y="97197"/>
                  </a:lnTo>
                  <a:lnTo>
                    <a:pt x="39953" y="116476"/>
                  </a:lnTo>
                  <a:lnTo>
                    <a:pt x="48510" y="135661"/>
                  </a:lnTo>
                  <a:lnTo>
                    <a:pt x="57978" y="154449"/>
                  </a:lnTo>
                  <a:lnTo>
                    <a:pt x="67866" y="172582"/>
                  </a:lnTo>
                  <a:lnTo>
                    <a:pt x="77272" y="189738"/>
                  </a:lnTo>
                  <a:lnTo>
                    <a:pt x="85735" y="205836"/>
                  </a:lnTo>
                  <a:lnTo>
                    <a:pt x="93588" y="220604"/>
                  </a:lnTo>
                  <a:lnTo>
                    <a:pt x="101703" y="233496"/>
                  </a:lnTo>
                  <a:lnTo>
                    <a:pt x="110564" y="244380"/>
                  </a:lnTo>
                  <a:lnTo>
                    <a:pt x="119721" y="253319"/>
                  </a:lnTo>
                  <a:lnTo>
                    <a:pt x="128886" y="261231"/>
                  </a:lnTo>
                  <a:lnTo>
                    <a:pt x="138875" y="268812"/>
                  </a:lnTo>
                  <a:lnTo>
                    <a:pt x="151265" y="2773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35385" y="214293"/>
              <a:ext cx="252110" cy="819356"/>
            </a:xfrm>
            <a:custGeom>
              <a:avLst/>
              <a:gdLst/>
              <a:ahLst/>
              <a:cxnLst/>
              <a:rect l="0" t="0" r="0" b="0"/>
              <a:pathLst>
                <a:path w="252110" h="819356">
                  <a:moveTo>
                    <a:pt x="252109" y="0"/>
                  </a:moveTo>
                  <a:lnTo>
                    <a:pt x="248516" y="10778"/>
                  </a:lnTo>
                  <a:lnTo>
                    <a:pt x="244419" y="23071"/>
                  </a:lnTo>
                  <a:lnTo>
                    <a:pt x="239400" y="38132"/>
                  </a:lnTo>
                  <a:lnTo>
                    <a:pt x="233740" y="55318"/>
                  </a:lnTo>
                  <a:lnTo>
                    <a:pt x="227954" y="73454"/>
                  </a:lnTo>
                  <a:lnTo>
                    <a:pt x="222354" y="91754"/>
                  </a:lnTo>
                  <a:lnTo>
                    <a:pt x="217043" y="109873"/>
                  </a:lnTo>
                  <a:lnTo>
                    <a:pt x="212012" y="127715"/>
                  </a:lnTo>
                  <a:lnTo>
                    <a:pt x="207207" y="145303"/>
                  </a:lnTo>
                  <a:lnTo>
                    <a:pt x="202379" y="163076"/>
                  </a:lnTo>
                  <a:lnTo>
                    <a:pt x="197110" y="181824"/>
                  </a:lnTo>
                  <a:lnTo>
                    <a:pt x="191214" y="201894"/>
                  </a:lnTo>
                  <a:lnTo>
                    <a:pt x="184898" y="223049"/>
                  </a:lnTo>
                  <a:lnTo>
                    <a:pt x="178631" y="244704"/>
                  </a:lnTo>
                  <a:lnTo>
                    <a:pt x="172688" y="266455"/>
                  </a:lnTo>
                  <a:lnTo>
                    <a:pt x="167136" y="288121"/>
                  </a:lnTo>
                  <a:lnTo>
                    <a:pt x="161939" y="309651"/>
                  </a:lnTo>
                  <a:lnTo>
                    <a:pt x="157021" y="331048"/>
                  </a:lnTo>
                  <a:lnTo>
                    <a:pt x="152115" y="352336"/>
                  </a:lnTo>
                  <a:lnTo>
                    <a:pt x="146794" y="373541"/>
                  </a:lnTo>
                  <a:lnTo>
                    <a:pt x="140863" y="394685"/>
                  </a:lnTo>
                  <a:lnTo>
                    <a:pt x="134524" y="415787"/>
                  </a:lnTo>
                  <a:lnTo>
                    <a:pt x="128241" y="436860"/>
                  </a:lnTo>
                  <a:lnTo>
                    <a:pt x="122287" y="457906"/>
                  </a:lnTo>
                  <a:lnTo>
                    <a:pt x="116729" y="478737"/>
                  </a:lnTo>
                  <a:lnTo>
                    <a:pt x="111527" y="498989"/>
                  </a:lnTo>
                  <a:lnTo>
                    <a:pt x="106606" y="518510"/>
                  </a:lnTo>
                  <a:lnTo>
                    <a:pt x="101698" y="537342"/>
                  </a:lnTo>
                  <a:lnTo>
                    <a:pt x="96375" y="555608"/>
                  </a:lnTo>
                  <a:lnTo>
                    <a:pt x="90443" y="573441"/>
                  </a:lnTo>
                  <a:lnTo>
                    <a:pt x="84103" y="590958"/>
                  </a:lnTo>
                  <a:lnTo>
                    <a:pt x="77820" y="608252"/>
                  </a:lnTo>
                  <a:lnTo>
                    <a:pt x="71866" y="625385"/>
                  </a:lnTo>
                  <a:lnTo>
                    <a:pt x="66308" y="642209"/>
                  </a:lnTo>
                  <a:lnTo>
                    <a:pt x="61105" y="658391"/>
                  </a:lnTo>
                  <a:lnTo>
                    <a:pt x="56190" y="673799"/>
                  </a:lnTo>
                  <a:lnTo>
                    <a:pt x="51488" y="688488"/>
                  </a:lnTo>
                  <a:lnTo>
                    <a:pt x="46942" y="702592"/>
                  </a:lnTo>
                  <a:lnTo>
                    <a:pt x="42505" y="716249"/>
                  </a:lnTo>
                  <a:lnTo>
                    <a:pt x="38144" y="729583"/>
                  </a:lnTo>
                  <a:lnTo>
                    <a:pt x="33834" y="742687"/>
                  </a:lnTo>
                  <a:lnTo>
                    <a:pt x="29560" y="755620"/>
                  </a:lnTo>
                  <a:lnTo>
                    <a:pt x="25260" y="768119"/>
                  </a:lnTo>
                  <a:lnTo>
                    <a:pt x="20281" y="780961"/>
                  </a:lnTo>
                  <a:lnTo>
                    <a:pt x="12848" y="796614"/>
                  </a:lnTo>
                  <a:lnTo>
                    <a:pt x="0" y="8193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054705" y="301794"/>
              <a:ext cx="165292" cy="314321"/>
            </a:xfrm>
            <a:custGeom>
              <a:avLst/>
              <a:gdLst/>
              <a:ahLst/>
              <a:cxnLst/>
              <a:rect l="0" t="0" r="0" b="0"/>
              <a:pathLst>
                <a:path w="165292" h="314321">
                  <a:moveTo>
                    <a:pt x="46238" y="13342"/>
                  </a:moveTo>
                  <a:lnTo>
                    <a:pt x="42725" y="27553"/>
                  </a:lnTo>
                  <a:lnTo>
                    <a:pt x="39394" y="42410"/>
                  </a:lnTo>
                  <a:lnTo>
                    <a:pt x="35923" y="59390"/>
                  </a:lnTo>
                  <a:lnTo>
                    <a:pt x="32283" y="77990"/>
                  </a:lnTo>
                  <a:lnTo>
                    <a:pt x="28493" y="97142"/>
                  </a:lnTo>
                  <a:lnTo>
                    <a:pt x="24585" y="116152"/>
                  </a:lnTo>
                  <a:lnTo>
                    <a:pt x="20589" y="134561"/>
                  </a:lnTo>
                  <a:lnTo>
                    <a:pt x="16528" y="151966"/>
                  </a:lnTo>
                  <a:lnTo>
                    <a:pt x="12429" y="168285"/>
                  </a:lnTo>
                  <a:lnTo>
                    <a:pt x="8500" y="184030"/>
                  </a:lnTo>
                  <a:lnTo>
                    <a:pt x="5118" y="200133"/>
                  </a:lnTo>
                  <a:lnTo>
                    <a:pt x="2452" y="217089"/>
                  </a:lnTo>
                  <a:lnTo>
                    <a:pt x="663" y="234591"/>
                  </a:lnTo>
                  <a:lnTo>
                    <a:pt x="0" y="251784"/>
                  </a:lnTo>
                  <a:lnTo>
                    <a:pt x="504" y="268167"/>
                  </a:lnTo>
                  <a:lnTo>
                    <a:pt x="2609" y="283063"/>
                  </a:lnTo>
                  <a:lnTo>
                    <a:pt x="7206" y="295472"/>
                  </a:lnTo>
                  <a:lnTo>
                    <a:pt x="14555" y="305077"/>
                  </a:lnTo>
                  <a:lnTo>
                    <a:pt x="24178" y="311563"/>
                  </a:lnTo>
                  <a:lnTo>
                    <a:pt x="35218" y="314320"/>
                  </a:lnTo>
                  <a:lnTo>
                    <a:pt x="47024" y="313387"/>
                  </a:lnTo>
                  <a:lnTo>
                    <a:pt x="59025" y="309498"/>
                  </a:lnTo>
                  <a:lnTo>
                    <a:pt x="70657" y="303708"/>
                  </a:lnTo>
                  <a:lnTo>
                    <a:pt x="81669" y="296794"/>
                  </a:lnTo>
                  <a:lnTo>
                    <a:pt x="92247" y="288649"/>
                  </a:lnTo>
                  <a:lnTo>
                    <a:pt x="102854" y="278438"/>
                  </a:lnTo>
                  <a:lnTo>
                    <a:pt x="113757" y="265860"/>
                  </a:lnTo>
                  <a:lnTo>
                    <a:pt x="124634" y="251509"/>
                  </a:lnTo>
                  <a:lnTo>
                    <a:pt x="134717" y="236531"/>
                  </a:lnTo>
                  <a:lnTo>
                    <a:pt x="143622" y="221649"/>
                  </a:lnTo>
                  <a:lnTo>
                    <a:pt x="151164" y="206564"/>
                  </a:lnTo>
                  <a:lnTo>
                    <a:pt x="157159" y="190212"/>
                  </a:lnTo>
                  <a:lnTo>
                    <a:pt x="161664" y="172083"/>
                  </a:lnTo>
                  <a:lnTo>
                    <a:pt x="164526" y="152602"/>
                  </a:lnTo>
                  <a:lnTo>
                    <a:pt x="165291" y="132790"/>
                  </a:lnTo>
                  <a:lnTo>
                    <a:pt x="163895" y="113300"/>
                  </a:lnTo>
                  <a:lnTo>
                    <a:pt x="160423" y="94552"/>
                  </a:lnTo>
                  <a:lnTo>
                    <a:pt x="154901" y="76909"/>
                  </a:lnTo>
                  <a:lnTo>
                    <a:pt x="147546" y="60450"/>
                  </a:lnTo>
                  <a:lnTo>
                    <a:pt x="138509" y="45422"/>
                  </a:lnTo>
                  <a:lnTo>
                    <a:pt x="127781" y="32348"/>
                  </a:lnTo>
                  <a:lnTo>
                    <a:pt x="115517" y="21343"/>
                  </a:lnTo>
                  <a:lnTo>
                    <a:pt x="102190" y="12550"/>
                  </a:lnTo>
                  <a:lnTo>
                    <a:pt x="88467" y="6331"/>
                  </a:lnTo>
                  <a:lnTo>
                    <a:pt x="74776" y="2631"/>
                  </a:lnTo>
                  <a:lnTo>
                    <a:pt x="61826" y="876"/>
                  </a:lnTo>
                  <a:lnTo>
                    <a:pt x="49436" y="26"/>
                  </a:lnTo>
                  <a:lnTo>
                    <a:pt x="36524" y="0"/>
                  </a:lnTo>
                  <a:lnTo>
                    <a:pt x="21027" y="7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284399" y="264715"/>
              <a:ext cx="219919" cy="327743"/>
            </a:xfrm>
            <a:custGeom>
              <a:avLst/>
              <a:gdLst/>
              <a:ahLst/>
              <a:cxnLst/>
              <a:rect l="0" t="0" r="0" b="0"/>
              <a:pathLst>
                <a:path w="219919" h="327743">
                  <a:moveTo>
                    <a:pt x="5626" y="0"/>
                  </a:moveTo>
                  <a:lnTo>
                    <a:pt x="5626" y="8669"/>
                  </a:lnTo>
                  <a:lnTo>
                    <a:pt x="5626" y="21575"/>
                  </a:lnTo>
                  <a:lnTo>
                    <a:pt x="5626" y="37920"/>
                  </a:lnTo>
                  <a:lnTo>
                    <a:pt x="5620" y="57378"/>
                  </a:lnTo>
                  <a:lnTo>
                    <a:pt x="5414" y="78692"/>
                  </a:lnTo>
                  <a:lnTo>
                    <a:pt x="4637" y="99822"/>
                  </a:lnTo>
                  <a:lnTo>
                    <a:pt x="3148" y="119631"/>
                  </a:lnTo>
                  <a:lnTo>
                    <a:pt x="1376" y="138429"/>
                  </a:lnTo>
                  <a:lnTo>
                    <a:pt x="179" y="157469"/>
                  </a:lnTo>
                  <a:lnTo>
                    <a:pt x="0" y="177498"/>
                  </a:lnTo>
                  <a:lnTo>
                    <a:pt x="877" y="198298"/>
                  </a:lnTo>
                  <a:lnTo>
                    <a:pt x="2659" y="219014"/>
                  </a:lnTo>
                  <a:lnTo>
                    <a:pt x="5158" y="239109"/>
                  </a:lnTo>
                  <a:lnTo>
                    <a:pt x="8581" y="257861"/>
                  </a:lnTo>
                  <a:lnTo>
                    <a:pt x="13516" y="274232"/>
                  </a:lnTo>
                  <a:lnTo>
                    <a:pt x="20160" y="287874"/>
                  </a:lnTo>
                  <a:lnTo>
                    <a:pt x="28354" y="298450"/>
                  </a:lnTo>
                  <a:lnTo>
                    <a:pt x="37801" y="305334"/>
                  </a:lnTo>
                  <a:lnTo>
                    <a:pt x="48191" y="308535"/>
                  </a:lnTo>
                  <a:lnTo>
                    <a:pt x="59266" y="308193"/>
                  </a:lnTo>
                  <a:lnTo>
                    <a:pt x="70824" y="304253"/>
                  </a:lnTo>
                  <a:lnTo>
                    <a:pt x="82713" y="297035"/>
                  </a:lnTo>
                  <a:lnTo>
                    <a:pt x="94631" y="286938"/>
                  </a:lnTo>
                  <a:lnTo>
                    <a:pt x="106137" y="274227"/>
                  </a:lnTo>
                  <a:lnTo>
                    <a:pt x="117019" y="259290"/>
                  </a:lnTo>
                  <a:lnTo>
                    <a:pt x="127087" y="242406"/>
                  </a:lnTo>
                  <a:lnTo>
                    <a:pt x="136069" y="223648"/>
                  </a:lnTo>
                  <a:lnTo>
                    <a:pt x="143923" y="203231"/>
                  </a:lnTo>
                  <a:lnTo>
                    <a:pt x="150599" y="181669"/>
                  </a:lnTo>
                  <a:lnTo>
                    <a:pt x="155932" y="159653"/>
                  </a:lnTo>
                  <a:lnTo>
                    <a:pt x="159971" y="137667"/>
                  </a:lnTo>
                  <a:lnTo>
                    <a:pt x="163126" y="117672"/>
                  </a:lnTo>
                  <a:lnTo>
                    <a:pt x="166466" y="103766"/>
                  </a:lnTo>
                  <a:lnTo>
                    <a:pt x="170318" y="98406"/>
                  </a:lnTo>
                  <a:lnTo>
                    <a:pt x="173674" y="101143"/>
                  </a:lnTo>
                  <a:lnTo>
                    <a:pt x="176229" y="110375"/>
                  </a:lnTo>
                  <a:lnTo>
                    <a:pt x="178068" y="124253"/>
                  </a:lnTo>
                  <a:lnTo>
                    <a:pt x="179355" y="141038"/>
                  </a:lnTo>
                  <a:lnTo>
                    <a:pt x="180248" y="159523"/>
                  </a:lnTo>
                  <a:lnTo>
                    <a:pt x="181062" y="178603"/>
                  </a:lnTo>
                  <a:lnTo>
                    <a:pt x="182249" y="197129"/>
                  </a:lnTo>
                  <a:lnTo>
                    <a:pt x="184027" y="214558"/>
                  </a:lnTo>
                  <a:lnTo>
                    <a:pt x="186398" y="230829"/>
                  </a:lnTo>
                  <a:lnTo>
                    <a:pt x="189273" y="246105"/>
                  </a:lnTo>
                  <a:lnTo>
                    <a:pt x="192537" y="260591"/>
                  </a:lnTo>
                  <a:lnTo>
                    <a:pt x="196135" y="274181"/>
                  </a:lnTo>
                  <a:lnTo>
                    <a:pt x="200557" y="287893"/>
                  </a:lnTo>
                  <a:lnTo>
                    <a:pt x="207526" y="304278"/>
                  </a:lnTo>
                  <a:lnTo>
                    <a:pt x="219918" y="3277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813297" y="266775"/>
              <a:ext cx="296083" cy="319733"/>
            </a:xfrm>
            <a:custGeom>
              <a:avLst/>
              <a:gdLst/>
              <a:ahLst/>
              <a:cxnLst/>
              <a:rect l="0" t="0" r="0" b="0"/>
              <a:pathLst>
                <a:path w="296083" h="319733">
                  <a:moveTo>
                    <a:pt x="245661" y="23151"/>
                  </a:moveTo>
                  <a:lnTo>
                    <a:pt x="235123" y="12934"/>
                  </a:lnTo>
                  <a:lnTo>
                    <a:pt x="225130" y="6007"/>
                  </a:lnTo>
                  <a:lnTo>
                    <a:pt x="214710" y="1807"/>
                  </a:lnTo>
                  <a:lnTo>
                    <a:pt x="203582" y="0"/>
                  </a:lnTo>
                  <a:lnTo>
                    <a:pt x="191438" y="502"/>
                  </a:lnTo>
                  <a:lnTo>
                    <a:pt x="178219" y="3054"/>
                  </a:lnTo>
                  <a:lnTo>
                    <a:pt x="164251" y="7459"/>
                  </a:lnTo>
                  <a:lnTo>
                    <a:pt x="150097" y="13684"/>
                  </a:lnTo>
                  <a:lnTo>
                    <a:pt x="136107" y="21538"/>
                  </a:lnTo>
                  <a:lnTo>
                    <a:pt x="122597" y="30520"/>
                  </a:lnTo>
                  <a:lnTo>
                    <a:pt x="109933" y="39946"/>
                  </a:lnTo>
                  <a:lnTo>
                    <a:pt x="98225" y="49397"/>
                  </a:lnTo>
                  <a:lnTo>
                    <a:pt x="87381" y="59089"/>
                  </a:lnTo>
                  <a:lnTo>
                    <a:pt x="77231" y="69722"/>
                  </a:lnTo>
                  <a:lnTo>
                    <a:pt x="67608" y="81618"/>
                  </a:lnTo>
                  <a:lnTo>
                    <a:pt x="58567" y="94540"/>
                  </a:lnTo>
                  <a:lnTo>
                    <a:pt x="50361" y="107914"/>
                  </a:lnTo>
                  <a:lnTo>
                    <a:pt x="43061" y="121347"/>
                  </a:lnTo>
                  <a:lnTo>
                    <a:pt x="36370" y="134670"/>
                  </a:lnTo>
                  <a:lnTo>
                    <a:pt x="29762" y="147837"/>
                  </a:lnTo>
                  <a:lnTo>
                    <a:pt x="22929" y="160869"/>
                  </a:lnTo>
                  <a:lnTo>
                    <a:pt x="16167" y="174186"/>
                  </a:lnTo>
                  <a:lnTo>
                    <a:pt x="10229" y="188552"/>
                  </a:lnTo>
                  <a:lnTo>
                    <a:pt x="5488" y="204297"/>
                  </a:lnTo>
                  <a:lnTo>
                    <a:pt x="2124" y="221165"/>
                  </a:lnTo>
                  <a:lnTo>
                    <a:pt x="314" y="238561"/>
                  </a:lnTo>
                  <a:lnTo>
                    <a:pt x="0" y="256054"/>
                  </a:lnTo>
                  <a:lnTo>
                    <a:pt x="1332" y="272872"/>
                  </a:lnTo>
                  <a:lnTo>
                    <a:pt x="4765" y="287853"/>
                  </a:lnTo>
                  <a:lnTo>
                    <a:pt x="10365" y="300519"/>
                  </a:lnTo>
                  <a:lnTo>
                    <a:pt x="18243" y="310419"/>
                  </a:lnTo>
                  <a:lnTo>
                    <a:pt x="28741" y="316840"/>
                  </a:lnTo>
                  <a:lnTo>
                    <a:pt x="41787" y="319732"/>
                  </a:lnTo>
                  <a:lnTo>
                    <a:pt x="56797" y="319384"/>
                  </a:lnTo>
                  <a:lnTo>
                    <a:pt x="72923" y="316077"/>
                  </a:lnTo>
                  <a:lnTo>
                    <a:pt x="89562" y="310275"/>
                  </a:lnTo>
                  <a:lnTo>
                    <a:pt x="106006" y="302713"/>
                  </a:lnTo>
                  <a:lnTo>
                    <a:pt x="121373" y="294260"/>
                  </a:lnTo>
                  <a:lnTo>
                    <a:pt x="135294" y="285476"/>
                  </a:lnTo>
                  <a:lnTo>
                    <a:pt x="147825" y="276438"/>
                  </a:lnTo>
                  <a:lnTo>
                    <a:pt x="159207" y="266882"/>
                  </a:lnTo>
                  <a:lnTo>
                    <a:pt x="169708" y="256684"/>
                  </a:lnTo>
                  <a:lnTo>
                    <a:pt x="179565" y="245876"/>
                  </a:lnTo>
                  <a:lnTo>
                    <a:pt x="188965" y="234566"/>
                  </a:lnTo>
                  <a:lnTo>
                    <a:pt x="198046" y="222873"/>
                  </a:lnTo>
                  <a:lnTo>
                    <a:pt x="206908" y="210899"/>
                  </a:lnTo>
                  <a:lnTo>
                    <a:pt x="215620" y="198727"/>
                  </a:lnTo>
                  <a:lnTo>
                    <a:pt x="224227" y="186416"/>
                  </a:lnTo>
                  <a:lnTo>
                    <a:pt x="232562" y="174009"/>
                  </a:lnTo>
                  <a:lnTo>
                    <a:pt x="240283" y="161538"/>
                  </a:lnTo>
                  <a:lnTo>
                    <a:pt x="247248" y="149017"/>
                  </a:lnTo>
                  <a:lnTo>
                    <a:pt x="253508" y="136265"/>
                  </a:lnTo>
                  <a:lnTo>
                    <a:pt x="259190" y="122924"/>
                  </a:lnTo>
                  <a:lnTo>
                    <a:pt x="264422" y="108884"/>
                  </a:lnTo>
                  <a:lnTo>
                    <a:pt x="268914" y="95620"/>
                  </a:lnTo>
                  <a:lnTo>
                    <a:pt x="271476" y="87946"/>
                  </a:lnTo>
                  <a:lnTo>
                    <a:pt x="271540" y="89178"/>
                  </a:lnTo>
                  <a:lnTo>
                    <a:pt x="270015" y="97546"/>
                  </a:lnTo>
                  <a:lnTo>
                    <a:pt x="267741" y="110854"/>
                  </a:lnTo>
                  <a:lnTo>
                    <a:pt x="265444" y="127243"/>
                  </a:lnTo>
                  <a:lnTo>
                    <a:pt x="263493" y="145453"/>
                  </a:lnTo>
                  <a:lnTo>
                    <a:pt x="262176" y="164342"/>
                  </a:lnTo>
                  <a:lnTo>
                    <a:pt x="261827" y="182737"/>
                  </a:lnTo>
                  <a:lnTo>
                    <a:pt x="262523" y="200077"/>
                  </a:lnTo>
                  <a:lnTo>
                    <a:pt x="264146" y="216287"/>
                  </a:lnTo>
                  <a:lnTo>
                    <a:pt x="266506" y="231522"/>
                  </a:lnTo>
                  <a:lnTo>
                    <a:pt x="269420" y="245970"/>
                  </a:lnTo>
                  <a:lnTo>
                    <a:pt x="272782" y="259058"/>
                  </a:lnTo>
                  <a:lnTo>
                    <a:pt x="277018" y="270598"/>
                  </a:lnTo>
                  <a:lnTo>
                    <a:pt x="283835" y="280269"/>
                  </a:lnTo>
                  <a:lnTo>
                    <a:pt x="296082" y="28786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185012" y="252109"/>
              <a:ext cx="126056" cy="254011"/>
            </a:xfrm>
            <a:custGeom>
              <a:avLst/>
              <a:gdLst/>
              <a:ahLst/>
              <a:cxnLst/>
              <a:rect l="0" t="0" r="0" b="0"/>
              <a:pathLst>
                <a:path w="126056" h="254011">
                  <a:moveTo>
                    <a:pt x="0" y="63027"/>
                  </a:moveTo>
                  <a:lnTo>
                    <a:pt x="80" y="77158"/>
                  </a:lnTo>
                  <a:lnTo>
                    <a:pt x="847" y="91249"/>
                  </a:lnTo>
                  <a:lnTo>
                    <a:pt x="2394" y="106682"/>
                  </a:lnTo>
                  <a:lnTo>
                    <a:pt x="4414" y="123262"/>
                  </a:lnTo>
                  <a:lnTo>
                    <a:pt x="6410" y="140416"/>
                  </a:lnTo>
                  <a:lnTo>
                    <a:pt x="8108" y="157745"/>
                  </a:lnTo>
                  <a:lnTo>
                    <a:pt x="9630" y="175253"/>
                  </a:lnTo>
                  <a:lnTo>
                    <a:pt x="11377" y="193241"/>
                  </a:lnTo>
                  <a:lnTo>
                    <a:pt x="13554" y="211818"/>
                  </a:lnTo>
                  <a:lnTo>
                    <a:pt x="15585" y="229585"/>
                  </a:lnTo>
                  <a:lnTo>
                    <a:pt x="15647" y="243837"/>
                  </a:lnTo>
                  <a:lnTo>
                    <a:pt x="13263" y="252402"/>
                  </a:lnTo>
                  <a:lnTo>
                    <a:pt x="10221" y="254010"/>
                  </a:lnTo>
                  <a:lnTo>
                    <a:pt x="7484" y="249384"/>
                  </a:lnTo>
                  <a:lnTo>
                    <a:pt x="5318" y="239706"/>
                  </a:lnTo>
                  <a:lnTo>
                    <a:pt x="3706" y="225906"/>
                  </a:lnTo>
                  <a:lnTo>
                    <a:pt x="2556" y="208869"/>
                  </a:lnTo>
                  <a:lnTo>
                    <a:pt x="1951" y="189595"/>
                  </a:lnTo>
                  <a:lnTo>
                    <a:pt x="2167" y="169123"/>
                  </a:lnTo>
                  <a:lnTo>
                    <a:pt x="3290" y="148136"/>
                  </a:lnTo>
                  <a:lnTo>
                    <a:pt x="5422" y="127367"/>
                  </a:lnTo>
                  <a:lnTo>
                    <a:pt x="8772" y="107704"/>
                  </a:lnTo>
                  <a:lnTo>
                    <a:pt x="13334" y="89518"/>
                  </a:lnTo>
                  <a:lnTo>
                    <a:pt x="18934" y="72943"/>
                  </a:lnTo>
                  <a:lnTo>
                    <a:pt x="25347" y="58102"/>
                  </a:lnTo>
                  <a:lnTo>
                    <a:pt x="32380" y="44887"/>
                  </a:lnTo>
                  <a:lnTo>
                    <a:pt x="40449" y="33412"/>
                  </a:lnTo>
                  <a:lnTo>
                    <a:pt x="50531" y="24101"/>
                  </a:lnTo>
                  <a:lnTo>
                    <a:pt x="62967" y="16992"/>
                  </a:lnTo>
                  <a:lnTo>
                    <a:pt x="76655" y="11778"/>
                  </a:lnTo>
                  <a:lnTo>
                    <a:pt x="90705" y="7504"/>
                  </a:lnTo>
                  <a:lnTo>
                    <a:pt x="106357" y="3793"/>
                  </a:lnTo>
                  <a:lnTo>
                    <a:pt x="12605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330171" y="270469"/>
              <a:ext cx="233006" cy="260802"/>
            </a:xfrm>
            <a:custGeom>
              <a:avLst/>
              <a:gdLst/>
              <a:ahLst/>
              <a:cxnLst/>
              <a:rect l="0" t="0" r="0" b="0"/>
              <a:pathLst>
                <a:path w="233006" h="260802">
                  <a:moveTo>
                    <a:pt x="81740" y="107695"/>
                  </a:moveTo>
                  <a:lnTo>
                    <a:pt x="95629" y="104102"/>
                  </a:lnTo>
                  <a:lnTo>
                    <a:pt x="107420" y="100004"/>
                  </a:lnTo>
                  <a:lnTo>
                    <a:pt x="118196" y="94969"/>
                  </a:lnTo>
                  <a:lnTo>
                    <a:pt x="128096" y="88689"/>
                  </a:lnTo>
                  <a:lnTo>
                    <a:pt x="136932" y="80574"/>
                  </a:lnTo>
                  <a:lnTo>
                    <a:pt x="144666" y="70478"/>
                  </a:lnTo>
                  <a:lnTo>
                    <a:pt x="151052" y="58817"/>
                  </a:lnTo>
                  <a:lnTo>
                    <a:pt x="155551" y="46313"/>
                  </a:lnTo>
                  <a:lnTo>
                    <a:pt x="158022" y="33497"/>
                  </a:lnTo>
                  <a:lnTo>
                    <a:pt x="157915" y="21406"/>
                  </a:lnTo>
                  <a:lnTo>
                    <a:pt x="154120" y="11618"/>
                  </a:lnTo>
                  <a:lnTo>
                    <a:pt x="146383" y="4787"/>
                  </a:lnTo>
                  <a:lnTo>
                    <a:pt x="135546" y="957"/>
                  </a:lnTo>
                  <a:lnTo>
                    <a:pt x="123056" y="0"/>
                  </a:lnTo>
                  <a:lnTo>
                    <a:pt x="109926" y="1526"/>
                  </a:lnTo>
                  <a:lnTo>
                    <a:pt x="96856" y="5021"/>
                  </a:lnTo>
                  <a:lnTo>
                    <a:pt x="84419" y="9991"/>
                  </a:lnTo>
                  <a:lnTo>
                    <a:pt x="72834" y="16031"/>
                  </a:lnTo>
                  <a:lnTo>
                    <a:pt x="62257" y="23022"/>
                  </a:lnTo>
                  <a:lnTo>
                    <a:pt x="52916" y="31103"/>
                  </a:lnTo>
                  <a:lnTo>
                    <a:pt x="44801" y="40265"/>
                  </a:lnTo>
                  <a:lnTo>
                    <a:pt x="37541" y="50355"/>
                  </a:lnTo>
                  <a:lnTo>
                    <a:pt x="30539" y="61173"/>
                  </a:lnTo>
                  <a:lnTo>
                    <a:pt x="23437" y="72548"/>
                  </a:lnTo>
                  <a:lnTo>
                    <a:pt x="16492" y="84916"/>
                  </a:lnTo>
                  <a:lnTo>
                    <a:pt x="10431" y="99265"/>
                  </a:lnTo>
                  <a:lnTo>
                    <a:pt x="5607" y="115964"/>
                  </a:lnTo>
                  <a:lnTo>
                    <a:pt x="2186" y="134445"/>
                  </a:lnTo>
                  <a:lnTo>
                    <a:pt x="339" y="153566"/>
                  </a:lnTo>
                  <a:lnTo>
                    <a:pt x="0" y="172579"/>
                  </a:lnTo>
                  <a:lnTo>
                    <a:pt x="1316" y="190800"/>
                  </a:lnTo>
                  <a:lnTo>
                    <a:pt x="4737" y="207451"/>
                  </a:lnTo>
                  <a:lnTo>
                    <a:pt x="10329" y="222264"/>
                  </a:lnTo>
                  <a:lnTo>
                    <a:pt x="18203" y="235009"/>
                  </a:lnTo>
                  <a:lnTo>
                    <a:pt x="28698" y="245268"/>
                  </a:lnTo>
                  <a:lnTo>
                    <a:pt x="41747" y="253049"/>
                  </a:lnTo>
                  <a:lnTo>
                    <a:pt x="56962" y="258319"/>
                  </a:lnTo>
                  <a:lnTo>
                    <a:pt x="73864" y="260801"/>
                  </a:lnTo>
                  <a:lnTo>
                    <a:pt x="92002" y="260605"/>
                  </a:lnTo>
                  <a:lnTo>
                    <a:pt x="110632" y="257961"/>
                  </a:lnTo>
                  <a:lnTo>
                    <a:pt x="128749" y="253005"/>
                  </a:lnTo>
                  <a:lnTo>
                    <a:pt x="145843" y="246044"/>
                  </a:lnTo>
                  <a:lnTo>
                    <a:pt x="161661" y="237680"/>
                  </a:lnTo>
                  <a:lnTo>
                    <a:pt x="175983" y="228678"/>
                  </a:lnTo>
                  <a:lnTo>
                    <a:pt x="188845" y="219538"/>
                  </a:lnTo>
                  <a:lnTo>
                    <a:pt x="200117" y="210837"/>
                  </a:lnTo>
                  <a:lnTo>
                    <a:pt x="210495" y="202495"/>
                  </a:lnTo>
                  <a:lnTo>
                    <a:pt x="220892" y="193788"/>
                  </a:lnTo>
                  <a:lnTo>
                    <a:pt x="233005" y="1833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916129" y="303371"/>
              <a:ext cx="327743" cy="224878"/>
            </a:xfrm>
            <a:custGeom>
              <a:avLst/>
              <a:gdLst/>
              <a:ahLst/>
              <a:cxnLst/>
              <a:rect l="0" t="0" r="0" b="0"/>
              <a:pathLst>
                <a:path w="327743" h="224878">
                  <a:moveTo>
                    <a:pt x="0" y="36976"/>
                  </a:moveTo>
                  <a:lnTo>
                    <a:pt x="0" y="45640"/>
                  </a:lnTo>
                  <a:lnTo>
                    <a:pt x="0" y="58339"/>
                  </a:lnTo>
                  <a:lnTo>
                    <a:pt x="0" y="73908"/>
                  </a:lnTo>
                  <a:lnTo>
                    <a:pt x="0" y="91877"/>
                  </a:lnTo>
                  <a:lnTo>
                    <a:pt x="0" y="111419"/>
                  </a:lnTo>
                  <a:lnTo>
                    <a:pt x="0" y="131351"/>
                  </a:lnTo>
                  <a:lnTo>
                    <a:pt x="0" y="150966"/>
                  </a:lnTo>
                  <a:lnTo>
                    <a:pt x="0" y="170020"/>
                  </a:lnTo>
                  <a:lnTo>
                    <a:pt x="0" y="188514"/>
                  </a:lnTo>
                  <a:lnTo>
                    <a:pt x="0" y="206437"/>
                  </a:lnTo>
                  <a:lnTo>
                    <a:pt x="0" y="220269"/>
                  </a:lnTo>
                  <a:lnTo>
                    <a:pt x="0" y="224877"/>
                  </a:lnTo>
                  <a:lnTo>
                    <a:pt x="0" y="220607"/>
                  </a:lnTo>
                  <a:lnTo>
                    <a:pt x="5" y="209660"/>
                  </a:lnTo>
                  <a:lnTo>
                    <a:pt x="212" y="194054"/>
                  </a:lnTo>
                  <a:lnTo>
                    <a:pt x="988" y="175282"/>
                  </a:lnTo>
                  <a:lnTo>
                    <a:pt x="2489" y="154389"/>
                  </a:lnTo>
                  <a:lnTo>
                    <a:pt x="4675" y="132470"/>
                  </a:lnTo>
                  <a:lnTo>
                    <a:pt x="7424" y="110734"/>
                  </a:lnTo>
                  <a:lnTo>
                    <a:pt x="10609" y="89812"/>
                  </a:lnTo>
                  <a:lnTo>
                    <a:pt x="14310" y="70035"/>
                  </a:lnTo>
                  <a:lnTo>
                    <a:pt x="18803" y="51671"/>
                  </a:lnTo>
                  <a:lnTo>
                    <a:pt x="24181" y="34728"/>
                  </a:lnTo>
                  <a:lnTo>
                    <a:pt x="30553" y="19980"/>
                  </a:lnTo>
                  <a:lnTo>
                    <a:pt x="38130" y="9002"/>
                  </a:lnTo>
                  <a:lnTo>
                    <a:pt x="46906" y="2342"/>
                  </a:lnTo>
                  <a:lnTo>
                    <a:pt x="56514" y="0"/>
                  </a:lnTo>
                  <a:lnTo>
                    <a:pt x="66360" y="1960"/>
                  </a:lnTo>
                  <a:lnTo>
                    <a:pt x="76083" y="7762"/>
                  </a:lnTo>
                  <a:lnTo>
                    <a:pt x="85552" y="16869"/>
                  </a:lnTo>
                  <a:lnTo>
                    <a:pt x="94759" y="28898"/>
                  </a:lnTo>
                  <a:lnTo>
                    <a:pt x="103740" y="43361"/>
                  </a:lnTo>
                  <a:lnTo>
                    <a:pt x="112347" y="59722"/>
                  </a:lnTo>
                  <a:lnTo>
                    <a:pt x="120260" y="77490"/>
                  </a:lnTo>
                  <a:lnTo>
                    <a:pt x="127354" y="96263"/>
                  </a:lnTo>
                  <a:lnTo>
                    <a:pt x="133498" y="115543"/>
                  </a:lnTo>
                  <a:lnTo>
                    <a:pt x="138466" y="134743"/>
                  </a:lnTo>
                  <a:lnTo>
                    <a:pt x="142254" y="153455"/>
                  </a:lnTo>
                  <a:lnTo>
                    <a:pt x="145183" y="168050"/>
                  </a:lnTo>
                  <a:lnTo>
                    <a:pt x="147259" y="173928"/>
                  </a:lnTo>
                  <a:lnTo>
                    <a:pt x="147987" y="172436"/>
                  </a:lnTo>
                  <a:lnTo>
                    <a:pt x="147407" y="166267"/>
                  </a:lnTo>
                  <a:lnTo>
                    <a:pt x="146173" y="157386"/>
                  </a:lnTo>
                  <a:lnTo>
                    <a:pt x="145297" y="146964"/>
                  </a:lnTo>
                  <a:lnTo>
                    <a:pt x="145312" y="135651"/>
                  </a:lnTo>
                  <a:lnTo>
                    <a:pt x="146308" y="123425"/>
                  </a:lnTo>
                  <a:lnTo>
                    <a:pt x="148165" y="109758"/>
                  </a:lnTo>
                  <a:lnTo>
                    <a:pt x="150711" y="94472"/>
                  </a:lnTo>
                  <a:lnTo>
                    <a:pt x="154163" y="78106"/>
                  </a:lnTo>
                  <a:lnTo>
                    <a:pt x="159118" y="61681"/>
                  </a:lnTo>
                  <a:lnTo>
                    <a:pt x="165780" y="45821"/>
                  </a:lnTo>
                  <a:lnTo>
                    <a:pt x="174190" y="31480"/>
                  </a:lnTo>
                  <a:lnTo>
                    <a:pt x="184418" y="20080"/>
                  </a:lnTo>
                  <a:lnTo>
                    <a:pt x="196301" y="12126"/>
                  </a:lnTo>
                  <a:lnTo>
                    <a:pt x="209150" y="7723"/>
                  </a:lnTo>
                  <a:lnTo>
                    <a:pt x="221907" y="7009"/>
                  </a:lnTo>
                  <a:lnTo>
                    <a:pt x="233976" y="9673"/>
                  </a:lnTo>
                  <a:lnTo>
                    <a:pt x="245018" y="15109"/>
                  </a:lnTo>
                  <a:lnTo>
                    <a:pt x="254742" y="22664"/>
                  </a:lnTo>
                  <a:lnTo>
                    <a:pt x="263142" y="31778"/>
                  </a:lnTo>
                  <a:lnTo>
                    <a:pt x="270408" y="42396"/>
                  </a:lnTo>
                  <a:lnTo>
                    <a:pt x="276784" y="54921"/>
                  </a:lnTo>
                  <a:lnTo>
                    <a:pt x="282496" y="69417"/>
                  </a:lnTo>
                  <a:lnTo>
                    <a:pt x="287533" y="85442"/>
                  </a:lnTo>
                  <a:lnTo>
                    <a:pt x="291670" y="102270"/>
                  </a:lnTo>
                  <a:lnTo>
                    <a:pt x="294864" y="119389"/>
                  </a:lnTo>
                  <a:lnTo>
                    <a:pt x="297619" y="136158"/>
                  </a:lnTo>
                  <a:lnTo>
                    <a:pt x="300843" y="151745"/>
                  </a:lnTo>
                  <a:lnTo>
                    <a:pt x="305002" y="165803"/>
                  </a:lnTo>
                  <a:lnTo>
                    <a:pt x="309788" y="178058"/>
                  </a:lnTo>
                  <a:lnTo>
                    <a:pt x="314801" y="189289"/>
                  </a:lnTo>
                  <a:lnTo>
                    <a:pt x="320489" y="200479"/>
                  </a:lnTo>
                  <a:lnTo>
                    <a:pt x="327742" y="2134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369925" y="352953"/>
              <a:ext cx="1" cy="239504"/>
            </a:xfrm>
            <a:custGeom>
              <a:avLst/>
              <a:gdLst/>
              <a:ahLst/>
              <a:cxnLst/>
              <a:rect l="0" t="0" r="0" b="0"/>
              <a:pathLst>
                <a:path w="1" h="239504">
                  <a:moveTo>
                    <a:pt x="0" y="0"/>
                  </a:moveTo>
                  <a:lnTo>
                    <a:pt x="0" y="14210"/>
                  </a:lnTo>
                  <a:lnTo>
                    <a:pt x="0" y="29068"/>
                  </a:lnTo>
                  <a:lnTo>
                    <a:pt x="0" y="46053"/>
                  </a:lnTo>
                  <a:lnTo>
                    <a:pt x="0" y="64860"/>
                  </a:lnTo>
                  <a:lnTo>
                    <a:pt x="0" y="84788"/>
                  </a:lnTo>
                  <a:lnTo>
                    <a:pt x="0" y="105298"/>
                  </a:lnTo>
                  <a:lnTo>
                    <a:pt x="0" y="125893"/>
                  </a:lnTo>
                  <a:lnTo>
                    <a:pt x="0" y="146048"/>
                  </a:lnTo>
                  <a:lnTo>
                    <a:pt x="0" y="165514"/>
                  </a:lnTo>
                  <a:lnTo>
                    <a:pt x="0" y="183574"/>
                  </a:lnTo>
                  <a:lnTo>
                    <a:pt x="0" y="200700"/>
                  </a:lnTo>
                  <a:lnTo>
                    <a:pt x="0" y="218395"/>
                  </a:lnTo>
                  <a:lnTo>
                    <a:pt x="0" y="2395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382531" y="22689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432952" y="252109"/>
              <a:ext cx="230470" cy="343541"/>
            </a:xfrm>
            <a:custGeom>
              <a:avLst/>
              <a:gdLst/>
              <a:ahLst/>
              <a:cxnLst/>
              <a:rect l="0" t="0" r="0" b="0"/>
              <a:pathLst>
                <a:path w="230470" h="343541">
                  <a:moveTo>
                    <a:pt x="189082" y="0"/>
                  </a:moveTo>
                  <a:lnTo>
                    <a:pt x="175032" y="7105"/>
                  </a:lnTo>
                  <a:lnTo>
                    <a:pt x="161709" y="14534"/>
                  </a:lnTo>
                  <a:lnTo>
                    <a:pt x="147822" y="23024"/>
                  </a:lnTo>
                  <a:lnTo>
                    <a:pt x="133262" y="32324"/>
                  </a:lnTo>
                  <a:lnTo>
                    <a:pt x="118104" y="41900"/>
                  </a:lnTo>
                  <a:lnTo>
                    <a:pt x="102500" y="51413"/>
                  </a:lnTo>
                  <a:lnTo>
                    <a:pt x="87549" y="60928"/>
                  </a:lnTo>
                  <a:lnTo>
                    <a:pt x="75189" y="70795"/>
                  </a:lnTo>
                  <a:lnTo>
                    <a:pt x="66287" y="81189"/>
                  </a:lnTo>
                  <a:lnTo>
                    <a:pt x="61291" y="91719"/>
                  </a:lnTo>
                  <a:lnTo>
                    <a:pt x="60737" y="101566"/>
                  </a:lnTo>
                  <a:lnTo>
                    <a:pt x="64444" y="110318"/>
                  </a:lnTo>
                  <a:lnTo>
                    <a:pt x="71537" y="117960"/>
                  </a:lnTo>
                  <a:lnTo>
                    <a:pt x="80840" y="124660"/>
                  </a:lnTo>
                  <a:lnTo>
                    <a:pt x="91469" y="130628"/>
                  </a:lnTo>
                  <a:lnTo>
                    <a:pt x="102875" y="136058"/>
                  </a:lnTo>
                  <a:lnTo>
                    <a:pt x="114743" y="141103"/>
                  </a:lnTo>
                  <a:lnTo>
                    <a:pt x="126893" y="145890"/>
                  </a:lnTo>
                  <a:lnTo>
                    <a:pt x="139413" y="150895"/>
                  </a:lnTo>
                  <a:lnTo>
                    <a:pt x="152607" y="156912"/>
                  </a:lnTo>
                  <a:lnTo>
                    <a:pt x="166581" y="164291"/>
                  </a:lnTo>
                  <a:lnTo>
                    <a:pt x="180879" y="172982"/>
                  </a:lnTo>
                  <a:lnTo>
                    <a:pt x="194630" y="182762"/>
                  </a:lnTo>
                  <a:lnTo>
                    <a:pt x="207359" y="193377"/>
                  </a:lnTo>
                  <a:lnTo>
                    <a:pt x="218238" y="204602"/>
                  </a:lnTo>
                  <a:lnTo>
                    <a:pt x="225941" y="216261"/>
                  </a:lnTo>
                  <a:lnTo>
                    <a:pt x="230035" y="228223"/>
                  </a:lnTo>
                  <a:lnTo>
                    <a:pt x="230469" y="240393"/>
                  </a:lnTo>
                  <a:lnTo>
                    <a:pt x="227137" y="252705"/>
                  </a:lnTo>
                  <a:lnTo>
                    <a:pt x="220381" y="265103"/>
                  </a:lnTo>
                  <a:lnTo>
                    <a:pt x="211020" y="277162"/>
                  </a:lnTo>
                  <a:lnTo>
                    <a:pt x="200087" y="288126"/>
                  </a:lnTo>
                  <a:lnTo>
                    <a:pt x="188314" y="297672"/>
                  </a:lnTo>
                  <a:lnTo>
                    <a:pt x="176114" y="305867"/>
                  </a:lnTo>
                  <a:lnTo>
                    <a:pt x="163704" y="312946"/>
                  </a:lnTo>
                  <a:lnTo>
                    <a:pt x="151180" y="319174"/>
                  </a:lnTo>
                  <a:lnTo>
                    <a:pt x="138204" y="324780"/>
                  </a:lnTo>
                  <a:lnTo>
                    <a:pt x="124065" y="329944"/>
                  </a:lnTo>
                  <a:lnTo>
                    <a:pt x="108478" y="334789"/>
                  </a:lnTo>
                  <a:lnTo>
                    <a:pt x="91919" y="339019"/>
                  </a:lnTo>
                  <a:lnTo>
                    <a:pt x="75368" y="341967"/>
                  </a:lnTo>
                  <a:lnTo>
                    <a:pt x="59420" y="343373"/>
                  </a:lnTo>
                  <a:lnTo>
                    <a:pt x="44769" y="343540"/>
                  </a:lnTo>
                  <a:lnTo>
                    <a:pt x="30963" y="343131"/>
                  </a:lnTo>
                  <a:lnTo>
                    <a:pt x="16800" y="342109"/>
                  </a:lnTo>
                  <a:lnTo>
                    <a:pt x="0" y="3403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748089" y="226898"/>
              <a:ext cx="171848" cy="340349"/>
            </a:xfrm>
            <a:custGeom>
              <a:avLst/>
              <a:gdLst/>
              <a:ahLst/>
              <a:cxnLst/>
              <a:rect l="0" t="0" r="0" b="0"/>
              <a:pathLst>
                <a:path w="171848" h="340349">
                  <a:moveTo>
                    <a:pt x="100844" y="0"/>
                  </a:moveTo>
                  <a:lnTo>
                    <a:pt x="90306" y="7106"/>
                  </a:lnTo>
                  <a:lnTo>
                    <a:pt x="80313" y="14534"/>
                  </a:lnTo>
                  <a:lnTo>
                    <a:pt x="69904" y="23030"/>
                  </a:lnTo>
                  <a:lnTo>
                    <a:pt x="59190" y="32536"/>
                  </a:lnTo>
                  <a:lnTo>
                    <a:pt x="48598" y="42889"/>
                  </a:lnTo>
                  <a:lnTo>
                    <a:pt x="38381" y="53897"/>
                  </a:lnTo>
                  <a:lnTo>
                    <a:pt x="28784" y="65390"/>
                  </a:lnTo>
                  <a:lnTo>
                    <a:pt x="20129" y="77231"/>
                  </a:lnTo>
                  <a:lnTo>
                    <a:pt x="12516" y="89309"/>
                  </a:lnTo>
                  <a:lnTo>
                    <a:pt x="6614" y="101355"/>
                  </a:lnTo>
                  <a:lnTo>
                    <a:pt x="3712" y="112946"/>
                  </a:lnTo>
                  <a:lnTo>
                    <a:pt x="4256" y="123890"/>
                  </a:lnTo>
                  <a:lnTo>
                    <a:pt x="8133" y="134203"/>
                  </a:lnTo>
                  <a:lnTo>
                    <a:pt x="15111" y="143986"/>
                  </a:lnTo>
                  <a:lnTo>
                    <a:pt x="24719" y="153358"/>
                  </a:lnTo>
                  <a:lnTo>
                    <a:pt x="36200" y="162231"/>
                  </a:lnTo>
                  <a:lnTo>
                    <a:pt x="48655" y="170321"/>
                  </a:lnTo>
                  <a:lnTo>
                    <a:pt x="61504" y="177546"/>
                  </a:lnTo>
                  <a:lnTo>
                    <a:pt x="74651" y="184184"/>
                  </a:lnTo>
                  <a:lnTo>
                    <a:pt x="88344" y="190758"/>
                  </a:lnTo>
                  <a:lnTo>
                    <a:pt x="102690" y="197579"/>
                  </a:lnTo>
                  <a:lnTo>
                    <a:pt x="117257" y="204739"/>
                  </a:lnTo>
                  <a:lnTo>
                    <a:pt x="131196" y="212219"/>
                  </a:lnTo>
                  <a:lnTo>
                    <a:pt x="144061" y="219970"/>
                  </a:lnTo>
                  <a:lnTo>
                    <a:pt x="155236" y="228322"/>
                  </a:lnTo>
                  <a:lnTo>
                    <a:pt x="163776" y="237956"/>
                  </a:lnTo>
                  <a:lnTo>
                    <a:pt x="169407" y="249130"/>
                  </a:lnTo>
                  <a:lnTo>
                    <a:pt x="171847" y="261341"/>
                  </a:lnTo>
                  <a:lnTo>
                    <a:pt x="170507" y="273591"/>
                  </a:lnTo>
                  <a:lnTo>
                    <a:pt x="165438" y="285280"/>
                  </a:lnTo>
                  <a:lnTo>
                    <a:pt x="157187" y="296047"/>
                  </a:lnTo>
                  <a:lnTo>
                    <a:pt x="146451" y="305579"/>
                  </a:lnTo>
                  <a:lnTo>
                    <a:pt x="133872" y="313840"/>
                  </a:lnTo>
                  <a:lnTo>
                    <a:pt x="119974" y="320807"/>
                  </a:lnTo>
                  <a:lnTo>
                    <a:pt x="105151" y="326345"/>
                  </a:lnTo>
                  <a:lnTo>
                    <a:pt x="89699" y="330520"/>
                  </a:lnTo>
                  <a:lnTo>
                    <a:pt x="74086" y="333557"/>
                  </a:lnTo>
                  <a:lnTo>
                    <a:pt x="57193" y="336034"/>
                  </a:lnTo>
                  <a:lnTo>
                    <a:pt x="34863" y="338174"/>
                  </a:lnTo>
                  <a:lnTo>
                    <a:pt x="0" y="3403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038014" y="390769"/>
              <a:ext cx="12607" cy="163872"/>
            </a:xfrm>
            <a:custGeom>
              <a:avLst/>
              <a:gdLst/>
              <a:ahLst/>
              <a:cxnLst/>
              <a:rect l="0" t="0" r="0" b="0"/>
              <a:pathLst>
                <a:path w="12607" h="163872">
                  <a:moveTo>
                    <a:pt x="0" y="0"/>
                  </a:moveTo>
                  <a:lnTo>
                    <a:pt x="3433" y="10698"/>
                  </a:lnTo>
                  <a:lnTo>
                    <a:pt x="5998" y="22224"/>
                  </a:lnTo>
                  <a:lnTo>
                    <a:pt x="7917" y="35738"/>
                  </a:lnTo>
                  <a:lnTo>
                    <a:pt x="9330" y="50905"/>
                  </a:lnTo>
                  <a:lnTo>
                    <a:pt x="10346" y="67043"/>
                  </a:lnTo>
                  <a:lnTo>
                    <a:pt x="11062" y="83635"/>
                  </a:lnTo>
                  <a:lnTo>
                    <a:pt x="11559" y="99913"/>
                  </a:lnTo>
                  <a:lnTo>
                    <a:pt x="11954" y="116500"/>
                  </a:lnTo>
                  <a:lnTo>
                    <a:pt x="12283" y="136184"/>
                  </a:lnTo>
                  <a:lnTo>
                    <a:pt x="12606" y="1638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025409" y="189082"/>
              <a:ext cx="25212" cy="12606"/>
            </a:xfrm>
            <a:custGeom>
              <a:avLst/>
              <a:gdLst/>
              <a:ahLst/>
              <a:cxnLst/>
              <a:rect l="0" t="0" r="0" b="0"/>
              <a:pathLst>
                <a:path w="25212" h="12606">
                  <a:moveTo>
                    <a:pt x="0" y="12605"/>
                  </a:moveTo>
                  <a:lnTo>
                    <a:pt x="2521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176675" y="348248"/>
              <a:ext cx="214293" cy="231604"/>
            </a:xfrm>
            <a:custGeom>
              <a:avLst/>
              <a:gdLst/>
              <a:ahLst/>
              <a:cxnLst/>
              <a:rect l="0" t="0" r="0" b="0"/>
              <a:pathLst>
                <a:path w="214293" h="231604">
                  <a:moveTo>
                    <a:pt x="0" y="29916"/>
                  </a:moveTo>
                  <a:lnTo>
                    <a:pt x="3512" y="43885"/>
                  </a:lnTo>
                  <a:lnTo>
                    <a:pt x="6843" y="56443"/>
                  </a:lnTo>
                  <a:lnTo>
                    <a:pt x="10315" y="68788"/>
                  </a:lnTo>
                  <a:lnTo>
                    <a:pt x="13955" y="81536"/>
                  </a:lnTo>
                  <a:lnTo>
                    <a:pt x="17744" y="95472"/>
                  </a:lnTo>
                  <a:lnTo>
                    <a:pt x="21641" y="110901"/>
                  </a:lnTo>
                  <a:lnTo>
                    <a:pt x="25224" y="127344"/>
                  </a:lnTo>
                  <a:lnTo>
                    <a:pt x="27732" y="143812"/>
                  </a:lnTo>
                  <a:lnTo>
                    <a:pt x="28810" y="159639"/>
                  </a:lnTo>
                  <a:lnTo>
                    <a:pt x="27648" y="171853"/>
                  </a:lnTo>
                  <a:lnTo>
                    <a:pt x="24381" y="176552"/>
                  </a:lnTo>
                  <a:lnTo>
                    <a:pt x="21103" y="174299"/>
                  </a:lnTo>
                  <a:lnTo>
                    <a:pt x="18539" y="167068"/>
                  </a:lnTo>
                  <a:lnTo>
                    <a:pt x="16885" y="156726"/>
                  </a:lnTo>
                  <a:lnTo>
                    <a:pt x="16359" y="144794"/>
                  </a:lnTo>
                  <a:lnTo>
                    <a:pt x="16964" y="132170"/>
                  </a:lnTo>
                  <a:lnTo>
                    <a:pt x="18539" y="118910"/>
                  </a:lnTo>
                  <a:lnTo>
                    <a:pt x="20875" y="104474"/>
                  </a:lnTo>
                  <a:lnTo>
                    <a:pt x="23787" y="88635"/>
                  </a:lnTo>
                  <a:lnTo>
                    <a:pt x="27508" y="71880"/>
                  </a:lnTo>
                  <a:lnTo>
                    <a:pt x="32651" y="55186"/>
                  </a:lnTo>
                  <a:lnTo>
                    <a:pt x="39451" y="39142"/>
                  </a:lnTo>
                  <a:lnTo>
                    <a:pt x="48158" y="24676"/>
                  </a:lnTo>
                  <a:lnTo>
                    <a:pt x="59223" y="13192"/>
                  </a:lnTo>
                  <a:lnTo>
                    <a:pt x="72650" y="5181"/>
                  </a:lnTo>
                  <a:lnTo>
                    <a:pt x="87713" y="739"/>
                  </a:lnTo>
                  <a:lnTo>
                    <a:pt x="103239" y="0"/>
                  </a:lnTo>
                  <a:lnTo>
                    <a:pt x="118495" y="2647"/>
                  </a:lnTo>
                  <a:lnTo>
                    <a:pt x="132832" y="8072"/>
                  </a:lnTo>
                  <a:lnTo>
                    <a:pt x="145502" y="15618"/>
                  </a:lnTo>
                  <a:lnTo>
                    <a:pt x="156283" y="24728"/>
                  </a:lnTo>
                  <a:lnTo>
                    <a:pt x="165551" y="35342"/>
                  </a:lnTo>
                  <a:lnTo>
                    <a:pt x="174008" y="47865"/>
                  </a:lnTo>
                  <a:lnTo>
                    <a:pt x="182137" y="62365"/>
                  </a:lnTo>
                  <a:lnTo>
                    <a:pt x="189794" y="78596"/>
                  </a:lnTo>
                  <a:lnTo>
                    <a:pt x="196344" y="96199"/>
                  </a:lnTo>
                  <a:lnTo>
                    <a:pt x="201507" y="114818"/>
                  </a:lnTo>
                  <a:lnTo>
                    <a:pt x="205368" y="133947"/>
                  </a:lnTo>
                  <a:lnTo>
                    <a:pt x="208566" y="155189"/>
                  </a:lnTo>
                  <a:lnTo>
                    <a:pt x="211380" y="184421"/>
                  </a:lnTo>
                  <a:lnTo>
                    <a:pt x="214292" y="2316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126253" y="323893"/>
              <a:ext cx="579655" cy="805301"/>
            </a:xfrm>
            <a:custGeom>
              <a:avLst/>
              <a:gdLst/>
              <a:ahLst/>
              <a:cxnLst/>
              <a:rect l="0" t="0" r="0" b="0"/>
              <a:pathLst>
                <a:path w="579655" h="805301">
                  <a:moveTo>
                    <a:pt x="554640" y="29060"/>
                  </a:moveTo>
                  <a:lnTo>
                    <a:pt x="550807" y="18763"/>
                  </a:lnTo>
                  <a:lnTo>
                    <a:pt x="544410" y="11069"/>
                  </a:lnTo>
                  <a:lnTo>
                    <a:pt x="534745" y="5322"/>
                  </a:lnTo>
                  <a:lnTo>
                    <a:pt x="522819" y="1496"/>
                  </a:lnTo>
                  <a:lnTo>
                    <a:pt x="510265" y="0"/>
                  </a:lnTo>
                  <a:lnTo>
                    <a:pt x="498088" y="855"/>
                  </a:lnTo>
                  <a:lnTo>
                    <a:pt x="486648" y="3738"/>
                  </a:lnTo>
                  <a:lnTo>
                    <a:pt x="475956" y="8217"/>
                  </a:lnTo>
                  <a:lnTo>
                    <a:pt x="465896" y="13882"/>
                  </a:lnTo>
                  <a:lnTo>
                    <a:pt x="456324" y="20400"/>
                  </a:lnTo>
                  <a:lnTo>
                    <a:pt x="447109" y="27517"/>
                  </a:lnTo>
                  <a:lnTo>
                    <a:pt x="438149" y="35054"/>
                  </a:lnTo>
                  <a:lnTo>
                    <a:pt x="429365" y="43076"/>
                  </a:lnTo>
                  <a:lnTo>
                    <a:pt x="420706" y="51860"/>
                  </a:lnTo>
                  <a:lnTo>
                    <a:pt x="412129" y="61498"/>
                  </a:lnTo>
                  <a:lnTo>
                    <a:pt x="403609" y="71909"/>
                  </a:lnTo>
                  <a:lnTo>
                    <a:pt x="395127" y="82943"/>
                  </a:lnTo>
                  <a:lnTo>
                    <a:pt x="386678" y="94447"/>
                  </a:lnTo>
                  <a:lnTo>
                    <a:pt x="378446" y="106292"/>
                  </a:lnTo>
                  <a:lnTo>
                    <a:pt x="370795" y="118377"/>
                  </a:lnTo>
                  <a:lnTo>
                    <a:pt x="363882" y="130634"/>
                  </a:lnTo>
                  <a:lnTo>
                    <a:pt x="357861" y="143208"/>
                  </a:lnTo>
                  <a:lnTo>
                    <a:pt x="352976" y="156429"/>
                  </a:lnTo>
                  <a:lnTo>
                    <a:pt x="349259" y="170416"/>
                  </a:lnTo>
                  <a:lnTo>
                    <a:pt x="346945" y="184721"/>
                  </a:lnTo>
                  <a:lnTo>
                    <a:pt x="346558" y="198475"/>
                  </a:lnTo>
                  <a:lnTo>
                    <a:pt x="348212" y="211211"/>
                  </a:lnTo>
                  <a:lnTo>
                    <a:pt x="351859" y="222297"/>
                  </a:lnTo>
                  <a:lnTo>
                    <a:pt x="357498" y="230777"/>
                  </a:lnTo>
                  <a:lnTo>
                    <a:pt x="364922" y="236378"/>
                  </a:lnTo>
                  <a:lnTo>
                    <a:pt x="373598" y="239204"/>
                  </a:lnTo>
                  <a:lnTo>
                    <a:pt x="382809" y="239398"/>
                  </a:lnTo>
                  <a:lnTo>
                    <a:pt x="392108" y="237311"/>
                  </a:lnTo>
                  <a:lnTo>
                    <a:pt x="401493" y="233217"/>
                  </a:lnTo>
                  <a:lnTo>
                    <a:pt x="411280" y="227198"/>
                  </a:lnTo>
                  <a:lnTo>
                    <a:pt x="421629" y="219481"/>
                  </a:lnTo>
                  <a:lnTo>
                    <a:pt x="432337" y="210590"/>
                  </a:lnTo>
                  <a:lnTo>
                    <a:pt x="442940" y="201225"/>
                  </a:lnTo>
                  <a:lnTo>
                    <a:pt x="453174" y="191820"/>
                  </a:lnTo>
                  <a:lnTo>
                    <a:pt x="462786" y="182362"/>
                  </a:lnTo>
                  <a:lnTo>
                    <a:pt x="471454" y="172523"/>
                  </a:lnTo>
                  <a:lnTo>
                    <a:pt x="479104" y="162129"/>
                  </a:lnTo>
                  <a:lnTo>
                    <a:pt x="486046" y="150986"/>
                  </a:lnTo>
                  <a:lnTo>
                    <a:pt x="492834" y="138815"/>
                  </a:lnTo>
                  <a:lnTo>
                    <a:pt x="499796" y="125564"/>
                  </a:lnTo>
                  <a:lnTo>
                    <a:pt x="506849" y="111366"/>
                  </a:lnTo>
                  <a:lnTo>
                    <a:pt x="513621" y="96419"/>
                  </a:lnTo>
                  <a:lnTo>
                    <a:pt x="519896" y="80949"/>
                  </a:lnTo>
                  <a:lnTo>
                    <a:pt x="525262" y="66545"/>
                  </a:lnTo>
                  <a:lnTo>
                    <a:pt x="528940" y="57964"/>
                  </a:lnTo>
                  <a:lnTo>
                    <a:pt x="531120" y="58478"/>
                  </a:lnTo>
                  <a:lnTo>
                    <a:pt x="532965" y="66359"/>
                  </a:lnTo>
                  <a:lnTo>
                    <a:pt x="535085" y="78964"/>
                  </a:lnTo>
                  <a:lnTo>
                    <a:pt x="537646" y="93629"/>
                  </a:lnTo>
                  <a:lnTo>
                    <a:pt x="540625" y="108752"/>
                  </a:lnTo>
                  <a:lnTo>
                    <a:pt x="543747" y="123828"/>
                  </a:lnTo>
                  <a:lnTo>
                    <a:pt x="546560" y="139015"/>
                  </a:lnTo>
                  <a:lnTo>
                    <a:pt x="548844" y="154477"/>
                  </a:lnTo>
                  <a:lnTo>
                    <a:pt x="550777" y="170448"/>
                  </a:lnTo>
                  <a:lnTo>
                    <a:pt x="552810" y="187264"/>
                  </a:lnTo>
                  <a:lnTo>
                    <a:pt x="555199" y="205024"/>
                  </a:lnTo>
                  <a:lnTo>
                    <a:pt x="558003" y="223634"/>
                  </a:lnTo>
                  <a:lnTo>
                    <a:pt x="561178" y="242927"/>
                  </a:lnTo>
                  <a:lnTo>
                    <a:pt x="564642" y="262734"/>
                  </a:lnTo>
                  <a:lnTo>
                    <a:pt x="568125" y="282913"/>
                  </a:lnTo>
                  <a:lnTo>
                    <a:pt x="571198" y="303354"/>
                  </a:lnTo>
                  <a:lnTo>
                    <a:pt x="573658" y="323978"/>
                  </a:lnTo>
                  <a:lnTo>
                    <a:pt x="575511" y="344727"/>
                  </a:lnTo>
                  <a:lnTo>
                    <a:pt x="576853" y="365561"/>
                  </a:lnTo>
                  <a:lnTo>
                    <a:pt x="577801" y="386452"/>
                  </a:lnTo>
                  <a:lnTo>
                    <a:pt x="578459" y="407382"/>
                  </a:lnTo>
                  <a:lnTo>
                    <a:pt x="578911" y="428339"/>
                  </a:lnTo>
                  <a:lnTo>
                    <a:pt x="579218" y="449312"/>
                  </a:lnTo>
                  <a:lnTo>
                    <a:pt x="579425" y="470298"/>
                  </a:lnTo>
                  <a:lnTo>
                    <a:pt x="579566" y="491291"/>
                  </a:lnTo>
                  <a:lnTo>
                    <a:pt x="579654" y="512279"/>
                  </a:lnTo>
                  <a:lnTo>
                    <a:pt x="579511" y="532867"/>
                  </a:lnTo>
                  <a:lnTo>
                    <a:pt x="578777" y="552319"/>
                  </a:lnTo>
                  <a:lnTo>
                    <a:pt x="577305" y="570330"/>
                  </a:lnTo>
                  <a:lnTo>
                    <a:pt x="575138" y="587173"/>
                  </a:lnTo>
                  <a:lnTo>
                    <a:pt x="572401" y="603457"/>
                  </a:lnTo>
                  <a:lnTo>
                    <a:pt x="569224" y="619595"/>
                  </a:lnTo>
                  <a:lnTo>
                    <a:pt x="565529" y="635387"/>
                  </a:lnTo>
                  <a:lnTo>
                    <a:pt x="561040" y="650159"/>
                  </a:lnTo>
                  <a:lnTo>
                    <a:pt x="555664" y="663608"/>
                  </a:lnTo>
                  <a:lnTo>
                    <a:pt x="549295" y="675989"/>
                  </a:lnTo>
                  <a:lnTo>
                    <a:pt x="541718" y="687889"/>
                  </a:lnTo>
                  <a:lnTo>
                    <a:pt x="532937" y="699704"/>
                  </a:lnTo>
                  <a:lnTo>
                    <a:pt x="523124" y="711414"/>
                  </a:lnTo>
                  <a:lnTo>
                    <a:pt x="512501" y="722701"/>
                  </a:lnTo>
                  <a:lnTo>
                    <a:pt x="501273" y="733403"/>
                  </a:lnTo>
                  <a:lnTo>
                    <a:pt x="489411" y="743534"/>
                  </a:lnTo>
                  <a:lnTo>
                    <a:pt x="476679" y="753187"/>
                  </a:lnTo>
                  <a:lnTo>
                    <a:pt x="463008" y="762467"/>
                  </a:lnTo>
                  <a:lnTo>
                    <a:pt x="448306" y="771276"/>
                  </a:lnTo>
                  <a:lnTo>
                    <a:pt x="432375" y="779323"/>
                  </a:lnTo>
                  <a:lnTo>
                    <a:pt x="415228" y="786506"/>
                  </a:lnTo>
                  <a:lnTo>
                    <a:pt x="397239" y="792711"/>
                  </a:lnTo>
                  <a:lnTo>
                    <a:pt x="379003" y="797719"/>
                  </a:lnTo>
                  <a:lnTo>
                    <a:pt x="360880" y="801524"/>
                  </a:lnTo>
                  <a:lnTo>
                    <a:pt x="342808" y="804100"/>
                  </a:lnTo>
                  <a:lnTo>
                    <a:pt x="324425" y="805300"/>
                  </a:lnTo>
                  <a:lnTo>
                    <a:pt x="305544" y="805177"/>
                  </a:lnTo>
                  <a:lnTo>
                    <a:pt x="286348" y="803940"/>
                  </a:lnTo>
                  <a:lnTo>
                    <a:pt x="267283" y="801838"/>
                  </a:lnTo>
                  <a:lnTo>
                    <a:pt x="248596" y="799096"/>
                  </a:lnTo>
                  <a:lnTo>
                    <a:pt x="230141" y="795898"/>
                  </a:lnTo>
                  <a:lnTo>
                    <a:pt x="211500" y="792380"/>
                  </a:lnTo>
                  <a:lnTo>
                    <a:pt x="192450" y="788636"/>
                  </a:lnTo>
                  <a:lnTo>
                    <a:pt x="173346" y="784540"/>
                  </a:lnTo>
                  <a:lnTo>
                    <a:pt x="154980" y="779772"/>
                  </a:lnTo>
                  <a:lnTo>
                    <a:pt x="137746" y="774216"/>
                  </a:lnTo>
                  <a:lnTo>
                    <a:pt x="121649" y="768129"/>
                  </a:lnTo>
                  <a:lnTo>
                    <a:pt x="106511" y="762017"/>
                  </a:lnTo>
                  <a:lnTo>
                    <a:pt x="92115" y="756173"/>
                  </a:lnTo>
                  <a:lnTo>
                    <a:pt x="78266" y="750484"/>
                  </a:lnTo>
                  <a:lnTo>
                    <a:pt x="64807" y="744557"/>
                  </a:lnTo>
                  <a:lnTo>
                    <a:pt x="51637" y="738186"/>
                  </a:lnTo>
                  <a:lnTo>
                    <a:pt x="39214" y="731710"/>
                  </a:lnTo>
                  <a:lnTo>
                    <a:pt x="27322" y="725281"/>
                  </a:lnTo>
                  <a:lnTo>
                    <a:pt x="14914" y="718329"/>
                  </a:lnTo>
                  <a:lnTo>
                    <a:pt x="0" y="70975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122085" y="126055"/>
              <a:ext cx="37817" cy="491614"/>
            </a:xfrm>
            <a:custGeom>
              <a:avLst/>
              <a:gdLst/>
              <a:ahLst/>
              <a:cxnLst/>
              <a:rect l="0" t="0" r="0" b="0"/>
              <a:pathLst>
                <a:path w="37817" h="491614">
                  <a:moveTo>
                    <a:pt x="37816" y="0"/>
                  </a:moveTo>
                  <a:lnTo>
                    <a:pt x="37816" y="14290"/>
                  </a:lnTo>
                  <a:lnTo>
                    <a:pt x="37816" y="29914"/>
                  </a:lnTo>
                  <a:lnTo>
                    <a:pt x="37811" y="48436"/>
                  </a:lnTo>
                  <a:lnTo>
                    <a:pt x="37604" y="68848"/>
                  </a:lnTo>
                  <a:lnTo>
                    <a:pt x="36828" y="89221"/>
                  </a:lnTo>
                  <a:lnTo>
                    <a:pt x="35332" y="108434"/>
                  </a:lnTo>
                  <a:lnTo>
                    <a:pt x="33353" y="126385"/>
                  </a:lnTo>
                  <a:lnTo>
                    <a:pt x="31381" y="143564"/>
                  </a:lnTo>
                  <a:lnTo>
                    <a:pt x="29701" y="160387"/>
                  </a:lnTo>
                  <a:lnTo>
                    <a:pt x="28392" y="177080"/>
                  </a:lnTo>
                  <a:lnTo>
                    <a:pt x="27424" y="193748"/>
                  </a:lnTo>
                  <a:lnTo>
                    <a:pt x="26734" y="210431"/>
                  </a:lnTo>
                  <a:lnTo>
                    <a:pt x="26248" y="227140"/>
                  </a:lnTo>
                  <a:lnTo>
                    <a:pt x="25914" y="243874"/>
                  </a:lnTo>
                  <a:lnTo>
                    <a:pt x="25679" y="260623"/>
                  </a:lnTo>
                  <a:lnTo>
                    <a:pt x="25317" y="277187"/>
                  </a:lnTo>
                  <a:lnTo>
                    <a:pt x="24436" y="293192"/>
                  </a:lnTo>
                  <a:lnTo>
                    <a:pt x="22870" y="308492"/>
                  </a:lnTo>
                  <a:lnTo>
                    <a:pt x="20844" y="323516"/>
                  </a:lnTo>
                  <a:lnTo>
                    <a:pt x="18839" y="339118"/>
                  </a:lnTo>
                  <a:lnTo>
                    <a:pt x="17133" y="355736"/>
                  </a:lnTo>
                  <a:lnTo>
                    <a:pt x="15603" y="373210"/>
                  </a:lnTo>
                  <a:lnTo>
                    <a:pt x="13851" y="391020"/>
                  </a:lnTo>
                  <a:lnTo>
                    <a:pt x="11656" y="408797"/>
                  </a:lnTo>
                  <a:lnTo>
                    <a:pt x="9177" y="425901"/>
                  </a:lnTo>
                  <a:lnTo>
                    <a:pt x="6599" y="443147"/>
                  </a:lnTo>
                  <a:lnTo>
                    <a:pt x="3692" y="463382"/>
                  </a:lnTo>
                  <a:lnTo>
                    <a:pt x="0" y="4916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958214" y="264715"/>
              <a:ext cx="315138" cy="239504"/>
            </a:xfrm>
            <a:custGeom>
              <a:avLst/>
              <a:gdLst/>
              <a:ahLst/>
              <a:cxnLst/>
              <a:rect l="0" t="0" r="0" b="0"/>
              <a:pathLst>
                <a:path w="315138" h="239504">
                  <a:moveTo>
                    <a:pt x="0" y="239503"/>
                  </a:moveTo>
                  <a:lnTo>
                    <a:pt x="13971" y="235991"/>
                  </a:lnTo>
                  <a:lnTo>
                    <a:pt x="26528" y="232660"/>
                  </a:lnTo>
                  <a:lnTo>
                    <a:pt x="38872" y="229183"/>
                  </a:lnTo>
                  <a:lnTo>
                    <a:pt x="51619" y="225336"/>
                  </a:lnTo>
                  <a:lnTo>
                    <a:pt x="65556" y="220770"/>
                  </a:lnTo>
                  <a:lnTo>
                    <a:pt x="80985" y="215362"/>
                  </a:lnTo>
                  <a:lnTo>
                    <a:pt x="97428" y="209180"/>
                  </a:lnTo>
                  <a:lnTo>
                    <a:pt x="113895" y="202370"/>
                  </a:lnTo>
                  <a:lnTo>
                    <a:pt x="129796" y="195085"/>
                  </a:lnTo>
                  <a:lnTo>
                    <a:pt x="144772" y="187454"/>
                  </a:lnTo>
                  <a:lnTo>
                    <a:pt x="158508" y="179580"/>
                  </a:lnTo>
                  <a:lnTo>
                    <a:pt x="170990" y="171525"/>
                  </a:lnTo>
                  <a:lnTo>
                    <a:pt x="182781" y="162950"/>
                  </a:lnTo>
                  <a:lnTo>
                    <a:pt x="194850" y="153158"/>
                  </a:lnTo>
                  <a:lnTo>
                    <a:pt x="207717" y="141874"/>
                  </a:lnTo>
                  <a:lnTo>
                    <a:pt x="221094" y="129587"/>
                  </a:lnTo>
                  <a:lnTo>
                    <a:pt x="234136" y="117286"/>
                  </a:lnTo>
                  <a:lnTo>
                    <a:pt x="246369" y="105540"/>
                  </a:lnTo>
                  <a:lnTo>
                    <a:pt x="257706" y="93920"/>
                  </a:lnTo>
                  <a:lnTo>
                    <a:pt x="268257" y="81268"/>
                  </a:lnTo>
                  <a:lnTo>
                    <a:pt x="278177" y="67016"/>
                  </a:lnTo>
                  <a:lnTo>
                    <a:pt x="287263" y="52065"/>
                  </a:lnTo>
                  <a:lnTo>
                    <a:pt x="295836" y="37011"/>
                  </a:lnTo>
                  <a:lnTo>
                    <a:pt x="304653" y="20521"/>
                  </a:lnTo>
                  <a:lnTo>
                    <a:pt x="31513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288736" y="113449"/>
              <a:ext cx="198906" cy="491614"/>
            </a:xfrm>
            <a:custGeom>
              <a:avLst/>
              <a:gdLst/>
              <a:ahLst/>
              <a:cxnLst/>
              <a:rect l="0" t="0" r="0" b="0"/>
              <a:pathLst>
                <a:path w="198906" h="491614">
                  <a:moveTo>
                    <a:pt x="22429" y="0"/>
                  </a:moveTo>
                  <a:lnTo>
                    <a:pt x="25942" y="10698"/>
                  </a:lnTo>
                  <a:lnTo>
                    <a:pt x="29272" y="22224"/>
                  </a:lnTo>
                  <a:lnTo>
                    <a:pt x="32743" y="35738"/>
                  </a:lnTo>
                  <a:lnTo>
                    <a:pt x="36384" y="50905"/>
                  </a:lnTo>
                  <a:lnTo>
                    <a:pt x="40173" y="67044"/>
                  </a:lnTo>
                  <a:lnTo>
                    <a:pt x="44076" y="83652"/>
                  </a:lnTo>
                  <a:lnTo>
                    <a:pt x="47866" y="100456"/>
                  </a:lnTo>
                  <a:lnTo>
                    <a:pt x="51150" y="117328"/>
                  </a:lnTo>
                  <a:lnTo>
                    <a:pt x="53755" y="134216"/>
                  </a:lnTo>
                  <a:lnTo>
                    <a:pt x="55706" y="151297"/>
                  </a:lnTo>
                  <a:lnTo>
                    <a:pt x="57114" y="168933"/>
                  </a:lnTo>
                  <a:lnTo>
                    <a:pt x="58100" y="187274"/>
                  </a:lnTo>
                  <a:lnTo>
                    <a:pt x="58581" y="206088"/>
                  </a:lnTo>
                  <a:lnTo>
                    <a:pt x="58276" y="224889"/>
                  </a:lnTo>
                  <a:lnTo>
                    <a:pt x="57102" y="243389"/>
                  </a:lnTo>
                  <a:lnTo>
                    <a:pt x="55340" y="261514"/>
                  </a:lnTo>
                  <a:lnTo>
                    <a:pt x="53513" y="279295"/>
                  </a:lnTo>
                  <a:lnTo>
                    <a:pt x="51926" y="296798"/>
                  </a:lnTo>
                  <a:lnTo>
                    <a:pt x="50477" y="314093"/>
                  </a:lnTo>
                  <a:lnTo>
                    <a:pt x="48778" y="331237"/>
                  </a:lnTo>
                  <a:lnTo>
                    <a:pt x="46615" y="348280"/>
                  </a:lnTo>
                  <a:lnTo>
                    <a:pt x="43964" y="365450"/>
                  </a:lnTo>
                  <a:lnTo>
                    <a:pt x="40893" y="383139"/>
                  </a:lnTo>
                  <a:lnTo>
                    <a:pt x="37488" y="401507"/>
                  </a:lnTo>
                  <a:lnTo>
                    <a:pt x="33638" y="420134"/>
                  </a:lnTo>
                  <a:lnTo>
                    <a:pt x="29043" y="438170"/>
                  </a:lnTo>
                  <a:lnTo>
                    <a:pt x="23601" y="455129"/>
                  </a:lnTo>
                  <a:lnTo>
                    <a:pt x="17365" y="469213"/>
                  </a:lnTo>
                  <a:lnTo>
                    <a:pt x="11260" y="477264"/>
                  </a:lnTo>
                  <a:lnTo>
                    <a:pt x="6612" y="478087"/>
                  </a:lnTo>
                  <a:lnTo>
                    <a:pt x="3429" y="472218"/>
                  </a:lnTo>
                  <a:lnTo>
                    <a:pt x="1324" y="460916"/>
                  </a:lnTo>
                  <a:lnTo>
                    <a:pt x="139" y="446082"/>
                  </a:lnTo>
                  <a:lnTo>
                    <a:pt x="0" y="429948"/>
                  </a:lnTo>
                  <a:lnTo>
                    <a:pt x="902" y="413858"/>
                  </a:lnTo>
                  <a:lnTo>
                    <a:pt x="2896" y="398343"/>
                  </a:lnTo>
                  <a:lnTo>
                    <a:pt x="6156" y="383503"/>
                  </a:lnTo>
                  <a:lnTo>
                    <a:pt x="10661" y="369266"/>
                  </a:lnTo>
                  <a:lnTo>
                    <a:pt x="16224" y="355704"/>
                  </a:lnTo>
                  <a:lnTo>
                    <a:pt x="22613" y="343063"/>
                  </a:lnTo>
                  <a:lnTo>
                    <a:pt x="29618" y="331399"/>
                  </a:lnTo>
                  <a:lnTo>
                    <a:pt x="37263" y="320599"/>
                  </a:lnTo>
                  <a:lnTo>
                    <a:pt x="45785" y="310484"/>
                  </a:lnTo>
                  <a:lnTo>
                    <a:pt x="55244" y="300901"/>
                  </a:lnTo>
                  <a:lnTo>
                    <a:pt x="65532" y="292293"/>
                  </a:lnTo>
                  <a:lnTo>
                    <a:pt x="76483" y="285655"/>
                  </a:lnTo>
                  <a:lnTo>
                    <a:pt x="87926" y="281381"/>
                  </a:lnTo>
                  <a:lnTo>
                    <a:pt x="99525" y="279690"/>
                  </a:lnTo>
                  <a:lnTo>
                    <a:pt x="110808" y="280913"/>
                  </a:lnTo>
                  <a:lnTo>
                    <a:pt x="121537" y="284934"/>
                  </a:lnTo>
                  <a:lnTo>
                    <a:pt x="131501" y="291306"/>
                  </a:lnTo>
                  <a:lnTo>
                    <a:pt x="140412" y="299499"/>
                  </a:lnTo>
                  <a:lnTo>
                    <a:pt x="148224" y="309048"/>
                  </a:lnTo>
                  <a:lnTo>
                    <a:pt x="155074" y="319959"/>
                  </a:lnTo>
                  <a:lnTo>
                    <a:pt x="161162" y="332681"/>
                  </a:lnTo>
                  <a:lnTo>
                    <a:pt x="166682" y="347309"/>
                  </a:lnTo>
                  <a:lnTo>
                    <a:pt x="171792" y="363423"/>
                  </a:lnTo>
                  <a:lnTo>
                    <a:pt x="176614" y="380311"/>
                  </a:lnTo>
                  <a:lnTo>
                    <a:pt x="181231" y="397469"/>
                  </a:lnTo>
                  <a:lnTo>
                    <a:pt x="185524" y="414394"/>
                  </a:lnTo>
                  <a:lnTo>
                    <a:pt x="189608" y="432391"/>
                  </a:lnTo>
                  <a:lnTo>
                    <a:pt x="193841" y="455710"/>
                  </a:lnTo>
                  <a:lnTo>
                    <a:pt x="198905" y="4916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538064" y="337853"/>
              <a:ext cx="214294" cy="241335"/>
            </a:xfrm>
            <a:custGeom>
              <a:avLst/>
              <a:gdLst/>
              <a:ahLst/>
              <a:cxnLst/>
              <a:rect l="0" t="0" r="0" b="0"/>
              <a:pathLst>
                <a:path w="214294" h="241335">
                  <a:moveTo>
                    <a:pt x="0" y="90732"/>
                  </a:moveTo>
                  <a:lnTo>
                    <a:pt x="10618" y="94165"/>
                  </a:lnTo>
                  <a:lnTo>
                    <a:pt x="21378" y="96729"/>
                  </a:lnTo>
                  <a:lnTo>
                    <a:pt x="33334" y="98638"/>
                  </a:lnTo>
                  <a:lnTo>
                    <a:pt x="46067" y="99637"/>
                  </a:lnTo>
                  <a:lnTo>
                    <a:pt x="58656" y="99101"/>
                  </a:lnTo>
                  <a:lnTo>
                    <a:pt x="70570" y="96810"/>
                  </a:lnTo>
                  <a:lnTo>
                    <a:pt x="81690" y="92728"/>
                  </a:lnTo>
                  <a:lnTo>
                    <a:pt x="92091" y="86793"/>
                  </a:lnTo>
                  <a:lnTo>
                    <a:pt x="101905" y="79164"/>
                  </a:lnTo>
                  <a:lnTo>
                    <a:pt x="110684" y="70147"/>
                  </a:lnTo>
                  <a:lnTo>
                    <a:pt x="117446" y="60069"/>
                  </a:lnTo>
                  <a:lnTo>
                    <a:pt x="121806" y="49221"/>
                  </a:lnTo>
                  <a:lnTo>
                    <a:pt x="123558" y="38024"/>
                  </a:lnTo>
                  <a:lnTo>
                    <a:pt x="122376" y="27012"/>
                  </a:lnTo>
                  <a:lnTo>
                    <a:pt x="118379" y="16487"/>
                  </a:lnTo>
                  <a:lnTo>
                    <a:pt x="111819" y="7474"/>
                  </a:lnTo>
                  <a:lnTo>
                    <a:pt x="102861" y="1750"/>
                  </a:lnTo>
                  <a:lnTo>
                    <a:pt x="91843" y="0"/>
                  </a:lnTo>
                  <a:lnTo>
                    <a:pt x="79579" y="2136"/>
                  </a:lnTo>
                  <a:lnTo>
                    <a:pt x="67215" y="7847"/>
                  </a:lnTo>
                  <a:lnTo>
                    <a:pt x="55417" y="16575"/>
                  </a:lnTo>
                  <a:lnTo>
                    <a:pt x="44761" y="28051"/>
                  </a:lnTo>
                  <a:lnTo>
                    <a:pt x="35932" y="42406"/>
                  </a:lnTo>
                  <a:lnTo>
                    <a:pt x="29118" y="59452"/>
                  </a:lnTo>
                  <a:lnTo>
                    <a:pt x="24298" y="78544"/>
                  </a:lnTo>
                  <a:lnTo>
                    <a:pt x="21483" y="98799"/>
                  </a:lnTo>
                  <a:lnTo>
                    <a:pt x="20480" y="119595"/>
                  </a:lnTo>
                  <a:lnTo>
                    <a:pt x="21345" y="140212"/>
                  </a:lnTo>
                  <a:lnTo>
                    <a:pt x="24461" y="159763"/>
                  </a:lnTo>
                  <a:lnTo>
                    <a:pt x="29838" y="177863"/>
                  </a:lnTo>
                  <a:lnTo>
                    <a:pt x="37160" y="194175"/>
                  </a:lnTo>
                  <a:lnTo>
                    <a:pt x="46010" y="208200"/>
                  </a:lnTo>
                  <a:lnTo>
                    <a:pt x="56002" y="219888"/>
                  </a:lnTo>
                  <a:lnTo>
                    <a:pt x="67011" y="229160"/>
                  </a:lnTo>
                  <a:lnTo>
                    <a:pt x="79163" y="235708"/>
                  </a:lnTo>
                  <a:lnTo>
                    <a:pt x="92431" y="239630"/>
                  </a:lnTo>
                  <a:lnTo>
                    <a:pt x="106452" y="241334"/>
                  </a:lnTo>
                  <a:lnTo>
                    <a:pt x="120652" y="241315"/>
                  </a:lnTo>
                  <a:lnTo>
                    <a:pt x="134678" y="240023"/>
                  </a:lnTo>
                  <a:lnTo>
                    <a:pt x="148330" y="237776"/>
                  </a:lnTo>
                  <a:lnTo>
                    <a:pt x="163050" y="234419"/>
                  </a:lnTo>
                  <a:lnTo>
                    <a:pt x="182803" y="228328"/>
                  </a:lnTo>
                  <a:lnTo>
                    <a:pt x="214293" y="2167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764962" y="54203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012038" y="305808"/>
              <a:ext cx="257143" cy="261439"/>
            </a:xfrm>
            <a:custGeom>
              <a:avLst/>
              <a:gdLst/>
              <a:ahLst/>
              <a:cxnLst/>
              <a:rect l="0" t="0" r="0" b="0"/>
              <a:pathLst>
                <a:path w="257143" h="261439">
                  <a:moveTo>
                    <a:pt x="206720" y="59750"/>
                  </a:moveTo>
                  <a:lnTo>
                    <a:pt x="206560" y="45861"/>
                  </a:lnTo>
                  <a:lnTo>
                    <a:pt x="205027" y="34069"/>
                  </a:lnTo>
                  <a:lnTo>
                    <a:pt x="201911" y="23304"/>
                  </a:lnTo>
                  <a:lnTo>
                    <a:pt x="197045" y="13818"/>
                  </a:lnTo>
                  <a:lnTo>
                    <a:pt x="189944" y="6536"/>
                  </a:lnTo>
                  <a:lnTo>
                    <a:pt x="180553" y="1807"/>
                  </a:lnTo>
                  <a:lnTo>
                    <a:pt x="168974" y="0"/>
                  </a:lnTo>
                  <a:lnTo>
                    <a:pt x="155259" y="1776"/>
                  </a:lnTo>
                  <a:lnTo>
                    <a:pt x="139668" y="7138"/>
                  </a:lnTo>
                  <a:lnTo>
                    <a:pt x="123155" y="15385"/>
                  </a:lnTo>
                  <a:lnTo>
                    <a:pt x="107197" y="25481"/>
                  </a:lnTo>
                  <a:lnTo>
                    <a:pt x="92577" y="36651"/>
                  </a:lnTo>
                  <a:lnTo>
                    <a:pt x="79621" y="48425"/>
                  </a:lnTo>
                  <a:lnTo>
                    <a:pt x="68512" y="60541"/>
                  </a:lnTo>
                  <a:lnTo>
                    <a:pt x="59137" y="72851"/>
                  </a:lnTo>
                  <a:lnTo>
                    <a:pt x="51194" y="85276"/>
                  </a:lnTo>
                  <a:lnTo>
                    <a:pt x="44352" y="97769"/>
                  </a:lnTo>
                  <a:lnTo>
                    <a:pt x="38313" y="110303"/>
                  </a:lnTo>
                  <a:lnTo>
                    <a:pt x="32648" y="122863"/>
                  </a:lnTo>
                  <a:lnTo>
                    <a:pt x="26816" y="135439"/>
                  </a:lnTo>
                  <a:lnTo>
                    <a:pt x="20545" y="148031"/>
                  </a:lnTo>
                  <a:lnTo>
                    <a:pt x="14181" y="160831"/>
                  </a:lnTo>
                  <a:lnTo>
                    <a:pt x="8520" y="174204"/>
                  </a:lnTo>
                  <a:lnTo>
                    <a:pt x="3974" y="188294"/>
                  </a:lnTo>
                  <a:lnTo>
                    <a:pt x="947" y="202667"/>
                  </a:lnTo>
                  <a:lnTo>
                    <a:pt x="0" y="216468"/>
                  </a:lnTo>
                  <a:lnTo>
                    <a:pt x="1246" y="229234"/>
                  </a:lnTo>
                  <a:lnTo>
                    <a:pt x="4803" y="240341"/>
                  </a:lnTo>
                  <a:lnTo>
                    <a:pt x="11011" y="248834"/>
                  </a:lnTo>
                  <a:lnTo>
                    <a:pt x="19787" y="254445"/>
                  </a:lnTo>
                  <a:lnTo>
                    <a:pt x="30343" y="257277"/>
                  </a:lnTo>
                  <a:lnTo>
                    <a:pt x="41461" y="257475"/>
                  </a:lnTo>
                  <a:lnTo>
                    <a:pt x="52399" y="255391"/>
                  </a:lnTo>
                  <a:lnTo>
                    <a:pt x="63271" y="251298"/>
                  </a:lnTo>
                  <a:lnTo>
                    <a:pt x="74781" y="245281"/>
                  </a:lnTo>
                  <a:lnTo>
                    <a:pt x="87304" y="237565"/>
                  </a:lnTo>
                  <a:lnTo>
                    <a:pt x="100464" y="228674"/>
                  </a:lnTo>
                  <a:lnTo>
                    <a:pt x="113370" y="219310"/>
                  </a:lnTo>
                  <a:lnTo>
                    <a:pt x="125514" y="209894"/>
                  </a:lnTo>
                  <a:lnTo>
                    <a:pt x="136794" y="200022"/>
                  </a:lnTo>
                  <a:lnTo>
                    <a:pt x="147309" y="188631"/>
                  </a:lnTo>
                  <a:lnTo>
                    <a:pt x="157209" y="175246"/>
                  </a:lnTo>
                  <a:lnTo>
                    <a:pt x="166455" y="160147"/>
                  </a:lnTo>
                  <a:lnTo>
                    <a:pt x="174805" y="144028"/>
                  </a:lnTo>
                  <a:lnTo>
                    <a:pt x="182197" y="127418"/>
                  </a:lnTo>
                  <a:lnTo>
                    <a:pt x="188542" y="110604"/>
                  </a:lnTo>
                  <a:lnTo>
                    <a:pt x="193646" y="93722"/>
                  </a:lnTo>
                  <a:lnTo>
                    <a:pt x="197525" y="76934"/>
                  </a:lnTo>
                  <a:lnTo>
                    <a:pt x="200529" y="63918"/>
                  </a:lnTo>
                  <a:lnTo>
                    <a:pt x="203065" y="59514"/>
                  </a:lnTo>
                  <a:lnTo>
                    <a:pt x="205376" y="62629"/>
                  </a:lnTo>
                  <a:lnTo>
                    <a:pt x="207797" y="70820"/>
                  </a:lnTo>
                  <a:lnTo>
                    <a:pt x="210324" y="82401"/>
                  </a:lnTo>
                  <a:lnTo>
                    <a:pt x="212625" y="96534"/>
                  </a:lnTo>
                  <a:lnTo>
                    <a:pt x="214501" y="112622"/>
                  </a:lnTo>
                  <a:lnTo>
                    <a:pt x="215931" y="129976"/>
                  </a:lnTo>
                  <a:lnTo>
                    <a:pt x="216974" y="147823"/>
                  </a:lnTo>
                  <a:lnTo>
                    <a:pt x="217725" y="165693"/>
                  </a:lnTo>
                  <a:lnTo>
                    <a:pt x="218654" y="183200"/>
                  </a:lnTo>
                  <a:lnTo>
                    <a:pt x="220562" y="199933"/>
                  </a:lnTo>
                  <a:lnTo>
                    <a:pt x="223799" y="215734"/>
                  </a:lnTo>
                  <a:lnTo>
                    <a:pt x="228182" y="229910"/>
                  </a:lnTo>
                  <a:lnTo>
                    <a:pt x="233764" y="242386"/>
                  </a:lnTo>
                  <a:lnTo>
                    <a:pt x="242379" y="252917"/>
                  </a:lnTo>
                  <a:lnTo>
                    <a:pt x="257142" y="2614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332208" y="335679"/>
              <a:ext cx="176478" cy="244173"/>
            </a:xfrm>
            <a:custGeom>
              <a:avLst/>
              <a:gdLst/>
              <a:ahLst/>
              <a:cxnLst/>
              <a:rect l="0" t="0" r="0" b="0"/>
              <a:pathLst>
                <a:path w="176478" h="244173">
                  <a:moveTo>
                    <a:pt x="0" y="29879"/>
                  </a:moveTo>
                  <a:lnTo>
                    <a:pt x="5" y="38538"/>
                  </a:lnTo>
                  <a:lnTo>
                    <a:pt x="212" y="51030"/>
                  </a:lnTo>
                  <a:lnTo>
                    <a:pt x="988" y="65822"/>
                  </a:lnTo>
                  <a:lnTo>
                    <a:pt x="2484" y="82301"/>
                  </a:lnTo>
                  <a:lnTo>
                    <a:pt x="4462" y="100072"/>
                  </a:lnTo>
                  <a:lnTo>
                    <a:pt x="6436" y="118807"/>
                  </a:lnTo>
                  <a:lnTo>
                    <a:pt x="8109" y="138232"/>
                  </a:lnTo>
                  <a:lnTo>
                    <a:pt x="9212" y="157749"/>
                  </a:lnTo>
                  <a:lnTo>
                    <a:pt x="9402" y="176473"/>
                  </a:lnTo>
                  <a:lnTo>
                    <a:pt x="8591" y="193908"/>
                  </a:lnTo>
                  <a:lnTo>
                    <a:pt x="6817" y="207306"/>
                  </a:lnTo>
                  <a:lnTo>
                    <a:pt x="4654" y="212893"/>
                  </a:lnTo>
                  <a:lnTo>
                    <a:pt x="2982" y="211217"/>
                  </a:lnTo>
                  <a:lnTo>
                    <a:pt x="1886" y="204314"/>
                  </a:lnTo>
                  <a:lnTo>
                    <a:pt x="1197" y="193555"/>
                  </a:lnTo>
                  <a:lnTo>
                    <a:pt x="766" y="179414"/>
                  </a:lnTo>
                  <a:lnTo>
                    <a:pt x="499" y="162389"/>
                  </a:lnTo>
                  <a:lnTo>
                    <a:pt x="533" y="143651"/>
                  </a:lnTo>
                  <a:lnTo>
                    <a:pt x="1198" y="124875"/>
                  </a:lnTo>
                  <a:lnTo>
                    <a:pt x="2627" y="106999"/>
                  </a:lnTo>
                  <a:lnTo>
                    <a:pt x="4765" y="90081"/>
                  </a:lnTo>
                  <a:lnTo>
                    <a:pt x="7485" y="73663"/>
                  </a:lnTo>
                  <a:lnTo>
                    <a:pt x="10660" y="57400"/>
                  </a:lnTo>
                  <a:lnTo>
                    <a:pt x="14762" y="41707"/>
                  </a:lnTo>
                  <a:lnTo>
                    <a:pt x="20798" y="27629"/>
                  </a:lnTo>
                  <a:lnTo>
                    <a:pt x="29160" y="15648"/>
                  </a:lnTo>
                  <a:lnTo>
                    <a:pt x="39486" y="6445"/>
                  </a:lnTo>
                  <a:lnTo>
                    <a:pt x="51007" y="1147"/>
                  </a:lnTo>
                  <a:lnTo>
                    <a:pt x="63141" y="0"/>
                  </a:lnTo>
                  <a:lnTo>
                    <a:pt x="75363" y="2905"/>
                  </a:lnTo>
                  <a:lnTo>
                    <a:pt x="87143" y="9850"/>
                  </a:lnTo>
                  <a:lnTo>
                    <a:pt x="98250" y="20414"/>
                  </a:lnTo>
                  <a:lnTo>
                    <a:pt x="108689" y="33913"/>
                  </a:lnTo>
                  <a:lnTo>
                    <a:pt x="118565" y="49643"/>
                  </a:lnTo>
                  <a:lnTo>
                    <a:pt x="128004" y="66997"/>
                  </a:lnTo>
                  <a:lnTo>
                    <a:pt x="136921" y="85503"/>
                  </a:lnTo>
                  <a:lnTo>
                    <a:pt x="145043" y="104810"/>
                  </a:lnTo>
                  <a:lnTo>
                    <a:pt x="152278" y="124657"/>
                  </a:lnTo>
                  <a:lnTo>
                    <a:pt x="158537" y="144653"/>
                  </a:lnTo>
                  <a:lnTo>
                    <a:pt x="164251" y="166590"/>
                  </a:lnTo>
                  <a:lnTo>
                    <a:pt x="169922" y="196408"/>
                  </a:lnTo>
                  <a:lnTo>
                    <a:pt x="176477" y="2441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344813" y="354462"/>
              <a:ext cx="440530" cy="788103"/>
            </a:xfrm>
            <a:custGeom>
              <a:avLst/>
              <a:gdLst/>
              <a:ahLst/>
              <a:cxnLst/>
              <a:rect l="0" t="0" r="0" b="0"/>
              <a:pathLst>
                <a:path w="440530" h="788103">
                  <a:moveTo>
                    <a:pt x="403376" y="36307"/>
                  </a:moveTo>
                  <a:lnTo>
                    <a:pt x="399622" y="25930"/>
                  </a:lnTo>
                  <a:lnTo>
                    <a:pt x="393992" y="17470"/>
                  </a:lnTo>
                  <a:lnTo>
                    <a:pt x="385869" y="10176"/>
                  </a:lnTo>
                  <a:lnTo>
                    <a:pt x="375755" y="4330"/>
                  </a:lnTo>
                  <a:lnTo>
                    <a:pt x="364423" y="837"/>
                  </a:lnTo>
                  <a:lnTo>
                    <a:pt x="352437" y="0"/>
                  </a:lnTo>
                  <a:lnTo>
                    <a:pt x="340124" y="1568"/>
                  </a:lnTo>
                  <a:lnTo>
                    <a:pt x="327655" y="5076"/>
                  </a:lnTo>
                  <a:lnTo>
                    <a:pt x="315107" y="10064"/>
                  </a:lnTo>
                  <a:lnTo>
                    <a:pt x="302527" y="16718"/>
                  </a:lnTo>
                  <a:lnTo>
                    <a:pt x="289930" y="25828"/>
                  </a:lnTo>
                  <a:lnTo>
                    <a:pt x="277337" y="37621"/>
                  </a:lnTo>
                  <a:lnTo>
                    <a:pt x="265146" y="51424"/>
                  </a:lnTo>
                  <a:lnTo>
                    <a:pt x="254092" y="66023"/>
                  </a:lnTo>
                  <a:lnTo>
                    <a:pt x="244490" y="80640"/>
                  </a:lnTo>
                  <a:lnTo>
                    <a:pt x="236462" y="95343"/>
                  </a:lnTo>
                  <a:lnTo>
                    <a:pt x="230132" y="110799"/>
                  </a:lnTo>
                  <a:lnTo>
                    <a:pt x="225393" y="127348"/>
                  </a:lnTo>
                  <a:lnTo>
                    <a:pt x="222167" y="144590"/>
                  </a:lnTo>
                  <a:lnTo>
                    <a:pt x="220520" y="161617"/>
                  </a:lnTo>
                  <a:lnTo>
                    <a:pt x="220356" y="177892"/>
                  </a:lnTo>
                  <a:lnTo>
                    <a:pt x="222008" y="192716"/>
                  </a:lnTo>
                  <a:lnTo>
                    <a:pt x="226301" y="205079"/>
                  </a:lnTo>
                  <a:lnTo>
                    <a:pt x="233446" y="214664"/>
                  </a:lnTo>
                  <a:lnTo>
                    <a:pt x="242930" y="221544"/>
                  </a:lnTo>
                  <a:lnTo>
                    <a:pt x="253880" y="225840"/>
                  </a:lnTo>
                  <a:lnTo>
                    <a:pt x="265629" y="227882"/>
                  </a:lnTo>
                  <a:lnTo>
                    <a:pt x="277796" y="227737"/>
                  </a:lnTo>
                  <a:lnTo>
                    <a:pt x="290178" y="225114"/>
                  </a:lnTo>
                  <a:lnTo>
                    <a:pt x="302655" y="220073"/>
                  </a:lnTo>
                  <a:lnTo>
                    <a:pt x="314786" y="212977"/>
                  </a:lnTo>
                  <a:lnTo>
                    <a:pt x="325807" y="204280"/>
                  </a:lnTo>
                  <a:lnTo>
                    <a:pt x="335398" y="194401"/>
                  </a:lnTo>
                  <a:lnTo>
                    <a:pt x="343829" y="183874"/>
                  </a:lnTo>
                  <a:lnTo>
                    <a:pt x="351707" y="173321"/>
                  </a:lnTo>
                  <a:lnTo>
                    <a:pt x="359444" y="163064"/>
                  </a:lnTo>
                  <a:lnTo>
                    <a:pt x="367038" y="152607"/>
                  </a:lnTo>
                  <a:lnTo>
                    <a:pt x="374182" y="140815"/>
                  </a:lnTo>
                  <a:lnTo>
                    <a:pt x="380712" y="127162"/>
                  </a:lnTo>
                  <a:lnTo>
                    <a:pt x="386254" y="112084"/>
                  </a:lnTo>
                  <a:lnTo>
                    <a:pt x="390171" y="96617"/>
                  </a:lnTo>
                  <a:lnTo>
                    <a:pt x="392267" y="81504"/>
                  </a:lnTo>
                  <a:lnTo>
                    <a:pt x="392786" y="69819"/>
                  </a:lnTo>
                  <a:lnTo>
                    <a:pt x="392627" y="65722"/>
                  </a:lnTo>
                  <a:lnTo>
                    <a:pt x="392921" y="69006"/>
                  </a:lnTo>
                  <a:lnTo>
                    <a:pt x="394045" y="77908"/>
                  </a:lnTo>
                  <a:lnTo>
                    <a:pt x="395968" y="91146"/>
                  </a:lnTo>
                  <a:lnTo>
                    <a:pt x="398543" y="108210"/>
                  </a:lnTo>
                  <a:lnTo>
                    <a:pt x="401606" y="128542"/>
                  </a:lnTo>
                  <a:lnTo>
                    <a:pt x="405023" y="151665"/>
                  </a:lnTo>
                  <a:lnTo>
                    <a:pt x="408688" y="177302"/>
                  </a:lnTo>
                  <a:lnTo>
                    <a:pt x="412525" y="205050"/>
                  </a:lnTo>
                  <a:lnTo>
                    <a:pt x="416482" y="233671"/>
                  </a:lnTo>
                  <a:lnTo>
                    <a:pt x="420518" y="261269"/>
                  </a:lnTo>
                  <a:lnTo>
                    <a:pt x="424603" y="286879"/>
                  </a:lnTo>
                  <a:lnTo>
                    <a:pt x="428524" y="310586"/>
                  </a:lnTo>
                  <a:lnTo>
                    <a:pt x="431899" y="333047"/>
                  </a:lnTo>
                  <a:lnTo>
                    <a:pt x="434568" y="354814"/>
                  </a:lnTo>
                  <a:lnTo>
                    <a:pt x="436562" y="376215"/>
                  </a:lnTo>
                  <a:lnTo>
                    <a:pt x="437999" y="397428"/>
                  </a:lnTo>
                  <a:lnTo>
                    <a:pt x="439011" y="418544"/>
                  </a:lnTo>
                  <a:lnTo>
                    <a:pt x="439713" y="439610"/>
                  </a:lnTo>
                  <a:lnTo>
                    <a:pt x="440193" y="460650"/>
                  </a:lnTo>
                  <a:lnTo>
                    <a:pt x="440514" y="481687"/>
                  </a:lnTo>
                  <a:lnTo>
                    <a:pt x="440529" y="503119"/>
                  </a:lnTo>
                  <a:lnTo>
                    <a:pt x="439901" y="525687"/>
                  </a:lnTo>
                  <a:lnTo>
                    <a:pt x="438496" y="549678"/>
                  </a:lnTo>
                  <a:lnTo>
                    <a:pt x="436170" y="574233"/>
                  </a:lnTo>
                  <a:lnTo>
                    <a:pt x="432688" y="597637"/>
                  </a:lnTo>
                  <a:lnTo>
                    <a:pt x="428038" y="619000"/>
                  </a:lnTo>
                  <a:lnTo>
                    <a:pt x="422379" y="638048"/>
                  </a:lnTo>
                  <a:lnTo>
                    <a:pt x="415925" y="654717"/>
                  </a:lnTo>
                  <a:lnTo>
                    <a:pt x="408882" y="669250"/>
                  </a:lnTo>
                  <a:lnTo>
                    <a:pt x="401415" y="682055"/>
                  </a:lnTo>
                  <a:lnTo>
                    <a:pt x="393651" y="693550"/>
                  </a:lnTo>
                  <a:lnTo>
                    <a:pt x="385674" y="704093"/>
                  </a:lnTo>
                  <a:lnTo>
                    <a:pt x="377357" y="713961"/>
                  </a:lnTo>
                  <a:lnTo>
                    <a:pt x="368374" y="723360"/>
                  </a:lnTo>
                  <a:lnTo>
                    <a:pt x="358601" y="732431"/>
                  </a:lnTo>
                  <a:lnTo>
                    <a:pt x="348101" y="741081"/>
                  </a:lnTo>
                  <a:lnTo>
                    <a:pt x="337006" y="749013"/>
                  </a:lnTo>
                  <a:lnTo>
                    <a:pt x="325456" y="756120"/>
                  </a:lnTo>
                  <a:lnTo>
                    <a:pt x="313379" y="762474"/>
                  </a:lnTo>
                  <a:lnTo>
                    <a:pt x="300500" y="768220"/>
                  </a:lnTo>
                  <a:lnTo>
                    <a:pt x="286718" y="773499"/>
                  </a:lnTo>
                  <a:lnTo>
                    <a:pt x="271537" y="778242"/>
                  </a:lnTo>
                  <a:lnTo>
                    <a:pt x="254009" y="782180"/>
                  </a:lnTo>
                  <a:lnTo>
                    <a:pt x="233849" y="785224"/>
                  </a:lnTo>
                  <a:lnTo>
                    <a:pt x="212090" y="787268"/>
                  </a:lnTo>
                  <a:lnTo>
                    <a:pt x="190671" y="788102"/>
                  </a:lnTo>
                  <a:lnTo>
                    <a:pt x="170687" y="787725"/>
                  </a:lnTo>
                  <a:lnTo>
                    <a:pt x="152384" y="786111"/>
                  </a:lnTo>
                  <a:lnTo>
                    <a:pt x="135588" y="783118"/>
                  </a:lnTo>
                  <a:lnTo>
                    <a:pt x="119994" y="778799"/>
                  </a:lnTo>
                  <a:lnTo>
                    <a:pt x="105301" y="773364"/>
                  </a:lnTo>
                  <a:lnTo>
                    <a:pt x="91255" y="767062"/>
                  </a:lnTo>
                  <a:lnTo>
                    <a:pt x="77672" y="760120"/>
                  </a:lnTo>
                  <a:lnTo>
                    <a:pt x="64607" y="752721"/>
                  </a:lnTo>
                  <a:lnTo>
                    <a:pt x="52328" y="745002"/>
                  </a:lnTo>
                  <a:lnTo>
                    <a:pt x="40930" y="737073"/>
                  </a:lnTo>
                  <a:lnTo>
                    <a:pt x="30687" y="729368"/>
                  </a:lnTo>
                  <a:lnTo>
                    <a:pt x="21133" y="721890"/>
                  </a:lnTo>
                  <a:lnTo>
                    <a:pt x="11427" y="713986"/>
                  </a:lnTo>
                  <a:lnTo>
                    <a:pt x="0" y="7043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849032" y="126055"/>
              <a:ext cx="37817" cy="504219"/>
            </a:xfrm>
            <a:custGeom>
              <a:avLst/>
              <a:gdLst/>
              <a:ahLst/>
              <a:cxnLst/>
              <a:rect l="0" t="0" r="0" b="0"/>
              <a:pathLst>
                <a:path w="37817" h="504219">
                  <a:moveTo>
                    <a:pt x="0" y="0"/>
                  </a:moveTo>
                  <a:lnTo>
                    <a:pt x="3513" y="13969"/>
                  </a:lnTo>
                  <a:lnTo>
                    <a:pt x="6844" y="26527"/>
                  </a:lnTo>
                  <a:lnTo>
                    <a:pt x="10316" y="38861"/>
                  </a:lnTo>
                  <a:lnTo>
                    <a:pt x="13955" y="51195"/>
                  </a:lnTo>
                  <a:lnTo>
                    <a:pt x="17745" y="63579"/>
                  </a:lnTo>
                  <a:lnTo>
                    <a:pt x="21647" y="76024"/>
                  </a:lnTo>
                  <a:lnTo>
                    <a:pt x="25436" y="88716"/>
                  </a:lnTo>
                  <a:lnTo>
                    <a:pt x="28720" y="102013"/>
                  </a:lnTo>
                  <a:lnTo>
                    <a:pt x="31325" y="116061"/>
                  </a:lnTo>
                  <a:lnTo>
                    <a:pt x="33276" y="130812"/>
                  </a:lnTo>
                  <a:lnTo>
                    <a:pt x="34683" y="146140"/>
                  </a:lnTo>
                  <a:lnTo>
                    <a:pt x="35676" y="161923"/>
                  </a:lnTo>
                  <a:lnTo>
                    <a:pt x="36364" y="178631"/>
                  </a:lnTo>
                  <a:lnTo>
                    <a:pt x="36835" y="197274"/>
                  </a:lnTo>
                  <a:lnTo>
                    <a:pt x="37157" y="218242"/>
                  </a:lnTo>
                  <a:lnTo>
                    <a:pt x="37374" y="241172"/>
                  </a:lnTo>
                  <a:lnTo>
                    <a:pt x="37520" y="265299"/>
                  </a:lnTo>
                  <a:lnTo>
                    <a:pt x="37619" y="290038"/>
                  </a:lnTo>
                  <a:lnTo>
                    <a:pt x="37684" y="314866"/>
                  </a:lnTo>
                  <a:lnTo>
                    <a:pt x="37728" y="339252"/>
                  </a:lnTo>
                  <a:lnTo>
                    <a:pt x="37757" y="362959"/>
                  </a:lnTo>
                  <a:lnTo>
                    <a:pt x="37777" y="385796"/>
                  </a:lnTo>
                  <a:lnTo>
                    <a:pt x="37790" y="407501"/>
                  </a:lnTo>
                  <a:lnTo>
                    <a:pt x="37799" y="428028"/>
                  </a:lnTo>
                  <a:lnTo>
                    <a:pt x="37805" y="446809"/>
                  </a:lnTo>
                  <a:lnTo>
                    <a:pt x="37809" y="464502"/>
                  </a:lnTo>
                  <a:lnTo>
                    <a:pt x="37812" y="482662"/>
                  </a:lnTo>
                  <a:lnTo>
                    <a:pt x="37816" y="5042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987692" y="318861"/>
              <a:ext cx="226899" cy="258294"/>
            </a:xfrm>
            <a:custGeom>
              <a:avLst/>
              <a:gdLst/>
              <a:ahLst/>
              <a:cxnLst/>
              <a:rect l="0" t="0" r="0" b="0"/>
              <a:pathLst>
                <a:path w="226899" h="258294">
                  <a:moveTo>
                    <a:pt x="0" y="71908"/>
                  </a:moveTo>
                  <a:lnTo>
                    <a:pt x="10618" y="78773"/>
                  </a:lnTo>
                  <a:lnTo>
                    <a:pt x="21377" y="83902"/>
                  </a:lnTo>
                  <a:lnTo>
                    <a:pt x="33339" y="87735"/>
                  </a:lnTo>
                  <a:lnTo>
                    <a:pt x="46278" y="90355"/>
                  </a:lnTo>
                  <a:lnTo>
                    <a:pt x="59643" y="91611"/>
                  </a:lnTo>
                  <a:lnTo>
                    <a:pt x="73054" y="91536"/>
                  </a:lnTo>
                  <a:lnTo>
                    <a:pt x="86150" y="90135"/>
                  </a:lnTo>
                  <a:lnTo>
                    <a:pt x="98526" y="87290"/>
                  </a:lnTo>
                  <a:lnTo>
                    <a:pt x="110030" y="83062"/>
                  </a:lnTo>
                  <a:lnTo>
                    <a:pt x="120533" y="77281"/>
                  </a:lnTo>
                  <a:lnTo>
                    <a:pt x="129815" y="69474"/>
                  </a:lnTo>
                  <a:lnTo>
                    <a:pt x="137863" y="59573"/>
                  </a:lnTo>
                  <a:lnTo>
                    <a:pt x="144263" y="48238"/>
                  </a:lnTo>
                  <a:lnTo>
                    <a:pt x="148137" y="36587"/>
                  </a:lnTo>
                  <a:lnTo>
                    <a:pt x="149229" y="25314"/>
                  </a:lnTo>
                  <a:lnTo>
                    <a:pt x="147626" y="15233"/>
                  </a:lnTo>
                  <a:lnTo>
                    <a:pt x="143458" y="7438"/>
                  </a:lnTo>
                  <a:lnTo>
                    <a:pt x="137064" y="2306"/>
                  </a:lnTo>
                  <a:lnTo>
                    <a:pt x="128897" y="0"/>
                  </a:lnTo>
                  <a:lnTo>
                    <a:pt x="119401" y="793"/>
                  </a:lnTo>
                  <a:lnTo>
                    <a:pt x="108947" y="4515"/>
                  </a:lnTo>
                  <a:lnTo>
                    <a:pt x="98014" y="10683"/>
                  </a:lnTo>
                  <a:lnTo>
                    <a:pt x="87181" y="18739"/>
                  </a:lnTo>
                  <a:lnTo>
                    <a:pt x="76755" y="28183"/>
                  </a:lnTo>
                  <a:lnTo>
                    <a:pt x="66996" y="38617"/>
                  </a:lnTo>
                  <a:lnTo>
                    <a:pt x="58220" y="49745"/>
                  </a:lnTo>
                  <a:lnTo>
                    <a:pt x="50500" y="61349"/>
                  </a:lnTo>
                  <a:lnTo>
                    <a:pt x="43709" y="73280"/>
                  </a:lnTo>
                  <a:lnTo>
                    <a:pt x="37662" y="85432"/>
                  </a:lnTo>
                  <a:lnTo>
                    <a:pt x="32175" y="97744"/>
                  </a:lnTo>
                  <a:lnTo>
                    <a:pt x="27290" y="110559"/>
                  </a:lnTo>
                  <a:lnTo>
                    <a:pt x="23256" y="124581"/>
                  </a:lnTo>
                  <a:lnTo>
                    <a:pt x="20153" y="140085"/>
                  </a:lnTo>
                  <a:lnTo>
                    <a:pt x="18272" y="156588"/>
                  </a:lnTo>
                  <a:lnTo>
                    <a:pt x="18184" y="173099"/>
                  </a:lnTo>
                  <a:lnTo>
                    <a:pt x="20043" y="189031"/>
                  </a:lnTo>
                  <a:lnTo>
                    <a:pt x="23830" y="204028"/>
                  </a:lnTo>
                  <a:lnTo>
                    <a:pt x="29564" y="217780"/>
                  </a:lnTo>
                  <a:lnTo>
                    <a:pt x="37062" y="230245"/>
                  </a:lnTo>
                  <a:lnTo>
                    <a:pt x="46195" y="241008"/>
                  </a:lnTo>
                  <a:lnTo>
                    <a:pt x="56987" y="249201"/>
                  </a:lnTo>
                  <a:lnTo>
                    <a:pt x="69300" y="254581"/>
                  </a:lnTo>
                  <a:lnTo>
                    <a:pt x="82861" y="257444"/>
                  </a:lnTo>
                  <a:lnTo>
                    <a:pt x="97381" y="258293"/>
                  </a:lnTo>
                  <a:lnTo>
                    <a:pt x="112597" y="257622"/>
                  </a:lnTo>
                  <a:lnTo>
                    <a:pt x="128107" y="255654"/>
                  </a:lnTo>
                  <a:lnTo>
                    <a:pt x="143398" y="252344"/>
                  </a:lnTo>
                  <a:lnTo>
                    <a:pt x="158192" y="247774"/>
                  </a:lnTo>
                  <a:lnTo>
                    <a:pt x="172146" y="242058"/>
                  </a:lnTo>
                  <a:lnTo>
                    <a:pt x="186218" y="234450"/>
                  </a:lnTo>
                  <a:lnTo>
                    <a:pt x="202981" y="221607"/>
                  </a:lnTo>
                  <a:lnTo>
                    <a:pt x="226898" y="1979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39504" y="668089"/>
            <a:ext cx="8874244" cy="995833"/>
            <a:chOff x="239504" y="668089"/>
            <a:chExt cx="8874244" cy="995833"/>
          </a:xfrm>
        </p:grpSpPr>
        <p:sp>
          <p:nvSpPr>
            <p:cNvPr id="40" name="Freeform 39"/>
            <p:cNvSpPr/>
            <p:nvPr/>
          </p:nvSpPr>
          <p:spPr>
            <a:xfrm>
              <a:off x="239504" y="1027553"/>
              <a:ext cx="378164" cy="343709"/>
            </a:xfrm>
            <a:custGeom>
              <a:avLst/>
              <a:gdLst/>
              <a:ahLst/>
              <a:cxnLst/>
              <a:rect l="0" t="0" r="0" b="0"/>
              <a:pathLst>
                <a:path w="378164" h="343709">
                  <a:moveTo>
                    <a:pt x="0" y="94333"/>
                  </a:moveTo>
                  <a:lnTo>
                    <a:pt x="80" y="108463"/>
                  </a:lnTo>
                  <a:lnTo>
                    <a:pt x="846" y="122554"/>
                  </a:lnTo>
                  <a:lnTo>
                    <a:pt x="2393" y="137998"/>
                  </a:lnTo>
                  <a:lnTo>
                    <a:pt x="4413" y="154992"/>
                  </a:lnTo>
                  <a:lnTo>
                    <a:pt x="6410" y="173699"/>
                  </a:lnTo>
                  <a:lnTo>
                    <a:pt x="8108" y="194024"/>
                  </a:lnTo>
                  <a:lnTo>
                    <a:pt x="9629" y="215696"/>
                  </a:lnTo>
                  <a:lnTo>
                    <a:pt x="11376" y="238406"/>
                  </a:lnTo>
                  <a:lnTo>
                    <a:pt x="13570" y="261864"/>
                  </a:lnTo>
                  <a:lnTo>
                    <a:pt x="16242" y="285262"/>
                  </a:lnTo>
                  <a:lnTo>
                    <a:pt x="19326" y="307333"/>
                  </a:lnTo>
                  <a:lnTo>
                    <a:pt x="22741" y="327366"/>
                  </a:lnTo>
                  <a:lnTo>
                    <a:pt x="26583" y="340971"/>
                  </a:lnTo>
                  <a:lnTo>
                    <a:pt x="30183" y="343708"/>
                  </a:lnTo>
                  <a:lnTo>
                    <a:pt x="32169" y="339017"/>
                  </a:lnTo>
                  <a:lnTo>
                    <a:pt x="32439" y="330325"/>
                  </a:lnTo>
                  <a:lnTo>
                    <a:pt x="31751" y="319611"/>
                  </a:lnTo>
                  <a:lnTo>
                    <a:pt x="31220" y="307904"/>
                  </a:lnTo>
                  <a:lnTo>
                    <a:pt x="31449" y="295710"/>
                  </a:lnTo>
                  <a:lnTo>
                    <a:pt x="32380" y="283086"/>
                  </a:lnTo>
                  <a:lnTo>
                    <a:pt x="33552" y="269786"/>
                  </a:lnTo>
                  <a:lnTo>
                    <a:pt x="34651" y="255702"/>
                  </a:lnTo>
                  <a:lnTo>
                    <a:pt x="35751" y="240508"/>
                  </a:lnTo>
                  <a:lnTo>
                    <a:pt x="37205" y="223603"/>
                  </a:lnTo>
                  <a:lnTo>
                    <a:pt x="39199" y="204815"/>
                  </a:lnTo>
                  <a:lnTo>
                    <a:pt x="41733" y="184342"/>
                  </a:lnTo>
                  <a:lnTo>
                    <a:pt x="44726" y="162519"/>
                  </a:lnTo>
                  <a:lnTo>
                    <a:pt x="48078" y="139702"/>
                  </a:lnTo>
                  <a:lnTo>
                    <a:pt x="51892" y="116955"/>
                  </a:lnTo>
                  <a:lnTo>
                    <a:pt x="56463" y="95969"/>
                  </a:lnTo>
                  <a:lnTo>
                    <a:pt x="61898" y="77541"/>
                  </a:lnTo>
                  <a:lnTo>
                    <a:pt x="68511" y="62414"/>
                  </a:lnTo>
                  <a:lnTo>
                    <a:pt x="76888" y="51651"/>
                  </a:lnTo>
                  <a:lnTo>
                    <a:pt x="87169" y="45399"/>
                  </a:lnTo>
                  <a:lnTo>
                    <a:pt x="98558" y="43270"/>
                  </a:lnTo>
                  <a:lnTo>
                    <a:pt x="109609" y="44805"/>
                  </a:lnTo>
                  <a:lnTo>
                    <a:pt x="119516" y="49372"/>
                  </a:lnTo>
                  <a:lnTo>
                    <a:pt x="128111" y="56285"/>
                  </a:lnTo>
                  <a:lnTo>
                    <a:pt x="135538" y="64928"/>
                  </a:lnTo>
                  <a:lnTo>
                    <a:pt x="142037" y="74810"/>
                  </a:lnTo>
                  <a:lnTo>
                    <a:pt x="147844" y="85559"/>
                  </a:lnTo>
                  <a:lnTo>
                    <a:pt x="153151" y="96907"/>
                  </a:lnTo>
                  <a:lnTo>
                    <a:pt x="158108" y="108664"/>
                  </a:lnTo>
                  <a:lnTo>
                    <a:pt x="162822" y="120699"/>
                  </a:lnTo>
                  <a:lnTo>
                    <a:pt x="167369" y="132921"/>
                  </a:lnTo>
                  <a:lnTo>
                    <a:pt x="171798" y="145287"/>
                  </a:lnTo>
                  <a:lnTo>
                    <a:pt x="175949" y="158342"/>
                  </a:lnTo>
                  <a:lnTo>
                    <a:pt x="179479" y="173161"/>
                  </a:lnTo>
                  <a:lnTo>
                    <a:pt x="182250" y="190181"/>
                  </a:lnTo>
                  <a:lnTo>
                    <a:pt x="184313" y="208878"/>
                  </a:lnTo>
                  <a:lnTo>
                    <a:pt x="185796" y="228146"/>
                  </a:lnTo>
                  <a:lnTo>
                    <a:pt x="186834" y="247224"/>
                  </a:lnTo>
                  <a:lnTo>
                    <a:pt x="187337" y="264245"/>
                  </a:lnTo>
                  <a:lnTo>
                    <a:pt x="186657" y="275348"/>
                  </a:lnTo>
                  <a:lnTo>
                    <a:pt x="184751" y="278288"/>
                  </a:lnTo>
                  <a:lnTo>
                    <a:pt x="182684" y="273810"/>
                  </a:lnTo>
                  <a:lnTo>
                    <a:pt x="180949" y="263419"/>
                  </a:lnTo>
                  <a:lnTo>
                    <a:pt x="179825" y="248587"/>
                  </a:lnTo>
                  <a:lnTo>
                    <a:pt x="179633" y="230543"/>
                  </a:lnTo>
                  <a:lnTo>
                    <a:pt x="180449" y="210243"/>
                  </a:lnTo>
                  <a:lnTo>
                    <a:pt x="182159" y="188773"/>
                  </a:lnTo>
                  <a:lnTo>
                    <a:pt x="184581" y="167362"/>
                  </a:lnTo>
                  <a:lnTo>
                    <a:pt x="187544" y="146659"/>
                  </a:lnTo>
                  <a:lnTo>
                    <a:pt x="191095" y="126628"/>
                  </a:lnTo>
                  <a:lnTo>
                    <a:pt x="195486" y="106821"/>
                  </a:lnTo>
                  <a:lnTo>
                    <a:pt x="200796" y="86941"/>
                  </a:lnTo>
                  <a:lnTo>
                    <a:pt x="207122" y="67458"/>
                  </a:lnTo>
                  <a:lnTo>
                    <a:pt x="214668" y="49464"/>
                  </a:lnTo>
                  <a:lnTo>
                    <a:pt x="223435" y="33471"/>
                  </a:lnTo>
                  <a:lnTo>
                    <a:pt x="233442" y="19992"/>
                  </a:lnTo>
                  <a:lnTo>
                    <a:pt x="244832" y="9805"/>
                  </a:lnTo>
                  <a:lnTo>
                    <a:pt x="257539" y="3028"/>
                  </a:lnTo>
                  <a:lnTo>
                    <a:pt x="270961" y="0"/>
                  </a:lnTo>
                  <a:lnTo>
                    <a:pt x="284112" y="1572"/>
                  </a:lnTo>
                  <a:lnTo>
                    <a:pt x="296450" y="7762"/>
                  </a:lnTo>
                  <a:lnTo>
                    <a:pt x="307673" y="17536"/>
                  </a:lnTo>
                  <a:lnTo>
                    <a:pt x="317520" y="29302"/>
                  </a:lnTo>
                  <a:lnTo>
                    <a:pt x="325997" y="41952"/>
                  </a:lnTo>
                  <a:lnTo>
                    <a:pt x="333111" y="55104"/>
                  </a:lnTo>
                  <a:lnTo>
                    <a:pt x="338748" y="68871"/>
                  </a:lnTo>
                  <a:lnTo>
                    <a:pt x="342995" y="83313"/>
                  </a:lnTo>
                  <a:lnTo>
                    <a:pt x="346277" y="98367"/>
                  </a:lnTo>
                  <a:lnTo>
                    <a:pt x="349228" y="113917"/>
                  </a:lnTo>
                  <a:lnTo>
                    <a:pt x="352234" y="129853"/>
                  </a:lnTo>
                  <a:lnTo>
                    <a:pt x="355251" y="146463"/>
                  </a:lnTo>
                  <a:lnTo>
                    <a:pt x="357931" y="164406"/>
                  </a:lnTo>
                  <a:lnTo>
                    <a:pt x="360089" y="183919"/>
                  </a:lnTo>
                  <a:lnTo>
                    <a:pt x="361720" y="204492"/>
                  </a:lnTo>
                  <a:lnTo>
                    <a:pt x="362904" y="225117"/>
                  </a:lnTo>
                  <a:lnTo>
                    <a:pt x="363748" y="245180"/>
                  </a:lnTo>
                  <a:lnTo>
                    <a:pt x="364572" y="264024"/>
                  </a:lnTo>
                  <a:lnTo>
                    <a:pt x="366116" y="282725"/>
                  </a:lnTo>
                  <a:lnTo>
                    <a:pt x="369854" y="304254"/>
                  </a:lnTo>
                  <a:lnTo>
                    <a:pt x="378163" y="33383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17667" y="136139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09368" y="1034748"/>
              <a:ext cx="222593" cy="360804"/>
            </a:xfrm>
            <a:custGeom>
              <a:avLst/>
              <a:gdLst/>
              <a:ahLst/>
              <a:cxnLst/>
              <a:rect l="0" t="0" r="0" b="0"/>
              <a:pathLst>
                <a:path w="222593" h="360804">
                  <a:moveTo>
                    <a:pt x="71327" y="124954"/>
                  </a:moveTo>
                  <a:lnTo>
                    <a:pt x="81945" y="128306"/>
                  </a:lnTo>
                  <a:lnTo>
                    <a:pt x="92704" y="130104"/>
                  </a:lnTo>
                  <a:lnTo>
                    <a:pt x="104666" y="130466"/>
                  </a:lnTo>
                  <a:lnTo>
                    <a:pt x="117606" y="129446"/>
                  </a:lnTo>
                  <a:lnTo>
                    <a:pt x="130971" y="126912"/>
                  </a:lnTo>
                  <a:lnTo>
                    <a:pt x="144376" y="122923"/>
                  </a:lnTo>
                  <a:lnTo>
                    <a:pt x="157266" y="117320"/>
                  </a:lnTo>
                  <a:lnTo>
                    <a:pt x="168865" y="109638"/>
                  </a:lnTo>
                  <a:lnTo>
                    <a:pt x="178863" y="99815"/>
                  </a:lnTo>
                  <a:lnTo>
                    <a:pt x="186972" y="88126"/>
                  </a:lnTo>
                  <a:lnTo>
                    <a:pt x="192728" y="74964"/>
                  </a:lnTo>
                  <a:lnTo>
                    <a:pt x="196101" y="60718"/>
                  </a:lnTo>
                  <a:lnTo>
                    <a:pt x="197029" y="46286"/>
                  </a:lnTo>
                  <a:lnTo>
                    <a:pt x="195214" y="33004"/>
                  </a:lnTo>
                  <a:lnTo>
                    <a:pt x="190753" y="21521"/>
                  </a:lnTo>
                  <a:lnTo>
                    <a:pt x="183864" y="12233"/>
                  </a:lnTo>
                  <a:lnTo>
                    <a:pt x="174677" y="5595"/>
                  </a:lnTo>
                  <a:lnTo>
                    <a:pt x="163500" y="1582"/>
                  </a:lnTo>
                  <a:lnTo>
                    <a:pt x="151128" y="0"/>
                  </a:lnTo>
                  <a:lnTo>
                    <a:pt x="138693" y="730"/>
                  </a:lnTo>
                  <a:lnTo>
                    <a:pt x="126834" y="3479"/>
                  </a:lnTo>
                  <a:lnTo>
                    <a:pt x="115730" y="8038"/>
                  </a:lnTo>
                  <a:lnTo>
                    <a:pt x="105327" y="14379"/>
                  </a:lnTo>
                  <a:lnTo>
                    <a:pt x="95491" y="22321"/>
                  </a:lnTo>
                  <a:lnTo>
                    <a:pt x="86083" y="31568"/>
                  </a:lnTo>
                  <a:lnTo>
                    <a:pt x="76986" y="41810"/>
                  </a:lnTo>
                  <a:lnTo>
                    <a:pt x="68114" y="52783"/>
                  </a:lnTo>
                  <a:lnTo>
                    <a:pt x="59595" y="64473"/>
                  </a:lnTo>
                  <a:lnTo>
                    <a:pt x="51750" y="77091"/>
                  </a:lnTo>
                  <a:lnTo>
                    <a:pt x="44700" y="90676"/>
                  </a:lnTo>
                  <a:lnTo>
                    <a:pt x="38384" y="104912"/>
                  </a:lnTo>
                  <a:lnTo>
                    <a:pt x="32664" y="119257"/>
                  </a:lnTo>
                  <a:lnTo>
                    <a:pt x="27396" y="133391"/>
                  </a:lnTo>
                  <a:lnTo>
                    <a:pt x="22457" y="147407"/>
                  </a:lnTo>
                  <a:lnTo>
                    <a:pt x="17751" y="161685"/>
                  </a:lnTo>
                  <a:lnTo>
                    <a:pt x="13211" y="176437"/>
                  </a:lnTo>
                  <a:lnTo>
                    <a:pt x="8985" y="191681"/>
                  </a:lnTo>
                  <a:lnTo>
                    <a:pt x="5403" y="207350"/>
                  </a:lnTo>
                  <a:lnTo>
                    <a:pt x="2602" y="223345"/>
                  </a:lnTo>
                  <a:lnTo>
                    <a:pt x="723" y="239384"/>
                  </a:lnTo>
                  <a:lnTo>
                    <a:pt x="0" y="255029"/>
                  </a:lnTo>
                  <a:lnTo>
                    <a:pt x="452" y="270072"/>
                  </a:lnTo>
                  <a:lnTo>
                    <a:pt x="2116" y="284515"/>
                  </a:lnTo>
                  <a:lnTo>
                    <a:pt x="5143" y="298453"/>
                  </a:lnTo>
                  <a:lnTo>
                    <a:pt x="9495" y="311988"/>
                  </a:lnTo>
                  <a:lnTo>
                    <a:pt x="15359" y="324833"/>
                  </a:lnTo>
                  <a:lnTo>
                    <a:pt x="23224" y="336335"/>
                  </a:lnTo>
                  <a:lnTo>
                    <a:pt x="33173" y="346228"/>
                  </a:lnTo>
                  <a:lnTo>
                    <a:pt x="44948" y="354049"/>
                  </a:lnTo>
                  <a:lnTo>
                    <a:pt x="58169" y="358966"/>
                  </a:lnTo>
                  <a:lnTo>
                    <a:pt x="72471" y="360803"/>
                  </a:lnTo>
                  <a:lnTo>
                    <a:pt x="87551" y="359927"/>
                  </a:lnTo>
                  <a:lnTo>
                    <a:pt x="103179" y="356892"/>
                  </a:lnTo>
                  <a:lnTo>
                    <a:pt x="119181" y="352241"/>
                  </a:lnTo>
                  <a:lnTo>
                    <a:pt x="135241" y="346426"/>
                  </a:lnTo>
                  <a:lnTo>
                    <a:pt x="150909" y="339790"/>
                  </a:lnTo>
                  <a:lnTo>
                    <a:pt x="165956" y="332597"/>
                  </a:lnTo>
                  <a:lnTo>
                    <a:pt x="179841" y="325389"/>
                  </a:lnTo>
                  <a:lnTo>
                    <a:pt x="192971" y="318301"/>
                  </a:lnTo>
                  <a:lnTo>
                    <a:pt x="206496" y="310715"/>
                  </a:lnTo>
                  <a:lnTo>
                    <a:pt x="222592" y="3014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41369" y="1009778"/>
              <a:ext cx="255307" cy="313796"/>
            </a:xfrm>
            <a:custGeom>
              <a:avLst/>
              <a:gdLst/>
              <a:ahLst/>
              <a:cxnLst/>
              <a:rect l="0" t="0" r="0" b="0"/>
              <a:pathLst>
                <a:path w="255307" h="313796">
                  <a:moveTo>
                    <a:pt x="255306" y="61686"/>
                  </a:moveTo>
                  <a:lnTo>
                    <a:pt x="251713" y="51229"/>
                  </a:lnTo>
                  <a:lnTo>
                    <a:pt x="247615" y="42002"/>
                  </a:lnTo>
                  <a:lnTo>
                    <a:pt x="242586" y="33145"/>
                  </a:lnTo>
                  <a:lnTo>
                    <a:pt x="236512" y="24658"/>
                  </a:lnTo>
                  <a:lnTo>
                    <a:pt x="229174" y="16840"/>
                  </a:lnTo>
                  <a:lnTo>
                    <a:pt x="220567" y="9826"/>
                  </a:lnTo>
                  <a:lnTo>
                    <a:pt x="210678" y="4143"/>
                  </a:lnTo>
                  <a:lnTo>
                    <a:pt x="199372" y="760"/>
                  </a:lnTo>
                  <a:lnTo>
                    <a:pt x="186723" y="0"/>
                  </a:lnTo>
                  <a:lnTo>
                    <a:pt x="173342" y="1622"/>
                  </a:lnTo>
                  <a:lnTo>
                    <a:pt x="160218" y="5166"/>
                  </a:lnTo>
                  <a:lnTo>
                    <a:pt x="147894" y="10163"/>
                  </a:lnTo>
                  <a:lnTo>
                    <a:pt x="136476" y="16213"/>
                  </a:lnTo>
                  <a:lnTo>
                    <a:pt x="125862" y="23007"/>
                  </a:lnTo>
                  <a:lnTo>
                    <a:pt x="115884" y="30328"/>
                  </a:lnTo>
                  <a:lnTo>
                    <a:pt x="106382" y="38406"/>
                  </a:lnTo>
                  <a:lnTo>
                    <a:pt x="97221" y="47865"/>
                  </a:lnTo>
                  <a:lnTo>
                    <a:pt x="88301" y="58930"/>
                  </a:lnTo>
                  <a:lnTo>
                    <a:pt x="79547" y="71274"/>
                  </a:lnTo>
                  <a:lnTo>
                    <a:pt x="70907" y="84251"/>
                  </a:lnTo>
                  <a:lnTo>
                    <a:pt x="62350" y="97419"/>
                  </a:lnTo>
                  <a:lnTo>
                    <a:pt x="54046" y="110765"/>
                  </a:lnTo>
                  <a:lnTo>
                    <a:pt x="46347" y="124585"/>
                  </a:lnTo>
                  <a:lnTo>
                    <a:pt x="39397" y="139023"/>
                  </a:lnTo>
                  <a:lnTo>
                    <a:pt x="33147" y="154056"/>
                  </a:lnTo>
                  <a:lnTo>
                    <a:pt x="27471" y="169582"/>
                  </a:lnTo>
                  <a:lnTo>
                    <a:pt x="22233" y="185481"/>
                  </a:lnTo>
                  <a:lnTo>
                    <a:pt x="17314" y="201456"/>
                  </a:lnTo>
                  <a:lnTo>
                    <a:pt x="12621" y="217058"/>
                  </a:lnTo>
                  <a:lnTo>
                    <a:pt x="8096" y="232072"/>
                  </a:lnTo>
                  <a:lnTo>
                    <a:pt x="4082" y="246496"/>
                  </a:lnTo>
                  <a:lnTo>
                    <a:pt x="1281" y="260421"/>
                  </a:lnTo>
                  <a:lnTo>
                    <a:pt x="0" y="273932"/>
                  </a:lnTo>
                  <a:lnTo>
                    <a:pt x="928" y="286150"/>
                  </a:lnTo>
                  <a:lnTo>
                    <a:pt x="5285" y="295320"/>
                  </a:lnTo>
                  <a:lnTo>
                    <a:pt x="13403" y="300715"/>
                  </a:lnTo>
                  <a:lnTo>
                    <a:pt x="24498" y="302183"/>
                  </a:lnTo>
                  <a:lnTo>
                    <a:pt x="37162" y="299626"/>
                  </a:lnTo>
                  <a:lnTo>
                    <a:pt x="50408" y="293435"/>
                  </a:lnTo>
                  <a:lnTo>
                    <a:pt x="63556" y="284675"/>
                  </a:lnTo>
                  <a:lnTo>
                    <a:pt x="76046" y="274791"/>
                  </a:lnTo>
                  <a:lnTo>
                    <a:pt x="87671" y="264700"/>
                  </a:lnTo>
                  <a:lnTo>
                    <a:pt x="98477" y="254606"/>
                  </a:lnTo>
                  <a:lnTo>
                    <a:pt x="108610" y="244255"/>
                  </a:lnTo>
                  <a:lnTo>
                    <a:pt x="118225" y="233479"/>
                  </a:lnTo>
                  <a:lnTo>
                    <a:pt x="127264" y="222264"/>
                  </a:lnTo>
                  <a:lnTo>
                    <a:pt x="135468" y="210672"/>
                  </a:lnTo>
                  <a:lnTo>
                    <a:pt x="142769" y="198784"/>
                  </a:lnTo>
                  <a:lnTo>
                    <a:pt x="149459" y="186679"/>
                  </a:lnTo>
                  <a:lnTo>
                    <a:pt x="156068" y="174417"/>
                  </a:lnTo>
                  <a:lnTo>
                    <a:pt x="162906" y="162046"/>
                  </a:lnTo>
                  <a:lnTo>
                    <a:pt x="169875" y="149599"/>
                  </a:lnTo>
                  <a:lnTo>
                    <a:pt x="176589" y="137101"/>
                  </a:lnTo>
                  <a:lnTo>
                    <a:pt x="182830" y="124562"/>
                  </a:lnTo>
                  <a:lnTo>
                    <a:pt x="188381" y="111798"/>
                  </a:lnTo>
                  <a:lnTo>
                    <a:pt x="192940" y="98449"/>
                  </a:lnTo>
                  <a:lnTo>
                    <a:pt x="196450" y="84472"/>
                  </a:lnTo>
                  <a:lnTo>
                    <a:pt x="199185" y="73702"/>
                  </a:lnTo>
                  <a:lnTo>
                    <a:pt x="201322" y="71279"/>
                  </a:lnTo>
                  <a:lnTo>
                    <a:pt x="202732" y="76349"/>
                  </a:lnTo>
                  <a:lnTo>
                    <a:pt x="203586" y="86756"/>
                  </a:lnTo>
                  <a:lnTo>
                    <a:pt x="204092" y="100949"/>
                  </a:lnTo>
                  <a:lnTo>
                    <a:pt x="204393" y="118084"/>
                  </a:lnTo>
                  <a:lnTo>
                    <a:pt x="204581" y="137501"/>
                  </a:lnTo>
                  <a:lnTo>
                    <a:pt x="204900" y="158237"/>
                  </a:lnTo>
                  <a:lnTo>
                    <a:pt x="205746" y="179084"/>
                  </a:lnTo>
                  <a:lnTo>
                    <a:pt x="207291" y="199363"/>
                  </a:lnTo>
                  <a:lnTo>
                    <a:pt x="209505" y="218687"/>
                  </a:lnTo>
                  <a:lnTo>
                    <a:pt x="212273" y="236737"/>
                  </a:lnTo>
                  <a:lnTo>
                    <a:pt x="215460" y="253475"/>
                  </a:lnTo>
                  <a:lnTo>
                    <a:pt x="218768" y="268541"/>
                  </a:lnTo>
                  <a:lnTo>
                    <a:pt x="222072" y="282611"/>
                  </a:lnTo>
                  <a:lnTo>
                    <a:pt x="225660" y="296923"/>
                  </a:lnTo>
                  <a:lnTo>
                    <a:pt x="230095" y="3137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109280" y="970620"/>
              <a:ext cx="199429" cy="352783"/>
            </a:xfrm>
            <a:custGeom>
              <a:avLst/>
              <a:gdLst/>
              <a:ahLst/>
              <a:cxnLst/>
              <a:rect l="0" t="0" r="0" b="0"/>
              <a:pathLst>
                <a:path w="199429" h="352783">
                  <a:moveTo>
                    <a:pt x="189082" y="0"/>
                  </a:moveTo>
                  <a:lnTo>
                    <a:pt x="180440" y="1738"/>
                  </a:lnTo>
                  <a:lnTo>
                    <a:pt x="168569" y="4443"/>
                  </a:lnTo>
                  <a:lnTo>
                    <a:pt x="156105" y="8178"/>
                  </a:lnTo>
                  <a:lnTo>
                    <a:pt x="144116" y="12979"/>
                  </a:lnTo>
                  <a:lnTo>
                    <a:pt x="132489" y="18926"/>
                  </a:lnTo>
                  <a:lnTo>
                    <a:pt x="120450" y="26199"/>
                  </a:lnTo>
                  <a:lnTo>
                    <a:pt x="107564" y="34761"/>
                  </a:lnTo>
                  <a:lnTo>
                    <a:pt x="94158" y="44220"/>
                  </a:lnTo>
                  <a:lnTo>
                    <a:pt x="81086" y="53965"/>
                  </a:lnTo>
                  <a:lnTo>
                    <a:pt x="68851" y="63620"/>
                  </a:lnTo>
                  <a:lnTo>
                    <a:pt x="58323" y="73042"/>
                  </a:lnTo>
                  <a:lnTo>
                    <a:pt x="50863" y="82218"/>
                  </a:lnTo>
                  <a:lnTo>
                    <a:pt x="46931" y="91183"/>
                  </a:lnTo>
                  <a:lnTo>
                    <a:pt x="46405" y="99983"/>
                  </a:lnTo>
                  <a:lnTo>
                    <a:pt x="49037" y="108663"/>
                  </a:lnTo>
                  <a:lnTo>
                    <a:pt x="54356" y="117256"/>
                  </a:lnTo>
                  <a:lnTo>
                    <a:pt x="61980" y="125789"/>
                  </a:lnTo>
                  <a:lnTo>
                    <a:pt x="71739" y="134280"/>
                  </a:lnTo>
                  <a:lnTo>
                    <a:pt x="83338" y="142742"/>
                  </a:lnTo>
                  <a:lnTo>
                    <a:pt x="96012" y="151186"/>
                  </a:lnTo>
                  <a:lnTo>
                    <a:pt x="108659" y="159616"/>
                  </a:lnTo>
                  <a:lnTo>
                    <a:pt x="120664" y="168037"/>
                  </a:lnTo>
                  <a:lnTo>
                    <a:pt x="131867" y="176453"/>
                  </a:lnTo>
                  <a:lnTo>
                    <a:pt x="142338" y="184864"/>
                  </a:lnTo>
                  <a:lnTo>
                    <a:pt x="152220" y="193273"/>
                  </a:lnTo>
                  <a:lnTo>
                    <a:pt x="161658" y="201680"/>
                  </a:lnTo>
                  <a:lnTo>
                    <a:pt x="170776" y="210087"/>
                  </a:lnTo>
                  <a:lnTo>
                    <a:pt x="179651" y="218508"/>
                  </a:lnTo>
                  <a:lnTo>
                    <a:pt x="187766" y="227534"/>
                  </a:lnTo>
                  <a:lnTo>
                    <a:pt x="194064" y="238267"/>
                  </a:lnTo>
                  <a:lnTo>
                    <a:pt x="198101" y="251156"/>
                  </a:lnTo>
                  <a:lnTo>
                    <a:pt x="199428" y="265496"/>
                  </a:lnTo>
                  <a:lnTo>
                    <a:pt x="197322" y="279820"/>
                  </a:lnTo>
                  <a:lnTo>
                    <a:pt x="191735" y="293256"/>
                  </a:lnTo>
                  <a:lnTo>
                    <a:pt x="183337" y="305379"/>
                  </a:lnTo>
                  <a:lnTo>
                    <a:pt x="173137" y="315908"/>
                  </a:lnTo>
                  <a:lnTo>
                    <a:pt x="161893" y="324888"/>
                  </a:lnTo>
                  <a:lnTo>
                    <a:pt x="149866" y="332560"/>
                  </a:lnTo>
                  <a:lnTo>
                    <a:pt x="136944" y="339218"/>
                  </a:lnTo>
                  <a:lnTo>
                    <a:pt x="123117" y="345112"/>
                  </a:lnTo>
                  <a:lnTo>
                    <a:pt x="108700" y="349867"/>
                  </a:lnTo>
                  <a:lnTo>
                    <a:pt x="94224" y="352540"/>
                  </a:lnTo>
                  <a:lnTo>
                    <a:pt x="80010" y="352782"/>
                  </a:lnTo>
                  <a:lnTo>
                    <a:pt x="66345" y="350792"/>
                  </a:lnTo>
                  <a:lnTo>
                    <a:pt x="53575" y="346991"/>
                  </a:lnTo>
                  <a:lnTo>
                    <a:pt x="41806" y="341828"/>
                  </a:lnTo>
                  <a:lnTo>
                    <a:pt x="31292" y="336047"/>
                  </a:lnTo>
                  <a:lnTo>
                    <a:pt x="21517" y="330099"/>
                  </a:lnTo>
                  <a:lnTo>
                    <a:pt x="11621" y="323472"/>
                  </a:lnTo>
                  <a:lnTo>
                    <a:pt x="0" y="3151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399206" y="1008437"/>
              <a:ext cx="201688" cy="289926"/>
            </a:xfrm>
            <a:custGeom>
              <a:avLst/>
              <a:gdLst/>
              <a:ahLst/>
              <a:cxnLst/>
              <a:rect l="0" t="0" r="0" b="0"/>
              <a:pathLst>
                <a:path w="201688" h="289926">
                  <a:moveTo>
                    <a:pt x="0" y="0"/>
                  </a:moveTo>
                  <a:lnTo>
                    <a:pt x="1721" y="10379"/>
                  </a:lnTo>
                  <a:lnTo>
                    <a:pt x="3805" y="24956"/>
                  </a:lnTo>
                  <a:lnTo>
                    <a:pt x="5211" y="41154"/>
                  </a:lnTo>
                  <a:lnTo>
                    <a:pt x="5512" y="57939"/>
                  </a:lnTo>
                  <a:lnTo>
                    <a:pt x="4901" y="75306"/>
                  </a:lnTo>
                  <a:lnTo>
                    <a:pt x="3926" y="93842"/>
                  </a:lnTo>
                  <a:lnTo>
                    <a:pt x="2953" y="113794"/>
                  </a:lnTo>
                  <a:lnTo>
                    <a:pt x="2137" y="134681"/>
                  </a:lnTo>
                  <a:lnTo>
                    <a:pt x="1508" y="155526"/>
                  </a:lnTo>
                  <a:lnTo>
                    <a:pt x="1057" y="175751"/>
                  </a:lnTo>
                  <a:lnTo>
                    <a:pt x="1143" y="195014"/>
                  </a:lnTo>
                  <a:lnTo>
                    <a:pt x="2466" y="213011"/>
                  </a:lnTo>
                  <a:lnTo>
                    <a:pt x="5314" y="229696"/>
                  </a:lnTo>
                  <a:lnTo>
                    <a:pt x="9785" y="244267"/>
                  </a:lnTo>
                  <a:lnTo>
                    <a:pt x="15987" y="255123"/>
                  </a:lnTo>
                  <a:lnTo>
                    <a:pt x="23798" y="261707"/>
                  </a:lnTo>
                  <a:lnTo>
                    <a:pt x="32938" y="264200"/>
                  </a:lnTo>
                  <a:lnTo>
                    <a:pt x="43099" y="262979"/>
                  </a:lnTo>
                  <a:lnTo>
                    <a:pt x="53998" y="258657"/>
                  </a:lnTo>
                  <a:lnTo>
                    <a:pt x="65026" y="251926"/>
                  </a:lnTo>
                  <a:lnTo>
                    <a:pt x="75287" y="243412"/>
                  </a:lnTo>
                  <a:lnTo>
                    <a:pt x="84361" y="233610"/>
                  </a:lnTo>
                  <a:lnTo>
                    <a:pt x="92440" y="222510"/>
                  </a:lnTo>
                  <a:lnTo>
                    <a:pt x="100080" y="209653"/>
                  </a:lnTo>
                  <a:lnTo>
                    <a:pt x="107658" y="194935"/>
                  </a:lnTo>
                  <a:lnTo>
                    <a:pt x="115145" y="178962"/>
                  </a:lnTo>
                  <a:lnTo>
                    <a:pt x="122217" y="162806"/>
                  </a:lnTo>
                  <a:lnTo>
                    <a:pt x="128709" y="147106"/>
                  </a:lnTo>
                  <a:lnTo>
                    <a:pt x="134633" y="132062"/>
                  </a:lnTo>
                  <a:lnTo>
                    <a:pt x="140081" y="117640"/>
                  </a:lnTo>
                  <a:lnTo>
                    <a:pt x="145157" y="103713"/>
                  </a:lnTo>
                  <a:lnTo>
                    <a:pt x="149762" y="89570"/>
                  </a:lnTo>
                  <a:lnTo>
                    <a:pt x="153606" y="74002"/>
                  </a:lnTo>
                  <a:lnTo>
                    <a:pt x="156598" y="56516"/>
                  </a:lnTo>
                  <a:lnTo>
                    <a:pt x="159027" y="39148"/>
                  </a:lnTo>
                  <a:lnTo>
                    <a:pt x="161855" y="26654"/>
                  </a:lnTo>
                  <a:lnTo>
                    <a:pt x="165340" y="22229"/>
                  </a:lnTo>
                  <a:lnTo>
                    <a:pt x="168456" y="26113"/>
                  </a:lnTo>
                  <a:lnTo>
                    <a:pt x="170866" y="37018"/>
                  </a:lnTo>
                  <a:lnTo>
                    <a:pt x="172818" y="52556"/>
                  </a:lnTo>
                  <a:lnTo>
                    <a:pt x="174823" y="69810"/>
                  </a:lnTo>
                  <a:lnTo>
                    <a:pt x="177169" y="87026"/>
                  </a:lnTo>
                  <a:lnTo>
                    <a:pt x="179730" y="104090"/>
                  </a:lnTo>
                  <a:lnTo>
                    <a:pt x="182099" y="121973"/>
                  </a:lnTo>
                  <a:lnTo>
                    <a:pt x="184046" y="141229"/>
                  </a:lnTo>
                  <a:lnTo>
                    <a:pt x="185535" y="161514"/>
                  </a:lnTo>
                  <a:lnTo>
                    <a:pt x="186623" y="181887"/>
                  </a:lnTo>
                  <a:lnTo>
                    <a:pt x="187402" y="201752"/>
                  </a:lnTo>
                  <a:lnTo>
                    <a:pt x="188183" y="220449"/>
                  </a:lnTo>
                  <a:lnTo>
                    <a:pt x="189693" y="239028"/>
                  </a:lnTo>
                  <a:lnTo>
                    <a:pt x="193403" y="260452"/>
                  </a:lnTo>
                  <a:lnTo>
                    <a:pt x="201687" y="2899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705528" y="931225"/>
              <a:ext cx="172686" cy="278563"/>
            </a:xfrm>
            <a:custGeom>
              <a:avLst/>
              <a:gdLst/>
              <a:ahLst/>
              <a:cxnLst/>
              <a:rect l="0" t="0" r="0" b="0"/>
              <a:pathLst>
                <a:path w="172686" h="278563">
                  <a:moveTo>
                    <a:pt x="8814" y="89817"/>
                  </a:moveTo>
                  <a:lnTo>
                    <a:pt x="8814" y="103867"/>
                  </a:lnTo>
                  <a:lnTo>
                    <a:pt x="8814" y="117192"/>
                  </a:lnTo>
                  <a:lnTo>
                    <a:pt x="8820" y="131089"/>
                  </a:lnTo>
                  <a:lnTo>
                    <a:pt x="9027" y="146063"/>
                  </a:lnTo>
                  <a:lnTo>
                    <a:pt x="9803" y="162773"/>
                  </a:lnTo>
                  <a:lnTo>
                    <a:pt x="11292" y="181400"/>
                  </a:lnTo>
                  <a:lnTo>
                    <a:pt x="13064" y="201550"/>
                  </a:lnTo>
                  <a:lnTo>
                    <a:pt x="14262" y="222514"/>
                  </a:lnTo>
                  <a:lnTo>
                    <a:pt x="14440" y="243740"/>
                  </a:lnTo>
                  <a:lnTo>
                    <a:pt x="13549" y="262985"/>
                  </a:lnTo>
                  <a:lnTo>
                    <a:pt x="11267" y="275333"/>
                  </a:lnTo>
                  <a:lnTo>
                    <a:pt x="7846" y="278562"/>
                  </a:lnTo>
                  <a:lnTo>
                    <a:pt x="4648" y="274892"/>
                  </a:lnTo>
                  <a:lnTo>
                    <a:pt x="2148" y="266657"/>
                  </a:lnTo>
                  <a:lnTo>
                    <a:pt x="521" y="255657"/>
                  </a:lnTo>
                  <a:lnTo>
                    <a:pt x="0" y="243301"/>
                  </a:lnTo>
                  <a:lnTo>
                    <a:pt x="600" y="230409"/>
                  </a:lnTo>
                  <a:lnTo>
                    <a:pt x="2168" y="217179"/>
                  </a:lnTo>
                  <a:lnTo>
                    <a:pt x="4498" y="203404"/>
                  </a:lnTo>
                  <a:lnTo>
                    <a:pt x="7394" y="188984"/>
                  </a:lnTo>
                  <a:lnTo>
                    <a:pt x="10696" y="174158"/>
                  </a:lnTo>
                  <a:lnTo>
                    <a:pt x="14284" y="159405"/>
                  </a:lnTo>
                  <a:lnTo>
                    <a:pt x="18070" y="144996"/>
                  </a:lnTo>
                  <a:lnTo>
                    <a:pt x="21991" y="130997"/>
                  </a:lnTo>
                  <a:lnTo>
                    <a:pt x="26004" y="117365"/>
                  </a:lnTo>
                  <a:lnTo>
                    <a:pt x="30085" y="104033"/>
                  </a:lnTo>
                  <a:lnTo>
                    <a:pt x="34409" y="91122"/>
                  </a:lnTo>
                  <a:lnTo>
                    <a:pt x="39330" y="78940"/>
                  </a:lnTo>
                  <a:lnTo>
                    <a:pt x="44994" y="67594"/>
                  </a:lnTo>
                  <a:lnTo>
                    <a:pt x="51356" y="57011"/>
                  </a:lnTo>
                  <a:lnTo>
                    <a:pt x="58291" y="47045"/>
                  </a:lnTo>
                  <a:lnTo>
                    <a:pt x="65667" y="37550"/>
                  </a:lnTo>
                  <a:lnTo>
                    <a:pt x="73562" y="28596"/>
                  </a:lnTo>
                  <a:lnTo>
                    <a:pt x="82252" y="20450"/>
                  </a:lnTo>
                  <a:lnTo>
                    <a:pt x="91823" y="13206"/>
                  </a:lnTo>
                  <a:lnTo>
                    <a:pt x="102187" y="7164"/>
                  </a:lnTo>
                  <a:lnTo>
                    <a:pt x="113188" y="2902"/>
                  </a:lnTo>
                  <a:lnTo>
                    <a:pt x="124654" y="571"/>
                  </a:lnTo>
                  <a:lnTo>
                    <a:pt x="135905" y="0"/>
                  </a:lnTo>
                  <a:lnTo>
                    <a:pt x="146872" y="974"/>
                  </a:lnTo>
                  <a:lnTo>
                    <a:pt x="158515" y="4916"/>
                  </a:lnTo>
                  <a:lnTo>
                    <a:pt x="172685" y="141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875029" y="957788"/>
              <a:ext cx="293111" cy="288904"/>
            </a:xfrm>
            <a:custGeom>
              <a:avLst/>
              <a:gdLst/>
              <a:ahLst/>
              <a:cxnLst/>
              <a:rect l="0" t="0" r="0" b="0"/>
              <a:pathLst>
                <a:path w="293111" h="288904">
                  <a:moveTo>
                    <a:pt x="53606" y="113676"/>
                  </a:moveTo>
                  <a:lnTo>
                    <a:pt x="64224" y="116948"/>
                  </a:lnTo>
                  <a:lnTo>
                    <a:pt x="74984" y="117979"/>
                  </a:lnTo>
                  <a:lnTo>
                    <a:pt x="86940" y="116794"/>
                  </a:lnTo>
                  <a:lnTo>
                    <a:pt x="99673" y="113754"/>
                  </a:lnTo>
                  <a:lnTo>
                    <a:pt x="112262" y="109223"/>
                  </a:lnTo>
                  <a:lnTo>
                    <a:pt x="124171" y="103548"/>
                  </a:lnTo>
                  <a:lnTo>
                    <a:pt x="135083" y="96837"/>
                  </a:lnTo>
                  <a:lnTo>
                    <a:pt x="144709" y="88961"/>
                  </a:lnTo>
                  <a:lnTo>
                    <a:pt x="153027" y="79944"/>
                  </a:lnTo>
                  <a:lnTo>
                    <a:pt x="159828" y="69956"/>
                  </a:lnTo>
                  <a:lnTo>
                    <a:pt x="164617" y="59208"/>
                  </a:lnTo>
                  <a:lnTo>
                    <a:pt x="167298" y="47908"/>
                  </a:lnTo>
                  <a:lnTo>
                    <a:pt x="167741" y="36607"/>
                  </a:lnTo>
                  <a:lnTo>
                    <a:pt x="165591" y="26161"/>
                  </a:lnTo>
                  <a:lnTo>
                    <a:pt x="160901" y="16979"/>
                  </a:lnTo>
                  <a:lnTo>
                    <a:pt x="153857" y="9436"/>
                  </a:lnTo>
                  <a:lnTo>
                    <a:pt x="144565" y="4069"/>
                  </a:lnTo>
                  <a:lnTo>
                    <a:pt x="133317" y="955"/>
                  </a:lnTo>
                  <a:lnTo>
                    <a:pt x="120898" y="0"/>
                  </a:lnTo>
                  <a:lnTo>
                    <a:pt x="108431" y="1160"/>
                  </a:lnTo>
                  <a:lnTo>
                    <a:pt x="96551" y="4196"/>
                  </a:lnTo>
                  <a:lnTo>
                    <a:pt x="85433" y="8747"/>
                  </a:lnTo>
                  <a:lnTo>
                    <a:pt x="75020" y="14445"/>
                  </a:lnTo>
                  <a:lnTo>
                    <a:pt x="65183" y="20982"/>
                  </a:lnTo>
                  <a:lnTo>
                    <a:pt x="55978" y="28311"/>
                  </a:lnTo>
                  <a:lnTo>
                    <a:pt x="47654" y="36620"/>
                  </a:lnTo>
                  <a:lnTo>
                    <a:pt x="40275" y="45936"/>
                  </a:lnTo>
                  <a:lnTo>
                    <a:pt x="33733" y="56128"/>
                  </a:lnTo>
                  <a:lnTo>
                    <a:pt x="27861" y="67015"/>
                  </a:lnTo>
                  <a:lnTo>
                    <a:pt x="22490" y="78426"/>
                  </a:lnTo>
                  <a:lnTo>
                    <a:pt x="17482" y="90411"/>
                  </a:lnTo>
                  <a:lnTo>
                    <a:pt x="12729" y="103228"/>
                  </a:lnTo>
                  <a:lnTo>
                    <a:pt x="8164" y="116956"/>
                  </a:lnTo>
                  <a:lnTo>
                    <a:pt x="4124" y="131695"/>
                  </a:lnTo>
                  <a:lnTo>
                    <a:pt x="1304" y="147652"/>
                  </a:lnTo>
                  <a:lnTo>
                    <a:pt x="0" y="164816"/>
                  </a:lnTo>
                  <a:lnTo>
                    <a:pt x="507" y="182816"/>
                  </a:lnTo>
                  <a:lnTo>
                    <a:pt x="3306" y="201059"/>
                  </a:lnTo>
                  <a:lnTo>
                    <a:pt x="8436" y="219165"/>
                  </a:lnTo>
                  <a:lnTo>
                    <a:pt x="15778" y="236414"/>
                  </a:lnTo>
                  <a:lnTo>
                    <a:pt x="25270" y="251694"/>
                  </a:lnTo>
                  <a:lnTo>
                    <a:pt x="36667" y="264569"/>
                  </a:lnTo>
                  <a:lnTo>
                    <a:pt x="49797" y="274816"/>
                  </a:lnTo>
                  <a:lnTo>
                    <a:pt x="64654" y="282107"/>
                  </a:lnTo>
                  <a:lnTo>
                    <a:pt x="81064" y="286569"/>
                  </a:lnTo>
                  <a:lnTo>
                    <a:pt x="98352" y="288656"/>
                  </a:lnTo>
                  <a:lnTo>
                    <a:pt x="115480" y="288903"/>
                  </a:lnTo>
                  <a:lnTo>
                    <a:pt x="131878" y="287784"/>
                  </a:lnTo>
                  <a:lnTo>
                    <a:pt x="147616" y="285294"/>
                  </a:lnTo>
                  <a:lnTo>
                    <a:pt x="163149" y="280988"/>
                  </a:lnTo>
                  <a:lnTo>
                    <a:pt x="178784" y="274771"/>
                  </a:lnTo>
                  <a:lnTo>
                    <a:pt x="194440" y="267066"/>
                  </a:lnTo>
                  <a:lnTo>
                    <a:pt x="209758" y="258585"/>
                  </a:lnTo>
                  <a:lnTo>
                    <a:pt x="224537" y="249828"/>
                  </a:lnTo>
                  <a:lnTo>
                    <a:pt x="238462" y="241165"/>
                  </a:lnTo>
                  <a:lnTo>
                    <a:pt x="252504" y="231971"/>
                  </a:lnTo>
                  <a:lnTo>
                    <a:pt x="269234" y="220107"/>
                  </a:lnTo>
                  <a:lnTo>
                    <a:pt x="293110" y="2019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117717" y="1134491"/>
              <a:ext cx="147566" cy="277321"/>
            </a:xfrm>
            <a:custGeom>
              <a:avLst/>
              <a:gdLst/>
              <a:ahLst/>
              <a:cxnLst/>
              <a:rect l="0" t="0" r="0" b="0"/>
              <a:pathLst>
                <a:path w="147566" h="277321">
                  <a:moveTo>
                    <a:pt x="138660" y="0"/>
                  </a:moveTo>
                  <a:lnTo>
                    <a:pt x="142093" y="10778"/>
                  </a:lnTo>
                  <a:lnTo>
                    <a:pt x="144657" y="23071"/>
                  </a:lnTo>
                  <a:lnTo>
                    <a:pt x="146566" y="38132"/>
                  </a:lnTo>
                  <a:lnTo>
                    <a:pt x="147565" y="55318"/>
                  </a:lnTo>
                  <a:lnTo>
                    <a:pt x="147028" y="73454"/>
                  </a:lnTo>
                  <a:lnTo>
                    <a:pt x="144743" y="91743"/>
                  </a:lnTo>
                  <a:lnTo>
                    <a:pt x="140868" y="109449"/>
                  </a:lnTo>
                  <a:lnTo>
                    <a:pt x="135709" y="125738"/>
                  </a:lnTo>
                  <a:lnTo>
                    <a:pt x="129575" y="140325"/>
                  </a:lnTo>
                  <a:lnTo>
                    <a:pt x="122537" y="153727"/>
                  </a:lnTo>
                  <a:lnTo>
                    <a:pt x="114432" y="166975"/>
                  </a:lnTo>
                  <a:lnTo>
                    <a:pt x="105258" y="180681"/>
                  </a:lnTo>
                  <a:lnTo>
                    <a:pt x="95163" y="194641"/>
                  </a:lnTo>
                  <a:lnTo>
                    <a:pt x="84342" y="208086"/>
                  </a:lnTo>
                  <a:lnTo>
                    <a:pt x="72987" y="220586"/>
                  </a:lnTo>
                  <a:lnTo>
                    <a:pt x="61334" y="231973"/>
                  </a:lnTo>
                  <a:lnTo>
                    <a:pt x="48272" y="243391"/>
                  </a:lnTo>
                  <a:lnTo>
                    <a:pt x="29978" y="257174"/>
                  </a:lnTo>
                  <a:lnTo>
                    <a:pt x="0" y="277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452438" y="907593"/>
              <a:ext cx="270342" cy="302532"/>
            </a:xfrm>
            <a:custGeom>
              <a:avLst/>
              <a:gdLst/>
              <a:ahLst/>
              <a:cxnLst/>
              <a:rect l="0" t="0" r="0" b="0"/>
              <a:pathLst>
                <a:path w="270342" h="302532">
                  <a:moveTo>
                    <a:pt x="5626" y="0"/>
                  </a:moveTo>
                  <a:lnTo>
                    <a:pt x="5621" y="8669"/>
                  </a:lnTo>
                  <a:lnTo>
                    <a:pt x="5414" y="21575"/>
                  </a:lnTo>
                  <a:lnTo>
                    <a:pt x="4638" y="37921"/>
                  </a:lnTo>
                  <a:lnTo>
                    <a:pt x="3148" y="57379"/>
                  </a:lnTo>
                  <a:lnTo>
                    <a:pt x="1377" y="78692"/>
                  </a:lnTo>
                  <a:lnTo>
                    <a:pt x="180" y="99822"/>
                  </a:lnTo>
                  <a:lnTo>
                    <a:pt x="0" y="119626"/>
                  </a:lnTo>
                  <a:lnTo>
                    <a:pt x="878" y="138217"/>
                  </a:lnTo>
                  <a:lnTo>
                    <a:pt x="2660" y="156481"/>
                  </a:lnTo>
                  <a:lnTo>
                    <a:pt x="5153" y="175009"/>
                  </a:lnTo>
                  <a:lnTo>
                    <a:pt x="8369" y="193623"/>
                  </a:lnTo>
                  <a:lnTo>
                    <a:pt x="12528" y="211591"/>
                  </a:lnTo>
                  <a:lnTo>
                    <a:pt x="17683" y="228511"/>
                  </a:lnTo>
                  <a:lnTo>
                    <a:pt x="24105" y="243975"/>
                  </a:lnTo>
                  <a:lnTo>
                    <a:pt x="32354" y="257406"/>
                  </a:lnTo>
                  <a:lnTo>
                    <a:pt x="42560" y="268676"/>
                  </a:lnTo>
                  <a:lnTo>
                    <a:pt x="54305" y="277460"/>
                  </a:lnTo>
                  <a:lnTo>
                    <a:pt x="66870" y="283041"/>
                  </a:lnTo>
                  <a:lnTo>
                    <a:pt x="79751" y="285327"/>
                  </a:lnTo>
                  <a:lnTo>
                    <a:pt x="92700" y="284551"/>
                  </a:lnTo>
                  <a:lnTo>
                    <a:pt x="105615" y="280948"/>
                  </a:lnTo>
                  <a:lnTo>
                    <a:pt x="118461" y="274942"/>
                  </a:lnTo>
                  <a:lnTo>
                    <a:pt x="131043" y="267242"/>
                  </a:lnTo>
                  <a:lnTo>
                    <a:pt x="143005" y="258695"/>
                  </a:lnTo>
                  <a:lnTo>
                    <a:pt x="154198" y="249837"/>
                  </a:lnTo>
                  <a:lnTo>
                    <a:pt x="164475" y="240343"/>
                  </a:lnTo>
                  <a:lnTo>
                    <a:pt x="173599" y="229207"/>
                  </a:lnTo>
                  <a:lnTo>
                    <a:pt x="181554" y="215988"/>
                  </a:lnTo>
                  <a:lnTo>
                    <a:pt x="188500" y="200796"/>
                  </a:lnTo>
                  <a:lnTo>
                    <a:pt x="194653" y="183978"/>
                  </a:lnTo>
                  <a:lnTo>
                    <a:pt x="200204" y="165930"/>
                  </a:lnTo>
                  <a:lnTo>
                    <a:pt x="204929" y="147379"/>
                  </a:lnTo>
                  <a:lnTo>
                    <a:pt x="208217" y="129322"/>
                  </a:lnTo>
                  <a:lnTo>
                    <a:pt x="209852" y="112267"/>
                  </a:lnTo>
                  <a:lnTo>
                    <a:pt x="209975" y="96273"/>
                  </a:lnTo>
                  <a:lnTo>
                    <a:pt x="208874" y="81197"/>
                  </a:lnTo>
                  <a:lnTo>
                    <a:pt x="206844" y="66922"/>
                  </a:lnTo>
                  <a:lnTo>
                    <a:pt x="204004" y="56182"/>
                  </a:lnTo>
                  <a:lnTo>
                    <a:pt x="201148" y="52970"/>
                  </a:lnTo>
                  <a:lnTo>
                    <a:pt x="199642" y="56883"/>
                  </a:lnTo>
                  <a:lnTo>
                    <a:pt x="199663" y="66172"/>
                  </a:lnTo>
                  <a:lnTo>
                    <a:pt x="200727" y="79444"/>
                  </a:lnTo>
                  <a:lnTo>
                    <a:pt x="202134" y="95877"/>
                  </a:lnTo>
                  <a:lnTo>
                    <a:pt x="203470" y="114782"/>
                  </a:lnTo>
                  <a:lnTo>
                    <a:pt x="204968" y="135155"/>
                  </a:lnTo>
                  <a:lnTo>
                    <a:pt x="207345" y="155750"/>
                  </a:lnTo>
                  <a:lnTo>
                    <a:pt x="210940" y="175856"/>
                  </a:lnTo>
                  <a:lnTo>
                    <a:pt x="215529" y="195061"/>
                  </a:lnTo>
                  <a:lnTo>
                    <a:pt x="220548" y="213032"/>
                  </a:lnTo>
                  <a:lnTo>
                    <a:pt x="225616" y="229721"/>
                  </a:lnTo>
                  <a:lnTo>
                    <a:pt x="230849" y="244992"/>
                  </a:lnTo>
                  <a:lnTo>
                    <a:pt x="237526" y="260113"/>
                  </a:lnTo>
                  <a:lnTo>
                    <a:pt x="248903" y="277753"/>
                  </a:lnTo>
                  <a:lnTo>
                    <a:pt x="270341" y="3025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800774" y="893772"/>
              <a:ext cx="149745" cy="330719"/>
            </a:xfrm>
            <a:custGeom>
              <a:avLst/>
              <a:gdLst/>
              <a:ahLst/>
              <a:cxnLst/>
              <a:rect l="0" t="0" r="0" b="0"/>
              <a:pathLst>
                <a:path w="149745" h="330719">
                  <a:moveTo>
                    <a:pt x="148903" y="13821"/>
                  </a:moveTo>
                  <a:lnTo>
                    <a:pt x="138366" y="7037"/>
                  </a:lnTo>
                  <a:lnTo>
                    <a:pt x="128372" y="2674"/>
                  </a:lnTo>
                  <a:lnTo>
                    <a:pt x="117952" y="393"/>
                  </a:lnTo>
                  <a:lnTo>
                    <a:pt x="106825" y="0"/>
                  </a:lnTo>
                  <a:lnTo>
                    <a:pt x="94681" y="1518"/>
                  </a:lnTo>
                  <a:lnTo>
                    <a:pt x="81468" y="4780"/>
                  </a:lnTo>
                  <a:lnTo>
                    <a:pt x="67706" y="9474"/>
                  </a:lnTo>
                  <a:lnTo>
                    <a:pt x="54328" y="15263"/>
                  </a:lnTo>
                  <a:lnTo>
                    <a:pt x="41839" y="21859"/>
                  </a:lnTo>
                  <a:lnTo>
                    <a:pt x="30514" y="29226"/>
                  </a:lnTo>
                  <a:lnTo>
                    <a:pt x="20600" y="37560"/>
                  </a:lnTo>
                  <a:lnTo>
                    <a:pt x="12089" y="46886"/>
                  </a:lnTo>
                  <a:lnTo>
                    <a:pt x="5359" y="56883"/>
                  </a:lnTo>
                  <a:lnTo>
                    <a:pt x="1254" y="67001"/>
                  </a:lnTo>
                  <a:lnTo>
                    <a:pt x="0" y="76910"/>
                  </a:lnTo>
                  <a:lnTo>
                    <a:pt x="1287" y="86506"/>
                  </a:lnTo>
                  <a:lnTo>
                    <a:pt x="4606" y="95799"/>
                  </a:lnTo>
                  <a:lnTo>
                    <a:pt x="9462" y="104843"/>
                  </a:lnTo>
                  <a:lnTo>
                    <a:pt x="15823" y="113697"/>
                  </a:lnTo>
                  <a:lnTo>
                    <a:pt x="24101" y="122412"/>
                  </a:lnTo>
                  <a:lnTo>
                    <a:pt x="34361" y="131034"/>
                  </a:lnTo>
                  <a:lnTo>
                    <a:pt x="46159" y="139790"/>
                  </a:lnTo>
                  <a:lnTo>
                    <a:pt x="58768" y="149068"/>
                  </a:lnTo>
                  <a:lnTo>
                    <a:pt x="71678" y="159032"/>
                  </a:lnTo>
                  <a:lnTo>
                    <a:pt x="84444" y="169459"/>
                  </a:lnTo>
                  <a:lnTo>
                    <a:pt x="96600" y="179866"/>
                  </a:lnTo>
                  <a:lnTo>
                    <a:pt x="107957" y="189974"/>
                  </a:lnTo>
                  <a:lnTo>
                    <a:pt x="118362" y="199907"/>
                  </a:lnTo>
                  <a:lnTo>
                    <a:pt x="127580" y="210063"/>
                  </a:lnTo>
                  <a:lnTo>
                    <a:pt x="135591" y="220665"/>
                  </a:lnTo>
                  <a:lnTo>
                    <a:pt x="142170" y="231743"/>
                  </a:lnTo>
                  <a:lnTo>
                    <a:pt x="146802" y="243234"/>
                  </a:lnTo>
                  <a:lnTo>
                    <a:pt x="149375" y="255042"/>
                  </a:lnTo>
                  <a:lnTo>
                    <a:pt x="149744" y="266890"/>
                  </a:lnTo>
                  <a:lnTo>
                    <a:pt x="147543" y="278339"/>
                  </a:lnTo>
                  <a:lnTo>
                    <a:pt x="142819" y="289180"/>
                  </a:lnTo>
                  <a:lnTo>
                    <a:pt x="135751" y="299218"/>
                  </a:lnTo>
                  <a:lnTo>
                    <a:pt x="126444" y="308180"/>
                  </a:lnTo>
                  <a:lnTo>
                    <a:pt x="115181" y="316014"/>
                  </a:lnTo>
                  <a:lnTo>
                    <a:pt x="102547" y="322473"/>
                  </a:lnTo>
                  <a:lnTo>
                    <a:pt x="89299" y="327024"/>
                  </a:lnTo>
                  <a:lnTo>
                    <a:pt x="75932" y="329558"/>
                  </a:lnTo>
                  <a:lnTo>
                    <a:pt x="63201" y="330506"/>
                  </a:lnTo>
                  <a:lnTo>
                    <a:pt x="50983" y="330718"/>
                  </a:lnTo>
                  <a:lnTo>
                    <a:pt x="38211" y="330213"/>
                  </a:lnTo>
                  <a:lnTo>
                    <a:pt x="22849" y="3289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030838" y="897747"/>
              <a:ext cx="309609" cy="306524"/>
            </a:xfrm>
            <a:custGeom>
              <a:avLst/>
              <a:gdLst/>
              <a:ahLst/>
              <a:cxnLst/>
              <a:rect l="0" t="0" r="0" b="0"/>
              <a:pathLst>
                <a:path w="309609" h="306524">
                  <a:moveTo>
                    <a:pt x="7078" y="98084"/>
                  </a:moveTo>
                  <a:lnTo>
                    <a:pt x="17695" y="101517"/>
                  </a:lnTo>
                  <a:lnTo>
                    <a:pt x="28455" y="104081"/>
                  </a:lnTo>
                  <a:lnTo>
                    <a:pt x="40428" y="105995"/>
                  </a:lnTo>
                  <a:lnTo>
                    <a:pt x="53781" y="107201"/>
                  </a:lnTo>
                  <a:lnTo>
                    <a:pt x="68699" y="107441"/>
                  </a:lnTo>
                  <a:lnTo>
                    <a:pt x="85099" y="106645"/>
                  </a:lnTo>
                  <a:lnTo>
                    <a:pt x="102154" y="104542"/>
                  </a:lnTo>
                  <a:lnTo>
                    <a:pt x="118476" y="100580"/>
                  </a:lnTo>
                  <a:lnTo>
                    <a:pt x="133327" y="94625"/>
                  </a:lnTo>
                  <a:lnTo>
                    <a:pt x="146032" y="86710"/>
                  </a:lnTo>
                  <a:lnTo>
                    <a:pt x="155696" y="76823"/>
                  </a:lnTo>
                  <a:lnTo>
                    <a:pt x="162139" y="65172"/>
                  </a:lnTo>
                  <a:lnTo>
                    <a:pt x="165551" y="52481"/>
                  </a:lnTo>
                  <a:lnTo>
                    <a:pt x="166150" y="39831"/>
                  </a:lnTo>
                  <a:lnTo>
                    <a:pt x="164338" y="27844"/>
                  </a:lnTo>
                  <a:lnTo>
                    <a:pt x="160430" y="17264"/>
                  </a:lnTo>
                  <a:lnTo>
                    <a:pt x="154537" y="9125"/>
                  </a:lnTo>
                  <a:lnTo>
                    <a:pt x="146900" y="3747"/>
                  </a:lnTo>
                  <a:lnTo>
                    <a:pt x="137859" y="868"/>
                  </a:lnTo>
                  <a:lnTo>
                    <a:pt x="127756" y="0"/>
                  </a:lnTo>
                  <a:lnTo>
                    <a:pt x="116887" y="655"/>
                  </a:lnTo>
                  <a:lnTo>
                    <a:pt x="105673" y="2610"/>
                  </a:lnTo>
                  <a:lnTo>
                    <a:pt x="94650" y="5909"/>
                  </a:lnTo>
                  <a:lnTo>
                    <a:pt x="84089" y="10472"/>
                  </a:lnTo>
                  <a:lnTo>
                    <a:pt x="74035" y="16090"/>
                  </a:lnTo>
                  <a:lnTo>
                    <a:pt x="64426" y="22523"/>
                  </a:lnTo>
                  <a:lnTo>
                    <a:pt x="55171" y="29562"/>
                  </a:lnTo>
                  <a:lnTo>
                    <a:pt x="46377" y="37232"/>
                  </a:lnTo>
                  <a:lnTo>
                    <a:pt x="38339" y="45771"/>
                  </a:lnTo>
                  <a:lnTo>
                    <a:pt x="31155" y="55246"/>
                  </a:lnTo>
                  <a:lnTo>
                    <a:pt x="24747" y="65750"/>
                  </a:lnTo>
                  <a:lnTo>
                    <a:pt x="18964" y="77483"/>
                  </a:lnTo>
                  <a:lnTo>
                    <a:pt x="13660" y="90446"/>
                  </a:lnTo>
                  <a:lnTo>
                    <a:pt x="8900" y="104854"/>
                  </a:lnTo>
                  <a:lnTo>
                    <a:pt x="4950" y="121218"/>
                  </a:lnTo>
                  <a:lnTo>
                    <a:pt x="1905" y="139624"/>
                  </a:lnTo>
                  <a:lnTo>
                    <a:pt x="62" y="159432"/>
                  </a:lnTo>
                  <a:lnTo>
                    <a:pt x="0" y="179533"/>
                  </a:lnTo>
                  <a:lnTo>
                    <a:pt x="1870" y="199246"/>
                  </a:lnTo>
                  <a:lnTo>
                    <a:pt x="5461" y="217957"/>
                  </a:lnTo>
                  <a:lnTo>
                    <a:pt x="10427" y="234946"/>
                  </a:lnTo>
                  <a:lnTo>
                    <a:pt x="16430" y="249997"/>
                  </a:lnTo>
                  <a:lnTo>
                    <a:pt x="23380" y="263105"/>
                  </a:lnTo>
                  <a:lnTo>
                    <a:pt x="31425" y="274246"/>
                  </a:lnTo>
                  <a:lnTo>
                    <a:pt x="40570" y="283605"/>
                  </a:lnTo>
                  <a:lnTo>
                    <a:pt x="51053" y="291315"/>
                  </a:lnTo>
                  <a:lnTo>
                    <a:pt x="63409" y="297355"/>
                  </a:lnTo>
                  <a:lnTo>
                    <a:pt x="77747" y="301861"/>
                  </a:lnTo>
                  <a:lnTo>
                    <a:pt x="93445" y="304911"/>
                  </a:lnTo>
                  <a:lnTo>
                    <a:pt x="109407" y="306431"/>
                  </a:lnTo>
                  <a:lnTo>
                    <a:pt x="124971" y="306523"/>
                  </a:lnTo>
                  <a:lnTo>
                    <a:pt x="139923" y="305429"/>
                  </a:lnTo>
                  <a:lnTo>
                    <a:pt x="154282" y="303423"/>
                  </a:lnTo>
                  <a:lnTo>
                    <a:pt x="168155" y="300746"/>
                  </a:lnTo>
                  <a:lnTo>
                    <a:pt x="181856" y="297590"/>
                  </a:lnTo>
                  <a:lnTo>
                    <a:pt x="195852" y="294101"/>
                  </a:lnTo>
                  <a:lnTo>
                    <a:pt x="210368" y="290376"/>
                  </a:lnTo>
                  <a:lnTo>
                    <a:pt x="225031" y="286293"/>
                  </a:lnTo>
                  <a:lnTo>
                    <a:pt x="239028" y="281533"/>
                  </a:lnTo>
                  <a:lnTo>
                    <a:pt x="251937" y="275983"/>
                  </a:lnTo>
                  <a:lnTo>
                    <a:pt x="263617" y="269841"/>
                  </a:lnTo>
                  <a:lnTo>
                    <a:pt x="275272" y="262790"/>
                  </a:lnTo>
                  <a:lnTo>
                    <a:pt x="289259" y="252871"/>
                  </a:lnTo>
                  <a:lnTo>
                    <a:pt x="309608" y="2367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810115" y="693300"/>
              <a:ext cx="21946" cy="504220"/>
            </a:xfrm>
            <a:custGeom>
              <a:avLst/>
              <a:gdLst/>
              <a:ahLst/>
              <a:cxnLst/>
              <a:rect l="0" t="0" r="0" b="0"/>
              <a:pathLst>
                <a:path w="21946" h="504220">
                  <a:moveTo>
                    <a:pt x="21945" y="0"/>
                  </a:moveTo>
                  <a:lnTo>
                    <a:pt x="21939" y="8653"/>
                  </a:lnTo>
                  <a:lnTo>
                    <a:pt x="21733" y="20939"/>
                  </a:lnTo>
                  <a:lnTo>
                    <a:pt x="20956" y="34955"/>
                  </a:lnTo>
                  <a:lnTo>
                    <a:pt x="19461" y="49950"/>
                  </a:lnTo>
                  <a:lnTo>
                    <a:pt x="17482" y="66155"/>
                  </a:lnTo>
                  <a:lnTo>
                    <a:pt x="15509" y="84470"/>
                  </a:lnTo>
                  <a:lnTo>
                    <a:pt x="13829" y="105210"/>
                  </a:lnTo>
                  <a:lnTo>
                    <a:pt x="12521" y="127583"/>
                  </a:lnTo>
                  <a:lnTo>
                    <a:pt x="11554" y="150063"/>
                  </a:lnTo>
                  <a:lnTo>
                    <a:pt x="10856" y="171743"/>
                  </a:lnTo>
                  <a:lnTo>
                    <a:pt x="10164" y="192364"/>
                  </a:lnTo>
                  <a:lnTo>
                    <a:pt x="9053" y="212000"/>
                  </a:lnTo>
                  <a:lnTo>
                    <a:pt x="7330" y="230850"/>
                  </a:lnTo>
                  <a:lnTo>
                    <a:pt x="5195" y="249700"/>
                  </a:lnTo>
                  <a:lnTo>
                    <a:pt x="3117" y="269818"/>
                  </a:lnTo>
                  <a:lnTo>
                    <a:pt x="1372" y="291787"/>
                  </a:lnTo>
                  <a:lnTo>
                    <a:pt x="223" y="315194"/>
                  </a:lnTo>
                  <a:lnTo>
                    <a:pt x="0" y="339006"/>
                  </a:lnTo>
                  <a:lnTo>
                    <a:pt x="783" y="362554"/>
                  </a:lnTo>
                  <a:lnTo>
                    <a:pt x="2262" y="385404"/>
                  </a:lnTo>
                  <a:lnTo>
                    <a:pt x="3891" y="407180"/>
                  </a:lnTo>
                  <a:lnTo>
                    <a:pt x="5336" y="427784"/>
                  </a:lnTo>
                  <a:lnTo>
                    <a:pt x="6487" y="446633"/>
                  </a:lnTo>
                  <a:lnTo>
                    <a:pt x="7473" y="464385"/>
                  </a:lnTo>
                  <a:lnTo>
                    <a:pt x="8374" y="482601"/>
                  </a:lnTo>
                  <a:lnTo>
                    <a:pt x="9339" y="5042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579950" y="857171"/>
              <a:ext cx="479009" cy="201689"/>
            </a:xfrm>
            <a:custGeom>
              <a:avLst/>
              <a:gdLst/>
              <a:ahLst/>
              <a:cxnLst/>
              <a:rect l="0" t="0" r="0" b="0"/>
              <a:pathLst>
                <a:path w="479009" h="201689">
                  <a:moveTo>
                    <a:pt x="0" y="201688"/>
                  </a:moveTo>
                  <a:lnTo>
                    <a:pt x="8670" y="201682"/>
                  </a:lnTo>
                  <a:lnTo>
                    <a:pt x="21576" y="201475"/>
                  </a:lnTo>
                  <a:lnTo>
                    <a:pt x="37921" y="200699"/>
                  </a:lnTo>
                  <a:lnTo>
                    <a:pt x="57384" y="199199"/>
                  </a:lnTo>
                  <a:lnTo>
                    <a:pt x="78905" y="197013"/>
                  </a:lnTo>
                  <a:lnTo>
                    <a:pt x="100811" y="194263"/>
                  </a:lnTo>
                  <a:lnTo>
                    <a:pt x="122104" y="191083"/>
                  </a:lnTo>
                  <a:lnTo>
                    <a:pt x="142467" y="187589"/>
                  </a:lnTo>
                  <a:lnTo>
                    <a:pt x="161928" y="183872"/>
                  </a:lnTo>
                  <a:lnTo>
                    <a:pt x="180646" y="179995"/>
                  </a:lnTo>
                  <a:lnTo>
                    <a:pt x="198797" y="175809"/>
                  </a:lnTo>
                  <a:lnTo>
                    <a:pt x="216535" y="170981"/>
                  </a:lnTo>
                  <a:lnTo>
                    <a:pt x="233973" y="165385"/>
                  </a:lnTo>
                  <a:lnTo>
                    <a:pt x="251006" y="159272"/>
                  </a:lnTo>
                  <a:lnTo>
                    <a:pt x="267330" y="153142"/>
                  </a:lnTo>
                  <a:lnTo>
                    <a:pt x="282834" y="147286"/>
                  </a:lnTo>
                  <a:lnTo>
                    <a:pt x="297589" y="141589"/>
                  </a:lnTo>
                  <a:lnTo>
                    <a:pt x="311735" y="135657"/>
                  </a:lnTo>
                  <a:lnTo>
                    <a:pt x="325422" y="129272"/>
                  </a:lnTo>
                  <a:lnTo>
                    <a:pt x="338775" y="122406"/>
                  </a:lnTo>
                  <a:lnTo>
                    <a:pt x="351892" y="115124"/>
                  </a:lnTo>
                  <a:lnTo>
                    <a:pt x="364839" y="107516"/>
                  </a:lnTo>
                  <a:lnTo>
                    <a:pt x="377473" y="99666"/>
                  </a:lnTo>
                  <a:lnTo>
                    <a:pt x="389460" y="91644"/>
                  </a:lnTo>
                  <a:lnTo>
                    <a:pt x="400671" y="83494"/>
                  </a:lnTo>
                  <a:lnTo>
                    <a:pt x="411162" y="75060"/>
                  </a:lnTo>
                  <a:lnTo>
                    <a:pt x="421065" y="65999"/>
                  </a:lnTo>
                  <a:lnTo>
                    <a:pt x="430518" y="56186"/>
                  </a:lnTo>
                  <a:lnTo>
                    <a:pt x="439509" y="45990"/>
                  </a:lnTo>
                  <a:lnTo>
                    <a:pt x="448890" y="35043"/>
                  </a:lnTo>
                  <a:lnTo>
                    <a:pt x="460826" y="21043"/>
                  </a:lnTo>
                  <a:lnTo>
                    <a:pt x="47900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046352" y="668089"/>
              <a:ext cx="252110" cy="516825"/>
            </a:xfrm>
            <a:custGeom>
              <a:avLst/>
              <a:gdLst/>
              <a:ahLst/>
              <a:cxnLst/>
              <a:rect l="0" t="0" r="0" b="0"/>
              <a:pathLst>
                <a:path w="252110" h="516825">
                  <a:moveTo>
                    <a:pt x="0" y="0"/>
                  </a:moveTo>
                  <a:lnTo>
                    <a:pt x="3513" y="10698"/>
                  </a:lnTo>
                  <a:lnTo>
                    <a:pt x="6844" y="22225"/>
                  </a:lnTo>
                  <a:lnTo>
                    <a:pt x="10316" y="35739"/>
                  </a:lnTo>
                  <a:lnTo>
                    <a:pt x="13956" y="50905"/>
                  </a:lnTo>
                  <a:lnTo>
                    <a:pt x="17745" y="67044"/>
                  </a:lnTo>
                  <a:lnTo>
                    <a:pt x="21652" y="83646"/>
                  </a:lnTo>
                  <a:lnTo>
                    <a:pt x="25649" y="100244"/>
                  </a:lnTo>
                  <a:lnTo>
                    <a:pt x="29709" y="116339"/>
                  </a:lnTo>
                  <a:lnTo>
                    <a:pt x="33809" y="131733"/>
                  </a:lnTo>
                  <a:lnTo>
                    <a:pt x="37738" y="146835"/>
                  </a:lnTo>
                  <a:lnTo>
                    <a:pt x="41120" y="162498"/>
                  </a:lnTo>
                  <a:lnTo>
                    <a:pt x="43797" y="179159"/>
                  </a:lnTo>
                  <a:lnTo>
                    <a:pt x="46000" y="196665"/>
                  </a:lnTo>
                  <a:lnTo>
                    <a:pt x="48215" y="214498"/>
                  </a:lnTo>
                  <a:lnTo>
                    <a:pt x="50723" y="232306"/>
                  </a:lnTo>
                  <a:lnTo>
                    <a:pt x="53404" y="249946"/>
                  </a:lnTo>
                  <a:lnTo>
                    <a:pt x="55858" y="267392"/>
                  </a:lnTo>
                  <a:lnTo>
                    <a:pt x="57864" y="284667"/>
                  </a:lnTo>
                  <a:lnTo>
                    <a:pt x="59394" y="301807"/>
                  </a:lnTo>
                  <a:lnTo>
                    <a:pt x="60510" y="318846"/>
                  </a:lnTo>
                  <a:lnTo>
                    <a:pt x="61302" y="335818"/>
                  </a:lnTo>
                  <a:lnTo>
                    <a:pt x="61854" y="352941"/>
                  </a:lnTo>
                  <a:lnTo>
                    <a:pt x="62234" y="370598"/>
                  </a:lnTo>
                  <a:lnTo>
                    <a:pt x="62488" y="388945"/>
                  </a:lnTo>
                  <a:lnTo>
                    <a:pt x="62456" y="407557"/>
                  </a:lnTo>
                  <a:lnTo>
                    <a:pt x="61798" y="425584"/>
                  </a:lnTo>
                  <a:lnTo>
                    <a:pt x="60371" y="442547"/>
                  </a:lnTo>
                  <a:lnTo>
                    <a:pt x="58032" y="457039"/>
                  </a:lnTo>
                  <a:lnTo>
                    <a:pt x="54543" y="466637"/>
                  </a:lnTo>
                  <a:lnTo>
                    <a:pt x="49897" y="470452"/>
                  </a:lnTo>
                  <a:lnTo>
                    <a:pt x="44647" y="468747"/>
                  </a:lnTo>
                  <a:lnTo>
                    <a:pt x="39744" y="462151"/>
                  </a:lnTo>
                  <a:lnTo>
                    <a:pt x="35705" y="451567"/>
                  </a:lnTo>
                  <a:lnTo>
                    <a:pt x="32815" y="438321"/>
                  </a:lnTo>
                  <a:lnTo>
                    <a:pt x="31325" y="423967"/>
                  </a:lnTo>
                  <a:lnTo>
                    <a:pt x="31215" y="409461"/>
                  </a:lnTo>
                  <a:lnTo>
                    <a:pt x="32277" y="395207"/>
                  </a:lnTo>
                  <a:lnTo>
                    <a:pt x="34253" y="381311"/>
                  </a:lnTo>
                  <a:lnTo>
                    <a:pt x="36905" y="367750"/>
                  </a:lnTo>
                  <a:lnTo>
                    <a:pt x="40042" y="354460"/>
                  </a:lnTo>
                  <a:lnTo>
                    <a:pt x="43517" y="341374"/>
                  </a:lnTo>
                  <a:lnTo>
                    <a:pt x="47238" y="328443"/>
                  </a:lnTo>
                  <a:lnTo>
                    <a:pt x="51522" y="315818"/>
                  </a:lnTo>
                  <a:lnTo>
                    <a:pt x="57053" y="303835"/>
                  </a:lnTo>
                  <a:lnTo>
                    <a:pt x="64111" y="292637"/>
                  </a:lnTo>
                  <a:lnTo>
                    <a:pt x="72791" y="282562"/>
                  </a:lnTo>
                  <a:lnTo>
                    <a:pt x="83201" y="274211"/>
                  </a:lnTo>
                  <a:lnTo>
                    <a:pt x="95213" y="267772"/>
                  </a:lnTo>
                  <a:lnTo>
                    <a:pt x="108352" y="263631"/>
                  </a:lnTo>
                  <a:lnTo>
                    <a:pt x="121941" y="262556"/>
                  </a:lnTo>
                  <a:lnTo>
                    <a:pt x="135548" y="264675"/>
                  </a:lnTo>
                  <a:lnTo>
                    <a:pt x="148800" y="269587"/>
                  </a:lnTo>
                  <a:lnTo>
                    <a:pt x="161290" y="276711"/>
                  </a:lnTo>
                  <a:lnTo>
                    <a:pt x="172876" y="285499"/>
                  </a:lnTo>
                  <a:lnTo>
                    <a:pt x="183435" y="295880"/>
                  </a:lnTo>
                  <a:lnTo>
                    <a:pt x="192758" y="308236"/>
                  </a:lnTo>
                  <a:lnTo>
                    <a:pt x="200850" y="322609"/>
                  </a:lnTo>
                  <a:lnTo>
                    <a:pt x="207889" y="338347"/>
                  </a:lnTo>
                  <a:lnTo>
                    <a:pt x="214106" y="354344"/>
                  </a:lnTo>
                  <a:lnTo>
                    <a:pt x="219706" y="369947"/>
                  </a:lnTo>
                  <a:lnTo>
                    <a:pt x="224667" y="385333"/>
                  </a:lnTo>
                  <a:lnTo>
                    <a:pt x="228751" y="401259"/>
                  </a:lnTo>
                  <a:lnTo>
                    <a:pt x="231904" y="418121"/>
                  </a:lnTo>
                  <a:lnTo>
                    <a:pt x="234468" y="435508"/>
                  </a:lnTo>
                  <a:lnTo>
                    <a:pt x="237457" y="454342"/>
                  </a:lnTo>
                  <a:lnTo>
                    <a:pt x="242473" y="478962"/>
                  </a:lnTo>
                  <a:lnTo>
                    <a:pt x="252109" y="5168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361488" y="906577"/>
              <a:ext cx="239505" cy="268683"/>
            </a:xfrm>
            <a:custGeom>
              <a:avLst/>
              <a:gdLst/>
              <a:ahLst/>
              <a:cxnLst/>
              <a:rect l="0" t="0" r="0" b="0"/>
              <a:pathLst>
                <a:path w="239505" h="268683">
                  <a:moveTo>
                    <a:pt x="0" y="76649"/>
                  </a:moveTo>
                  <a:lnTo>
                    <a:pt x="10538" y="80161"/>
                  </a:lnTo>
                  <a:lnTo>
                    <a:pt x="20531" y="83492"/>
                  </a:lnTo>
                  <a:lnTo>
                    <a:pt x="30952" y="86958"/>
                  </a:lnTo>
                  <a:lnTo>
                    <a:pt x="42078" y="90392"/>
                  </a:lnTo>
                  <a:lnTo>
                    <a:pt x="54223" y="93405"/>
                  </a:lnTo>
                  <a:lnTo>
                    <a:pt x="67436" y="95796"/>
                  </a:lnTo>
                  <a:lnTo>
                    <a:pt x="81197" y="96986"/>
                  </a:lnTo>
                  <a:lnTo>
                    <a:pt x="94575" y="95968"/>
                  </a:lnTo>
                  <a:lnTo>
                    <a:pt x="107064" y="92392"/>
                  </a:lnTo>
                  <a:lnTo>
                    <a:pt x="118389" y="86477"/>
                  </a:lnTo>
                  <a:lnTo>
                    <a:pt x="128303" y="78669"/>
                  </a:lnTo>
                  <a:lnTo>
                    <a:pt x="136815" y="69435"/>
                  </a:lnTo>
                  <a:lnTo>
                    <a:pt x="143545" y="59362"/>
                  </a:lnTo>
                  <a:lnTo>
                    <a:pt x="147650" y="49125"/>
                  </a:lnTo>
                  <a:lnTo>
                    <a:pt x="148898" y="39107"/>
                  </a:lnTo>
                  <a:lnTo>
                    <a:pt x="147404" y="29624"/>
                  </a:lnTo>
                  <a:lnTo>
                    <a:pt x="143310" y="21036"/>
                  </a:lnTo>
                  <a:lnTo>
                    <a:pt x="136964" y="13453"/>
                  </a:lnTo>
                  <a:lnTo>
                    <a:pt x="128831" y="7162"/>
                  </a:lnTo>
                  <a:lnTo>
                    <a:pt x="119356" y="2724"/>
                  </a:lnTo>
                  <a:lnTo>
                    <a:pt x="108912" y="281"/>
                  </a:lnTo>
                  <a:lnTo>
                    <a:pt x="97784" y="0"/>
                  </a:lnTo>
                  <a:lnTo>
                    <a:pt x="86181" y="2259"/>
                  </a:lnTo>
                  <a:lnTo>
                    <a:pt x="74265" y="7028"/>
                  </a:lnTo>
                  <a:lnTo>
                    <a:pt x="62528" y="14328"/>
                  </a:lnTo>
                  <a:lnTo>
                    <a:pt x="51781" y="24429"/>
                  </a:lnTo>
                  <a:lnTo>
                    <a:pt x="42387" y="37215"/>
                  </a:lnTo>
                  <a:lnTo>
                    <a:pt x="34497" y="52455"/>
                  </a:lnTo>
                  <a:lnTo>
                    <a:pt x="28259" y="70011"/>
                  </a:lnTo>
                  <a:lnTo>
                    <a:pt x="23581" y="89562"/>
                  </a:lnTo>
                  <a:lnTo>
                    <a:pt x="20397" y="110115"/>
                  </a:lnTo>
                  <a:lnTo>
                    <a:pt x="18779" y="130168"/>
                  </a:lnTo>
                  <a:lnTo>
                    <a:pt x="18627" y="148923"/>
                  </a:lnTo>
                  <a:lnTo>
                    <a:pt x="20084" y="166240"/>
                  </a:lnTo>
                  <a:lnTo>
                    <a:pt x="23610" y="182294"/>
                  </a:lnTo>
                  <a:lnTo>
                    <a:pt x="29265" y="197347"/>
                  </a:lnTo>
                  <a:lnTo>
                    <a:pt x="36775" y="211456"/>
                  </a:lnTo>
                  <a:lnTo>
                    <a:pt x="45752" y="224462"/>
                  </a:lnTo>
                  <a:lnTo>
                    <a:pt x="55830" y="236360"/>
                  </a:lnTo>
                  <a:lnTo>
                    <a:pt x="66897" y="246910"/>
                  </a:lnTo>
                  <a:lnTo>
                    <a:pt x="79087" y="255581"/>
                  </a:lnTo>
                  <a:lnTo>
                    <a:pt x="92379" y="262242"/>
                  </a:lnTo>
                  <a:lnTo>
                    <a:pt x="106418" y="266734"/>
                  </a:lnTo>
                  <a:lnTo>
                    <a:pt x="120630" y="268682"/>
                  </a:lnTo>
                  <a:lnTo>
                    <a:pt x="134667" y="268129"/>
                  </a:lnTo>
                  <a:lnTo>
                    <a:pt x="148416" y="265446"/>
                  </a:lnTo>
                  <a:lnTo>
                    <a:pt x="161878" y="261100"/>
                  </a:lnTo>
                  <a:lnTo>
                    <a:pt x="175092" y="255534"/>
                  </a:lnTo>
                  <a:lnTo>
                    <a:pt x="187798" y="249462"/>
                  </a:lnTo>
                  <a:lnTo>
                    <a:pt x="200810" y="243280"/>
                  </a:lnTo>
                  <a:lnTo>
                    <a:pt x="216612" y="236451"/>
                  </a:lnTo>
                  <a:lnTo>
                    <a:pt x="239504" y="2279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600992" y="112188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953945" y="945409"/>
              <a:ext cx="9358" cy="239505"/>
            </a:xfrm>
            <a:custGeom>
              <a:avLst/>
              <a:gdLst/>
              <a:ahLst/>
              <a:cxnLst/>
              <a:rect l="0" t="0" r="0" b="0"/>
              <a:pathLst>
                <a:path w="9358" h="239505">
                  <a:moveTo>
                    <a:pt x="0" y="0"/>
                  </a:moveTo>
                  <a:lnTo>
                    <a:pt x="3433" y="14131"/>
                  </a:lnTo>
                  <a:lnTo>
                    <a:pt x="5997" y="28221"/>
                  </a:lnTo>
                  <a:lnTo>
                    <a:pt x="7911" y="43660"/>
                  </a:lnTo>
                  <a:lnTo>
                    <a:pt x="9117" y="60447"/>
                  </a:lnTo>
                  <a:lnTo>
                    <a:pt x="9357" y="78378"/>
                  </a:lnTo>
                  <a:lnTo>
                    <a:pt x="8578" y="97197"/>
                  </a:lnTo>
                  <a:lnTo>
                    <a:pt x="7095" y="116476"/>
                  </a:lnTo>
                  <a:lnTo>
                    <a:pt x="5462" y="135661"/>
                  </a:lnTo>
                  <a:lnTo>
                    <a:pt x="4014" y="154438"/>
                  </a:lnTo>
                  <a:lnTo>
                    <a:pt x="2860" y="172253"/>
                  </a:lnTo>
                  <a:lnTo>
                    <a:pt x="1871" y="190071"/>
                  </a:lnTo>
                  <a:lnTo>
                    <a:pt x="968" y="210790"/>
                  </a:lnTo>
                  <a:lnTo>
                    <a:pt x="0" y="2395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979156" y="81935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105210" y="937342"/>
              <a:ext cx="239505" cy="272783"/>
            </a:xfrm>
            <a:custGeom>
              <a:avLst/>
              <a:gdLst/>
              <a:ahLst/>
              <a:cxnLst/>
              <a:rect l="0" t="0" r="0" b="0"/>
              <a:pathLst>
                <a:path w="239505" h="272783">
                  <a:moveTo>
                    <a:pt x="0" y="33278"/>
                  </a:moveTo>
                  <a:lnTo>
                    <a:pt x="81" y="47248"/>
                  </a:lnTo>
                  <a:lnTo>
                    <a:pt x="847" y="59806"/>
                  </a:lnTo>
                  <a:lnTo>
                    <a:pt x="2400" y="72156"/>
                  </a:lnTo>
                  <a:lnTo>
                    <a:pt x="4626" y="85111"/>
                  </a:lnTo>
                  <a:lnTo>
                    <a:pt x="7400" y="99824"/>
                  </a:lnTo>
                  <a:lnTo>
                    <a:pt x="10587" y="116753"/>
                  </a:lnTo>
                  <a:lnTo>
                    <a:pt x="13880" y="135382"/>
                  </a:lnTo>
                  <a:lnTo>
                    <a:pt x="16824" y="154599"/>
                  </a:lnTo>
                  <a:lnTo>
                    <a:pt x="19187" y="173647"/>
                  </a:lnTo>
                  <a:lnTo>
                    <a:pt x="20545" y="190861"/>
                  </a:lnTo>
                  <a:lnTo>
                    <a:pt x="19514" y="203142"/>
                  </a:lnTo>
                  <a:lnTo>
                    <a:pt x="15981" y="208548"/>
                  </a:lnTo>
                  <a:lnTo>
                    <a:pt x="12046" y="207144"/>
                  </a:lnTo>
                  <a:lnTo>
                    <a:pt x="8700" y="200150"/>
                  </a:lnTo>
                  <a:lnTo>
                    <a:pt x="6331" y="189338"/>
                  </a:lnTo>
                  <a:lnTo>
                    <a:pt x="5225" y="176620"/>
                  </a:lnTo>
                  <a:lnTo>
                    <a:pt x="5390" y="163210"/>
                  </a:lnTo>
                  <a:lnTo>
                    <a:pt x="6647" y="149690"/>
                  </a:lnTo>
                  <a:lnTo>
                    <a:pt x="8758" y="136285"/>
                  </a:lnTo>
                  <a:lnTo>
                    <a:pt x="11508" y="123056"/>
                  </a:lnTo>
                  <a:lnTo>
                    <a:pt x="14914" y="110192"/>
                  </a:lnTo>
                  <a:lnTo>
                    <a:pt x="19209" y="98029"/>
                  </a:lnTo>
                  <a:lnTo>
                    <a:pt x="24453" y="86679"/>
                  </a:lnTo>
                  <a:lnTo>
                    <a:pt x="30735" y="75684"/>
                  </a:lnTo>
                  <a:lnTo>
                    <a:pt x="38252" y="64165"/>
                  </a:lnTo>
                  <a:lnTo>
                    <a:pt x="46999" y="51680"/>
                  </a:lnTo>
                  <a:lnTo>
                    <a:pt x="56993" y="38768"/>
                  </a:lnTo>
                  <a:lnTo>
                    <a:pt x="68374" y="26675"/>
                  </a:lnTo>
                  <a:lnTo>
                    <a:pt x="81086" y="16076"/>
                  </a:lnTo>
                  <a:lnTo>
                    <a:pt x="94918" y="7624"/>
                  </a:lnTo>
                  <a:lnTo>
                    <a:pt x="109619" y="2203"/>
                  </a:lnTo>
                  <a:lnTo>
                    <a:pt x="124956" y="0"/>
                  </a:lnTo>
                  <a:lnTo>
                    <a:pt x="140549" y="1019"/>
                  </a:lnTo>
                  <a:lnTo>
                    <a:pt x="155895" y="5416"/>
                  </a:lnTo>
                  <a:lnTo>
                    <a:pt x="170726" y="12940"/>
                  </a:lnTo>
                  <a:lnTo>
                    <a:pt x="184621" y="23244"/>
                  </a:lnTo>
                  <a:lnTo>
                    <a:pt x="196915" y="36093"/>
                  </a:lnTo>
                  <a:lnTo>
                    <a:pt x="207395" y="51116"/>
                  </a:lnTo>
                  <a:lnTo>
                    <a:pt x="216035" y="67856"/>
                  </a:lnTo>
                  <a:lnTo>
                    <a:pt x="222787" y="85879"/>
                  </a:lnTo>
                  <a:lnTo>
                    <a:pt x="227819" y="104823"/>
                  </a:lnTo>
                  <a:lnTo>
                    <a:pt x="231446" y="124218"/>
                  </a:lnTo>
                  <a:lnTo>
                    <a:pt x="233999" y="143496"/>
                  </a:lnTo>
                  <a:lnTo>
                    <a:pt x="235769" y="162354"/>
                  </a:lnTo>
                  <a:lnTo>
                    <a:pt x="236984" y="180702"/>
                  </a:lnTo>
                  <a:lnTo>
                    <a:pt x="237943" y="200720"/>
                  </a:lnTo>
                  <a:lnTo>
                    <a:pt x="238734" y="228176"/>
                  </a:lnTo>
                  <a:lnTo>
                    <a:pt x="239504" y="2727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445558" y="869777"/>
              <a:ext cx="214294" cy="252081"/>
            </a:xfrm>
            <a:custGeom>
              <a:avLst/>
              <a:gdLst/>
              <a:ahLst/>
              <a:cxnLst/>
              <a:rect l="0" t="0" r="0" b="0"/>
              <a:pathLst>
                <a:path w="214294" h="252081">
                  <a:moveTo>
                    <a:pt x="0" y="25211"/>
                  </a:moveTo>
                  <a:lnTo>
                    <a:pt x="3593" y="39341"/>
                  </a:lnTo>
                  <a:lnTo>
                    <a:pt x="7690" y="53432"/>
                  </a:lnTo>
                  <a:lnTo>
                    <a:pt x="12708" y="68859"/>
                  </a:lnTo>
                  <a:lnTo>
                    <a:pt x="18368" y="85232"/>
                  </a:lnTo>
                  <a:lnTo>
                    <a:pt x="24155" y="101611"/>
                  </a:lnTo>
                  <a:lnTo>
                    <a:pt x="29755" y="117445"/>
                  </a:lnTo>
                  <a:lnTo>
                    <a:pt x="35066" y="132974"/>
                  </a:lnTo>
                  <a:lnTo>
                    <a:pt x="40097" y="148988"/>
                  </a:lnTo>
                  <a:lnTo>
                    <a:pt x="44896" y="165918"/>
                  </a:lnTo>
                  <a:lnTo>
                    <a:pt x="49518" y="183619"/>
                  </a:lnTo>
                  <a:lnTo>
                    <a:pt x="54011" y="201591"/>
                  </a:lnTo>
                  <a:lnTo>
                    <a:pt x="58423" y="219451"/>
                  </a:lnTo>
                  <a:lnTo>
                    <a:pt x="63174" y="235503"/>
                  </a:lnTo>
                  <a:lnTo>
                    <a:pt x="69020" y="246784"/>
                  </a:lnTo>
                  <a:lnTo>
                    <a:pt x="76273" y="252080"/>
                  </a:lnTo>
                  <a:lnTo>
                    <a:pt x="84474" y="251549"/>
                  </a:lnTo>
                  <a:lnTo>
                    <a:pt x="92650" y="245829"/>
                  </a:lnTo>
                  <a:lnTo>
                    <a:pt x="100229" y="235876"/>
                  </a:lnTo>
                  <a:lnTo>
                    <a:pt x="107060" y="223074"/>
                  </a:lnTo>
                  <a:lnTo>
                    <a:pt x="113205" y="209027"/>
                  </a:lnTo>
                  <a:lnTo>
                    <a:pt x="118797" y="194731"/>
                  </a:lnTo>
                  <a:lnTo>
                    <a:pt x="123972" y="180620"/>
                  </a:lnTo>
                  <a:lnTo>
                    <a:pt x="128846" y="166820"/>
                  </a:lnTo>
                  <a:lnTo>
                    <a:pt x="133507" y="153324"/>
                  </a:lnTo>
                  <a:lnTo>
                    <a:pt x="138021" y="140078"/>
                  </a:lnTo>
                  <a:lnTo>
                    <a:pt x="142433" y="127022"/>
                  </a:lnTo>
                  <a:lnTo>
                    <a:pt x="146782" y="114099"/>
                  </a:lnTo>
                  <a:lnTo>
                    <a:pt x="151286" y="101074"/>
                  </a:lnTo>
                  <a:lnTo>
                    <a:pt x="156327" y="87547"/>
                  </a:lnTo>
                  <a:lnTo>
                    <a:pt x="162072" y="73360"/>
                  </a:lnTo>
                  <a:lnTo>
                    <a:pt x="168582" y="59035"/>
                  </a:lnTo>
                  <a:lnTo>
                    <a:pt x="176812" y="44133"/>
                  </a:lnTo>
                  <a:lnTo>
                    <a:pt x="190161" y="26006"/>
                  </a:lnTo>
                  <a:lnTo>
                    <a:pt x="21429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722878" y="898119"/>
              <a:ext cx="189083" cy="259917"/>
            </a:xfrm>
            <a:custGeom>
              <a:avLst/>
              <a:gdLst/>
              <a:ahLst/>
              <a:cxnLst/>
              <a:rect l="0" t="0" r="0" b="0"/>
              <a:pathLst>
                <a:path w="189083" h="259917">
                  <a:moveTo>
                    <a:pt x="0" y="85107"/>
                  </a:moveTo>
                  <a:lnTo>
                    <a:pt x="10698" y="88539"/>
                  </a:lnTo>
                  <a:lnTo>
                    <a:pt x="22225" y="91104"/>
                  </a:lnTo>
                  <a:lnTo>
                    <a:pt x="35733" y="93012"/>
                  </a:lnTo>
                  <a:lnTo>
                    <a:pt x="50693" y="94011"/>
                  </a:lnTo>
                  <a:lnTo>
                    <a:pt x="66055" y="93475"/>
                  </a:lnTo>
                  <a:lnTo>
                    <a:pt x="81157" y="91184"/>
                  </a:lnTo>
                  <a:lnTo>
                    <a:pt x="95570" y="87102"/>
                  </a:lnTo>
                  <a:lnTo>
                    <a:pt x="108915" y="81167"/>
                  </a:lnTo>
                  <a:lnTo>
                    <a:pt x="121101" y="73538"/>
                  </a:lnTo>
                  <a:lnTo>
                    <a:pt x="131675" y="64521"/>
                  </a:lnTo>
                  <a:lnTo>
                    <a:pt x="139739" y="54443"/>
                  </a:lnTo>
                  <a:lnTo>
                    <a:pt x="145016" y="43601"/>
                  </a:lnTo>
                  <a:lnTo>
                    <a:pt x="147201" y="32611"/>
                  </a:lnTo>
                  <a:lnTo>
                    <a:pt x="145681" y="22375"/>
                  </a:lnTo>
                  <a:lnTo>
                    <a:pt x="140499" y="13339"/>
                  </a:lnTo>
                  <a:lnTo>
                    <a:pt x="132577" y="6098"/>
                  </a:lnTo>
                  <a:lnTo>
                    <a:pt x="123336" y="1571"/>
                  </a:lnTo>
                  <a:lnTo>
                    <a:pt x="113720" y="0"/>
                  </a:lnTo>
                  <a:lnTo>
                    <a:pt x="104167" y="1259"/>
                  </a:lnTo>
                  <a:lnTo>
                    <a:pt x="94825" y="5188"/>
                  </a:lnTo>
                  <a:lnTo>
                    <a:pt x="85715" y="11428"/>
                  </a:lnTo>
                  <a:lnTo>
                    <a:pt x="77002" y="19895"/>
                  </a:lnTo>
                  <a:lnTo>
                    <a:pt x="69010" y="30868"/>
                  </a:lnTo>
                  <a:lnTo>
                    <a:pt x="61853" y="44265"/>
                  </a:lnTo>
                  <a:lnTo>
                    <a:pt x="55460" y="59326"/>
                  </a:lnTo>
                  <a:lnTo>
                    <a:pt x="49687" y="74859"/>
                  </a:lnTo>
                  <a:lnTo>
                    <a:pt x="44394" y="90146"/>
                  </a:lnTo>
                  <a:lnTo>
                    <a:pt x="39844" y="105318"/>
                  </a:lnTo>
                  <a:lnTo>
                    <a:pt x="36673" y="121100"/>
                  </a:lnTo>
                  <a:lnTo>
                    <a:pt x="35124" y="137877"/>
                  </a:lnTo>
                  <a:lnTo>
                    <a:pt x="35260" y="155476"/>
                  </a:lnTo>
                  <a:lnTo>
                    <a:pt x="37174" y="173381"/>
                  </a:lnTo>
                  <a:lnTo>
                    <a:pt x="40734" y="191225"/>
                  </a:lnTo>
                  <a:lnTo>
                    <a:pt x="46047" y="208281"/>
                  </a:lnTo>
                  <a:lnTo>
                    <a:pt x="53533" y="223424"/>
                  </a:lnTo>
                  <a:lnTo>
                    <a:pt x="63218" y="236204"/>
                  </a:lnTo>
                  <a:lnTo>
                    <a:pt x="74612" y="246385"/>
                  </a:lnTo>
                  <a:lnTo>
                    <a:pt x="86938" y="253631"/>
                  </a:lnTo>
                  <a:lnTo>
                    <a:pt x="99660" y="258057"/>
                  </a:lnTo>
                  <a:lnTo>
                    <a:pt x="112501" y="259916"/>
                  </a:lnTo>
                  <a:lnTo>
                    <a:pt x="125344" y="259374"/>
                  </a:lnTo>
                  <a:lnTo>
                    <a:pt x="138131" y="256761"/>
                  </a:lnTo>
                  <a:lnTo>
                    <a:pt x="150312" y="252644"/>
                  </a:lnTo>
                  <a:lnTo>
                    <a:pt x="162023" y="247193"/>
                  </a:lnTo>
                  <a:lnTo>
                    <a:pt x="174292" y="238600"/>
                  </a:lnTo>
                  <a:lnTo>
                    <a:pt x="189082" y="22376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012804" y="857171"/>
              <a:ext cx="176477" cy="264962"/>
            </a:xfrm>
            <a:custGeom>
              <a:avLst/>
              <a:gdLst/>
              <a:ahLst/>
              <a:cxnLst/>
              <a:rect l="0" t="0" r="0" b="0"/>
              <a:pathLst>
                <a:path w="176477" h="264962">
                  <a:moveTo>
                    <a:pt x="0" y="37817"/>
                  </a:moveTo>
                  <a:lnTo>
                    <a:pt x="3432" y="51947"/>
                  </a:lnTo>
                  <a:lnTo>
                    <a:pt x="5996" y="66038"/>
                  </a:lnTo>
                  <a:lnTo>
                    <a:pt x="7921" y="81465"/>
                  </a:lnTo>
                  <a:lnTo>
                    <a:pt x="9541" y="97838"/>
                  </a:lnTo>
                  <a:lnTo>
                    <a:pt x="11333" y="114217"/>
                  </a:lnTo>
                  <a:lnTo>
                    <a:pt x="13544" y="130051"/>
                  </a:lnTo>
                  <a:lnTo>
                    <a:pt x="16018" y="145580"/>
                  </a:lnTo>
                  <a:lnTo>
                    <a:pt x="18331" y="161594"/>
                  </a:lnTo>
                  <a:lnTo>
                    <a:pt x="20242" y="178530"/>
                  </a:lnTo>
                  <a:lnTo>
                    <a:pt x="21708" y="196438"/>
                  </a:lnTo>
                  <a:lnTo>
                    <a:pt x="22780" y="215185"/>
                  </a:lnTo>
                  <a:lnTo>
                    <a:pt x="23544" y="234541"/>
                  </a:lnTo>
                  <a:lnTo>
                    <a:pt x="24071" y="252511"/>
                  </a:lnTo>
                  <a:lnTo>
                    <a:pt x="24250" y="263592"/>
                  </a:lnTo>
                  <a:lnTo>
                    <a:pt x="23761" y="264961"/>
                  </a:lnTo>
                  <a:lnTo>
                    <a:pt x="22457" y="259694"/>
                  </a:lnTo>
                  <a:lnTo>
                    <a:pt x="20796" y="249935"/>
                  </a:lnTo>
                  <a:lnTo>
                    <a:pt x="19663" y="236448"/>
                  </a:lnTo>
                  <a:lnTo>
                    <a:pt x="19522" y="219848"/>
                  </a:lnTo>
                  <a:lnTo>
                    <a:pt x="20423" y="200990"/>
                  </a:lnTo>
                  <a:lnTo>
                    <a:pt x="22219" y="180858"/>
                  </a:lnTo>
                  <a:lnTo>
                    <a:pt x="24722" y="160135"/>
                  </a:lnTo>
                  <a:lnTo>
                    <a:pt x="27944" y="139762"/>
                  </a:lnTo>
                  <a:lnTo>
                    <a:pt x="32105" y="121009"/>
                  </a:lnTo>
                  <a:lnTo>
                    <a:pt x="37257" y="104405"/>
                  </a:lnTo>
                  <a:lnTo>
                    <a:pt x="43474" y="89665"/>
                  </a:lnTo>
                  <a:lnTo>
                    <a:pt x="50947" y="76065"/>
                  </a:lnTo>
                  <a:lnTo>
                    <a:pt x="59664" y="63059"/>
                  </a:lnTo>
                  <a:lnTo>
                    <a:pt x="69638" y="50726"/>
                  </a:lnTo>
                  <a:lnTo>
                    <a:pt x="81005" y="39646"/>
                  </a:lnTo>
                  <a:lnTo>
                    <a:pt x="93698" y="30064"/>
                  </a:lnTo>
                  <a:lnTo>
                    <a:pt x="107232" y="22041"/>
                  </a:lnTo>
                  <a:lnTo>
                    <a:pt x="122396" y="14861"/>
                  </a:lnTo>
                  <a:lnTo>
                    <a:pt x="143199" y="7897"/>
                  </a:lnTo>
                  <a:lnTo>
                    <a:pt x="17647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164069" y="857171"/>
              <a:ext cx="252111" cy="334637"/>
            </a:xfrm>
            <a:custGeom>
              <a:avLst/>
              <a:gdLst/>
              <a:ahLst/>
              <a:cxnLst/>
              <a:rect l="0" t="0" r="0" b="0"/>
              <a:pathLst>
                <a:path w="252111" h="334637">
                  <a:moveTo>
                    <a:pt x="252110" y="0"/>
                  </a:moveTo>
                  <a:lnTo>
                    <a:pt x="243462" y="1732"/>
                  </a:lnTo>
                  <a:lnTo>
                    <a:pt x="231383" y="4230"/>
                  </a:lnTo>
                  <a:lnTo>
                    <a:pt x="218143" y="7189"/>
                  </a:lnTo>
                  <a:lnTo>
                    <a:pt x="204660" y="10490"/>
                  </a:lnTo>
                  <a:lnTo>
                    <a:pt x="191054" y="14251"/>
                  </a:lnTo>
                  <a:lnTo>
                    <a:pt x="177042" y="18774"/>
                  </a:lnTo>
                  <a:lnTo>
                    <a:pt x="162476" y="24162"/>
                  </a:lnTo>
                  <a:lnTo>
                    <a:pt x="147762" y="30334"/>
                  </a:lnTo>
                  <a:lnTo>
                    <a:pt x="133722" y="37139"/>
                  </a:lnTo>
                  <a:lnTo>
                    <a:pt x="120790" y="44427"/>
                  </a:lnTo>
                  <a:lnTo>
                    <a:pt x="109571" y="52263"/>
                  </a:lnTo>
                  <a:lnTo>
                    <a:pt x="100999" y="60913"/>
                  </a:lnTo>
                  <a:lnTo>
                    <a:pt x="95343" y="70457"/>
                  </a:lnTo>
                  <a:lnTo>
                    <a:pt x="92683" y="80803"/>
                  </a:lnTo>
                  <a:lnTo>
                    <a:pt x="93237" y="91793"/>
                  </a:lnTo>
                  <a:lnTo>
                    <a:pt x="96794" y="103261"/>
                  </a:lnTo>
                  <a:lnTo>
                    <a:pt x="102648" y="114878"/>
                  </a:lnTo>
                  <a:lnTo>
                    <a:pt x="109857" y="126173"/>
                  </a:lnTo>
                  <a:lnTo>
                    <a:pt x="117763" y="136921"/>
                  </a:lnTo>
                  <a:lnTo>
                    <a:pt x="126394" y="147303"/>
                  </a:lnTo>
                  <a:lnTo>
                    <a:pt x="136303" y="157770"/>
                  </a:lnTo>
                  <a:lnTo>
                    <a:pt x="147703" y="168585"/>
                  </a:lnTo>
                  <a:lnTo>
                    <a:pt x="160088" y="179808"/>
                  </a:lnTo>
                  <a:lnTo>
                    <a:pt x="172464" y="191396"/>
                  </a:lnTo>
                  <a:lnTo>
                    <a:pt x="184231" y="203282"/>
                  </a:lnTo>
                  <a:lnTo>
                    <a:pt x="194647" y="215588"/>
                  </a:lnTo>
                  <a:lnTo>
                    <a:pt x="202669" y="228620"/>
                  </a:lnTo>
                  <a:lnTo>
                    <a:pt x="207948" y="242476"/>
                  </a:lnTo>
                  <a:lnTo>
                    <a:pt x="210149" y="256691"/>
                  </a:lnTo>
                  <a:lnTo>
                    <a:pt x="208649" y="270384"/>
                  </a:lnTo>
                  <a:lnTo>
                    <a:pt x="203478" y="283090"/>
                  </a:lnTo>
                  <a:lnTo>
                    <a:pt x="195361" y="294562"/>
                  </a:lnTo>
                  <a:lnTo>
                    <a:pt x="185354" y="304576"/>
                  </a:lnTo>
                  <a:lnTo>
                    <a:pt x="174238" y="313165"/>
                  </a:lnTo>
                  <a:lnTo>
                    <a:pt x="162297" y="320354"/>
                  </a:lnTo>
                  <a:lnTo>
                    <a:pt x="149432" y="326042"/>
                  </a:lnTo>
                  <a:lnTo>
                    <a:pt x="135639" y="330312"/>
                  </a:lnTo>
                  <a:lnTo>
                    <a:pt x="121041" y="333203"/>
                  </a:lnTo>
                  <a:lnTo>
                    <a:pt x="105806" y="334616"/>
                  </a:lnTo>
                  <a:lnTo>
                    <a:pt x="90109" y="334636"/>
                  </a:lnTo>
                  <a:lnTo>
                    <a:pt x="74345" y="333452"/>
                  </a:lnTo>
                  <a:lnTo>
                    <a:pt x="57343" y="331012"/>
                  </a:lnTo>
                  <a:lnTo>
                    <a:pt x="34932" y="325766"/>
                  </a:lnTo>
                  <a:lnTo>
                    <a:pt x="0" y="3151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453995" y="888034"/>
              <a:ext cx="302532" cy="256714"/>
            </a:xfrm>
            <a:custGeom>
              <a:avLst/>
              <a:gdLst/>
              <a:ahLst/>
              <a:cxnLst/>
              <a:rect l="0" t="0" r="0" b="0"/>
              <a:pathLst>
                <a:path w="302532" h="256714">
                  <a:moveTo>
                    <a:pt x="0" y="69981"/>
                  </a:moveTo>
                  <a:lnTo>
                    <a:pt x="10538" y="73493"/>
                  </a:lnTo>
                  <a:lnTo>
                    <a:pt x="20531" y="76825"/>
                  </a:lnTo>
                  <a:lnTo>
                    <a:pt x="30951" y="80291"/>
                  </a:lnTo>
                  <a:lnTo>
                    <a:pt x="42078" y="83724"/>
                  </a:lnTo>
                  <a:lnTo>
                    <a:pt x="54222" y="86737"/>
                  </a:lnTo>
                  <a:lnTo>
                    <a:pt x="67441" y="89133"/>
                  </a:lnTo>
                  <a:lnTo>
                    <a:pt x="81409" y="90530"/>
                  </a:lnTo>
                  <a:lnTo>
                    <a:pt x="95563" y="90289"/>
                  </a:lnTo>
                  <a:lnTo>
                    <a:pt x="109559" y="88218"/>
                  </a:lnTo>
                  <a:lnTo>
                    <a:pt x="123275" y="84696"/>
                  </a:lnTo>
                  <a:lnTo>
                    <a:pt x="136715" y="80414"/>
                  </a:lnTo>
                  <a:lnTo>
                    <a:pt x="149913" y="75844"/>
                  </a:lnTo>
                  <a:lnTo>
                    <a:pt x="162530" y="70830"/>
                  </a:lnTo>
                  <a:lnTo>
                    <a:pt x="173877" y="64731"/>
                  </a:lnTo>
                  <a:lnTo>
                    <a:pt x="183667" y="57257"/>
                  </a:lnTo>
                  <a:lnTo>
                    <a:pt x="191417" y="48484"/>
                  </a:lnTo>
                  <a:lnTo>
                    <a:pt x="196288" y="38640"/>
                  </a:lnTo>
                  <a:lnTo>
                    <a:pt x="198090" y="28000"/>
                  </a:lnTo>
                  <a:lnTo>
                    <a:pt x="196986" y="17568"/>
                  </a:lnTo>
                  <a:lnTo>
                    <a:pt x="193160" y="8990"/>
                  </a:lnTo>
                  <a:lnTo>
                    <a:pt x="187000" y="3025"/>
                  </a:lnTo>
                  <a:lnTo>
                    <a:pt x="178993" y="0"/>
                  </a:lnTo>
                  <a:lnTo>
                    <a:pt x="169604" y="231"/>
                  </a:lnTo>
                  <a:lnTo>
                    <a:pt x="159222" y="3533"/>
                  </a:lnTo>
                  <a:lnTo>
                    <a:pt x="148340" y="9197"/>
                  </a:lnTo>
                  <a:lnTo>
                    <a:pt x="137539" y="16268"/>
                  </a:lnTo>
                  <a:lnTo>
                    <a:pt x="127128" y="24068"/>
                  </a:lnTo>
                  <a:lnTo>
                    <a:pt x="117176" y="32219"/>
                  </a:lnTo>
                  <a:lnTo>
                    <a:pt x="107634" y="40530"/>
                  </a:lnTo>
                  <a:lnTo>
                    <a:pt x="98424" y="48915"/>
                  </a:lnTo>
                  <a:lnTo>
                    <a:pt x="89661" y="57528"/>
                  </a:lnTo>
                  <a:lnTo>
                    <a:pt x="81642" y="66719"/>
                  </a:lnTo>
                  <a:lnTo>
                    <a:pt x="74472" y="76646"/>
                  </a:lnTo>
                  <a:lnTo>
                    <a:pt x="68073" y="87659"/>
                  </a:lnTo>
                  <a:lnTo>
                    <a:pt x="62296" y="100372"/>
                  </a:lnTo>
                  <a:lnTo>
                    <a:pt x="57007" y="114952"/>
                  </a:lnTo>
                  <a:lnTo>
                    <a:pt x="52662" y="130811"/>
                  </a:lnTo>
                  <a:lnTo>
                    <a:pt x="50268" y="146881"/>
                  </a:lnTo>
                  <a:lnTo>
                    <a:pt x="50218" y="162513"/>
                  </a:lnTo>
                  <a:lnTo>
                    <a:pt x="52540" y="177306"/>
                  </a:lnTo>
                  <a:lnTo>
                    <a:pt x="57202" y="190921"/>
                  </a:lnTo>
                  <a:lnTo>
                    <a:pt x="63933" y="203304"/>
                  </a:lnTo>
                  <a:lnTo>
                    <a:pt x="72326" y="214420"/>
                  </a:lnTo>
                  <a:lnTo>
                    <a:pt x="81977" y="224124"/>
                  </a:lnTo>
                  <a:lnTo>
                    <a:pt x="92550" y="232471"/>
                  </a:lnTo>
                  <a:lnTo>
                    <a:pt x="104171" y="239480"/>
                  </a:lnTo>
                  <a:lnTo>
                    <a:pt x="117378" y="245039"/>
                  </a:lnTo>
                  <a:lnTo>
                    <a:pt x="132343" y="249224"/>
                  </a:lnTo>
                  <a:lnTo>
                    <a:pt x="148886" y="252260"/>
                  </a:lnTo>
                  <a:lnTo>
                    <a:pt x="166700" y="254407"/>
                  </a:lnTo>
                  <a:lnTo>
                    <a:pt x="185460" y="255894"/>
                  </a:lnTo>
                  <a:lnTo>
                    <a:pt x="204510" y="256713"/>
                  </a:lnTo>
                  <a:lnTo>
                    <a:pt x="222910" y="256634"/>
                  </a:lnTo>
                  <a:lnTo>
                    <a:pt x="240184" y="255612"/>
                  </a:lnTo>
                  <a:lnTo>
                    <a:pt x="255768" y="253943"/>
                  </a:lnTo>
                  <a:lnTo>
                    <a:pt x="270319" y="252005"/>
                  </a:lnTo>
                  <a:lnTo>
                    <a:pt x="285110" y="249629"/>
                  </a:lnTo>
                  <a:lnTo>
                    <a:pt x="302531" y="2464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4941340" y="1247940"/>
              <a:ext cx="1752159" cy="100845"/>
            </a:xfrm>
            <a:custGeom>
              <a:avLst/>
              <a:gdLst/>
              <a:ahLst/>
              <a:cxnLst/>
              <a:rect l="0" t="0" r="0" b="0"/>
              <a:pathLst>
                <a:path w="1752159" h="100845">
                  <a:moveTo>
                    <a:pt x="0" y="100844"/>
                  </a:moveTo>
                  <a:lnTo>
                    <a:pt x="10778" y="97412"/>
                  </a:lnTo>
                  <a:lnTo>
                    <a:pt x="23070" y="94847"/>
                  </a:lnTo>
                  <a:lnTo>
                    <a:pt x="38132" y="92928"/>
                  </a:lnTo>
                  <a:lnTo>
                    <a:pt x="55318" y="91515"/>
                  </a:lnTo>
                  <a:lnTo>
                    <a:pt x="73454" y="90499"/>
                  </a:lnTo>
                  <a:lnTo>
                    <a:pt x="91754" y="89778"/>
                  </a:lnTo>
                  <a:lnTo>
                    <a:pt x="109873" y="89075"/>
                  </a:lnTo>
                  <a:lnTo>
                    <a:pt x="127715" y="87958"/>
                  </a:lnTo>
                  <a:lnTo>
                    <a:pt x="145298" y="86226"/>
                  </a:lnTo>
                  <a:lnTo>
                    <a:pt x="162864" y="83884"/>
                  </a:lnTo>
                  <a:lnTo>
                    <a:pt x="180835" y="81029"/>
                  </a:lnTo>
                  <a:lnTo>
                    <a:pt x="199416" y="77783"/>
                  </a:lnTo>
                  <a:lnTo>
                    <a:pt x="218799" y="74449"/>
                  </a:lnTo>
                  <a:lnTo>
                    <a:pt x="239257" y="71476"/>
                  </a:lnTo>
                  <a:lnTo>
                    <a:pt x="260834" y="69078"/>
                  </a:lnTo>
                  <a:lnTo>
                    <a:pt x="283585" y="67063"/>
                  </a:lnTo>
                  <a:lnTo>
                    <a:pt x="307673" y="64976"/>
                  </a:lnTo>
                  <a:lnTo>
                    <a:pt x="333064" y="62548"/>
                  </a:lnTo>
                  <a:lnTo>
                    <a:pt x="359753" y="59718"/>
                  </a:lnTo>
                  <a:lnTo>
                    <a:pt x="387866" y="56526"/>
                  </a:lnTo>
                  <a:lnTo>
                    <a:pt x="417334" y="53044"/>
                  </a:lnTo>
                  <a:lnTo>
                    <a:pt x="447940" y="49347"/>
                  </a:lnTo>
                  <a:lnTo>
                    <a:pt x="479425" y="45492"/>
                  </a:lnTo>
                  <a:lnTo>
                    <a:pt x="511564" y="41533"/>
                  </a:lnTo>
                  <a:lnTo>
                    <a:pt x="544369" y="37699"/>
                  </a:lnTo>
                  <a:lnTo>
                    <a:pt x="578067" y="34382"/>
                  </a:lnTo>
                  <a:lnTo>
                    <a:pt x="612707" y="31748"/>
                  </a:lnTo>
                  <a:lnTo>
                    <a:pt x="647984" y="29574"/>
                  </a:lnTo>
                  <a:lnTo>
                    <a:pt x="683359" y="27379"/>
                  </a:lnTo>
                  <a:lnTo>
                    <a:pt x="718516" y="24878"/>
                  </a:lnTo>
                  <a:lnTo>
                    <a:pt x="753550" y="22000"/>
                  </a:lnTo>
                  <a:lnTo>
                    <a:pt x="788844" y="18775"/>
                  </a:lnTo>
                  <a:lnTo>
                    <a:pt x="824609" y="15277"/>
                  </a:lnTo>
                  <a:lnTo>
                    <a:pt x="860866" y="11772"/>
                  </a:lnTo>
                  <a:lnTo>
                    <a:pt x="897545" y="8684"/>
                  </a:lnTo>
                  <a:lnTo>
                    <a:pt x="934556" y="6213"/>
                  </a:lnTo>
                  <a:lnTo>
                    <a:pt x="971811" y="4354"/>
                  </a:lnTo>
                  <a:lnTo>
                    <a:pt x="1009241" y="3007"/>
                  </a:lnTo>
                  <a:lnTo>
                    <a:pt x="1046795" y="2057"/>
                  </a:lnTo>
                  <a:lnTo>
                    <a:pt x="1084433" y="1397"/>
                  </a:lnTo>
                  <a:lnTo>
                    <a:pt x="1122130" y="944"/>
                  </a:lnTo>
                  <a:lnTo>
                    <a:pt x="1159859" y="635"/>
                  </a:lnTo>
                  <a:lnTo>
                    <a:pt x="1197415" y="427"/>
                  </a:lnTo>
                  <a:lnTo>
                    <a:pt x="1234419" y="286"/>
                  </a:lnTo>
                  <a:lnTo>
                    <a:pt x="1270705" y="192"/>
                  </a:lnTo>
                  <a:lnTo>
                    <a:pt x="1306113" y="128"/>
                  </a:lnTo>
                  <a:lnTo>
                    <a:pt x="1340392" y="86"/>
                  </a:lnTo>
                  <a:lnTo>
                    <a:pt x="1373516" y="57"/>
                  </a:lnTo>
                  <a:lnTo>
                    <a:pt x="1405440" y="38"/>
                  </a:lnTo>
                  <a:lnTo>
                    <a:pt x="1436011" y="26"/>
                  </a:lnTo>
                  <a:lnTo>
                    <a:pt x="1465267" y="17"/>
                  </a:lnTo>
                  <a:lnTo>
                    <a:pt x="1493217" y="12"/>
                  </a:lnTo>
                  <a:lnTo>
                    <a:pt x="1519739" y="8"/>
                  </a:lnTo>
                  <a:lnTo>
                    <a:pt x="1544906" y="6"/>
                  </a:lnTo>
                  <a:lnTo>
                    <a:pt x="1569136" y="4"/>
                  </a:lnTo>
                  <a:lnTo>
                    <a:pt x="1593054" y="3"/>
                  </a:lnTo>
                  <a:lnTo>
                    <a:pt x="1617029" y="2"/>
                  </a:lnTo>
                  <a:lnTo>
                    <a:pt x="1640811" y="1"/>
                  </a:lnTo>
                  <a:lnTo>
                    <a:pt x="1666347" y="1"/>
                  </a:lnTo>
                  <a:lnTo>
                    <a:pt x="1699905" y="1"/>
                  </a:lnTo>
                  <a:lnTo>
                    <a:pt x="175215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076780" y="731117"/>
              <a:ext cx="133543" cy="479008"/>
            </a:xfrm>
            <a:custGeom>
              <a:avLst/>
              <a:gdLst/>
              <a:ahLst/>
              <a:cxnLst/>
              <a:rect l="0" t="0" r="0" b="0"/>
              <a:pathLst>
                <a:path w="133543" h="479008">
                  <a:moveTo>
                    <a:pt x="133542" y="0"/>
                  </a:moveTo>
                  <a:lnTo>
                    <a:pt x="126597" y="7185"/>
                  </a:lnTo>
                  <a:lnTo>
                    <a:pt x="120701" y="15380"/>
                  </a:lnTo>
                  <a:lnTo>
                    <a:pt x="115299" y="25434"/>
                  </a:lnTo>
                  <a:lnTo>
                    <a:pt x="109833" y="37374"/>
                  </a:lnTo>
                  <a:lnTo>
                    <a:pt x="103475" y="51276"/>
                  </a:lnTo>
                  <a:lnTo>
                    <a:pt x="95861" y="66966"/>
                  </a:lnTo>
                  <a:lnTo>
                    <a:pt x="87411" y="83732"/>
                  </a:lnTo>
                  <a:lnTo>
                    <a:pt x="79064" y="100489"/>
                  </a:lnTo>
                  <a:lnTo>
                    <a:pt x="71367" y="116626"/>
                  </a:lnTo>
                  <a:lnTo>
                    <a:pt x="64459" y="131981"/>
                  </a:lnTo>
                  <a:lnTo>
                    <a:pt x="58260" y="146618"/>
                  </a:lnTo>
                  <a:lnTo>
                    <a:pt x="52633" y="160676"/>
                  </a:lnTo>
                  <a:lnTo>
                    <a:pt x="47436" y="174299"/>
                  </a:lnTo>
                  <a:lnTo>
                    <a:pt x="42545" y="187607"/>
                  </a:lnTo>
                  <a:lnTo>
                    <a:pt x="37873" y="200698"/>
                  </a:lnTo>
                  <a:lnTo>
                    <a:pt x="33352" y="213836"/>
                  </a:lnTo>
                  <a:lnTo>
                    <a:pt x="28935" y="227438"/>
                  </a:lnTo>
                  <a:lnTo>
                    <a:pt x="24589" y="241703"/>
                  </a:lnTo>
                  <a:lnTo>
                    <a:pt x="20289" y="257007"/>
                  </a:lnTo>
                  <a:lnTo>
                    <a:pt x="16022" y="273981"/>
                  </a:lnTo>
                  <a:lnTo>
                    <a:pt x="11783" y="292801"/>
                  </a:lnTo>
                  <a:lnTo>
                    <a:pt x="7760" y="312888"/>
                  </a:lnTo>
                  <a:lnTo>
                    <a:pt x="4313" y="333177"/>
                  </a:lnTo>
                  <a:lnTo>
                    <a:pt x="1610" y="353021"/>
                  </a:lnTo>
                  <a:lnTo>
                    <a:pt x="0" y="372025"/>
                  </a:lnTo>
                  <a:lnTo>
                    <a:pt x="94" y="389846"/>
                  </a:lnTo>
                  <a:lnTo>
                    <a:pt x="2069" y="406435"/>
                  </a:lnTo>
                  <a:lnTo>
                    <a:pt x="5730" y="421754"/>
                  </a:lnTo>
                  <a:lnTo>
                    <a:pt x="10742" y="435661"/>
                  </a:lnTo>
                  <a:lnTo>
                    <a:pt x="16776" y="448200"/>
                  </a:lnTo>
                  <a:lnTo>
                    <a:pt x="23748" y="458998"/>
                  </a:lnTo>
                  <a:lnTo>
                    <a:pt x="31807" y="467208"/>
                  </a:lnTo>
                  <a:lnTo>
                    <a:pt x="40940" y="472599"/>
                  </a:lnTo>
                  <a:lnTo>
                    <a:pt x="50675" y="475673"/>
                  </a:lnTo>
                  <a:lnTo>
                    <a:pt x="61261" y="477641"/>
                  </a:lnTo>
                  <a:lnTo>
                    <a:pt x="74966" y="478675"/>
                  </a:lnTo>
                  <a:lnTo>
                    <a:pt x="95726" y="4790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311166" y="844566"/>
              <a:ext cx="63028" cy="1"/>
            </a:xfrm>
            <a:custGeom>
              <a:avLst/>
              <a:gdLst/>
              <a:ahLst/>
              <a:cxnLst/>
              <a:rect l="0" t="0" r="0" b="0"/>
              <a:pathLst>
                <a:path w="63028" h="1">
                  <a:moveTo>
                    <a:pt x="0" y="0"/>
                  </a:moveTo>
                  <a:lnTo>
                    <a:pt x="13885" y="0"/>
                  </a:lnTo>
                  <a:lnTo>
                    <a:pt x="26725" y="0"/>
                  </a:lnTo>
                  <a:lnTo>
                    <a:pt x="41498" y="0"/>
                  </a:lnTo>
                  <a:lnTo>
                    <a:pt x="6302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487642" y="731117"/>
              <a:ext cx="12607" cy="176477"/>
            </a:xfrm>
            <a:custGeom>
              <a:avLst/>
              <a:gdLst/>
              <a:ahLst/>
              <a:cxnLst/>
              <a:rect l="0" t="0" r="0" b="0"/>
              <a:pathLst>
                <a:path w="12607" h="176477">
                  <a:moveTo>
                    <a:pt x="12606" y="0"/>
                  </a:moveTo>
                  <a:lnTo>
                    <a:pt x="12526" y="14130"/>
                  </a:lnTo>
                  <a:lnTo>
                    <a:pt x="11758" y="28221"/>
                  </a:lnTo>
                  <a:lnTo>
                    <a:pt x="10213" y="43654"/>
                  </a:lnTo>
                  <a:lnTo>
                    <a:pt x="8192" y="60234"/>
                  </a:lnTo>
                  <a:lnTo>
                    <a:pt x="6195" y="77388"/>
                  </a:lnTo>
                  <a:lnTo>
                    <a:pt x="4503" y="94696"/>
                  </a:lnTo>
                  <a:lnTo>
                    <a:pt x="3186" y="111470"/>
                  </a:lnTo>
                  <a:lnTo>
                    <a:pt x="2071" y="128452"/>
                  </a:lnTo>
                  <a:lnTo>
                    <a:pt x="1065" y="148466"/>
                  </a:lnTo>
                  <a:lnTo>
                    <a:pt x="0" y="17647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638908" y="693300"/>
              <a:ext cx="146915" cy="617669"/>
            </a:xfrm>
            <a:custGeom>
              <a:avLst/>
              <a:gdLst/>
              <a:ahLst/>
              <a:cxnLst/>
              <a:rect l="0" t="0" r="0" b="0"/>
              <a:pathLst>
                <a:path w="146915" h="617669">
                  <a:moveTo>
                    <a:pt x="0" y="0"/>
                  </a:moveTo>
                  <a:lnTo>
                    <a:pt x="7104" y="7106"/>
                  </a:lnTo>
                  <a:lnTo>
                    <a:pt x="14534" y="14534"/>
                  </a:lnTo>
                  <a:lnTo>
                    <a:pt x="23019" y="23030"/>
                  </a:lnTo>
                  <a:lnTo>
                    <a:pt x="32111" y="32536"/>
                  </a:lnTo>
                  <a:lnTo>
                    <a:pt x="40912" y="42889"/>
                  </a:lnTo>
                  <a:lnTo>
                    <a:pt x="48930" y="53902"/>
                  </a:lnTo>
                  <a:lnTo>
                    <a:pt x="56466" y="65603"/>
                  </a:lnTo>
                  <a:lnTo>
                    <a:pt x="64359" y="78219"/>
                  </a:lnTo>
                  <a:lnTo>
                    <a:pt x="73072" y="91798"/>
                  </a:lnTo>
                  <a:lnTo>
                    <a:pt x="82295" y="106029"/>
                  </a:lnTo>
                  <a:lnTo>
                    <a:pt x="91175" y="120370"/>
                  </a:lnTo>
                  <a:lnTo>
                    <a:pt x="99235" y="134511"/>
                  </a:lnTo>
                  <a:lnTo>
                    <a:pt x="106392" y="148938"/>
                  </a:lnTo>
                  <a:lnTo>
                    <a:pt x="112757" y="164767"/>
                  </a:lnTo>
                  <a:lnTo>
                    <a:pt x="118497" y="182507"/>
                  </a:lnTo>
                  <a:lnTo>
                    <a:pt x="123771" y="201708"/>
                  </a:lnTo>
                  <a:lnTo>
                    <a:pt x="128712" y="221323"/>
                  </a:lnTo>
                  <a:lnTo>
                    <a:pt x="133411" y="240699"/>
                  </a:lnTo>
                  <a:lnTo>
                    <a:pt x="137748" y="260182"/>
                  </a:lnTo>
                  <a:lnTo>
                    <a:pt x="141405" y="280866"/>
                  </a:lnTo>
                  <a:lnTo>
                    <a:pt x="144255" y="303273"/>
                  </a:lnTo>
                  <a:lnTo>
                    <a:pt x="146169" y="326601"/>
                  </a:lnTo>
                  <a:lnTo>
                    <a:pt x="146914" y="349101"/>
                  </a:lnTo>
                  <a:lnTo>
                    <a:pt x="146482" y="369823"/>
                  </a:lnTo>
                  <a:lnTo>
                    <a:pt x="145035" y="388627"/>
                  </a:lnTo>
                  <a:lnTo>
                    <a:pt x="142791" y="405760"/>
                  </a:lnTo>
                  <a:lnTo>
                    <a:pt x="139954" y="421580"/>
                  </a:lnTo>
                  <a:lnTo>
                    <a:pt x="136693" y="436426"/>
                  </a:lnTo>
                  <a:lnTo>
                    <a:pt x="133133" y="450574"/>
                  </a:lnTo>
                  <a:lnTo>
                    <a:pt x="129360" y="464225"/>
                  </a:lnTo>
                  <a:lnTo>
                    <a:pt x="125245" y="477336"/>
                  </a:lnTo>
                  <a:lnTo>
                    <a:pt x="120464" y="489646"/>
                  </a:lnTo>
                  <a:lnTo>
                    <a:pt x="114890" y="501080"/>
                  </a:lnTo>
                  <a:lnTo>
                    <a:pt x="108383" y="511924"/>
                  </a:lnTo>
                  <a:lnTo>
                    <a:pt x="100715" y="522701"/>
                  </a:lnTo>
                  <a:lnTo>
                    <a:pt x="91877" y="533719"/>
                  </a:lnTo>
                  <a:lnTo>
                    <a:pt x="82230" y="544874"/>
                  </a:lnTo>
                  <a:lnTo>
                    <a:pt x="72356" y="555779"/>
                  </a:lnTo>
                  <a:lnTo>
                    <a:pt x="62615" y="566216"/>
                  </a:lnTo>
                  <a:lnTo>
                    <a:pt x="53033" y="576030"/>
                  </a:lnTo>
                  <a:lnTo>
                    <a:pt x="42222" y="586133"/>
                  </a:lnTo>
                  <a:lnTo>
                    <a:pt x="26560" y="598746"/>
                  </a:lnTo>
                  <a:lnTo>
                    <a:pt x="0" y="6176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180943" y="768933"/>
              <a:ext cx="30361" cy="491614"/>
            </a:xfrm>
            <a:custGeom>
              <a:avLst/>
              <a:gdLst/>
              <a:ahLst/>
              <a:cxnLst/>
              <a:rect l="0" t="0" r="0" b="0"/>
              <a:pathLst>
                <a:path w="30361" h="491614">
                  <a:moveTo>
                    <a:pt x="12605" y="0"/>
                  </a:moveTo>
                  <a:lnTo>
                    <a:pt x="14332" y="10390"/>
                  </a:lnTo>
                  <a:lnTo>
                    <a:pt x="16624" y="25381"/>
                  </a:lnTo>
                  <a:lnTo>
                    <a:pt x="18805" y="43132"/>
                  </a:lnTo>
                  <a:lnTo>
                    <a:pt x="20605" y="62890"/>
                  </a:lnTo>
                  <a:lnTo>
                    <a:pt x="22180" y="83594"/>
                  </a:lnTo>
                  <a:lnTo>
                    <a:pt x="23955" y="103747"/>
                  </a:lnTo>
                  <a:lnTo>
                    <a:pt x="26151" y="122574"/>
                  </a:lnTo>
                  <a:lnTo>
                    <a:pt x="28414" y="140142"/>
                  </a:lnTo>
                  <a:lnTo>
                    <a:pt x="29950" y="157001"/>
                  </a:lnTo>
                  <a:lnTo>
                    <a:pt x="30360" y="173589"/>
                  </a:lnTo>
                  <a:lnTo>
                    <a:pt x="29640" y="190516"/>
                  </a:lnTo>
                  <a:lnTo>
                    <a:pt x="27962" y="208609"/>
                  </a:lnTo>
                  <a:lnTo>
                    <a:pt x="25551" y="228199"/>
                  </a:lnTo>
                  <a:lnTo>
                    <a:pt x="22796" y="249011"/>
                  </a:lnTo>
                  <a:lnTo>
                    <a:pt x="20222" y="270426"/>
                  </a:lnTo>
                  <a:lnTo>
                    <a:pt x="18095" y="292007"/>
                  </a:lnTo>
                  <a:lnTo>
                    <a:pt x="16264" y="313353"/>
                  </a:lnTo>
                  <a:lnTo>
                    <a:pt x="14301" y="334030"/>
                  </a:lnTo>
                  <a:lnTo>
                    <a:pt x="11962" y="353875"/>
                  </a:lnTo>
                  <a:lnTo>
                    <a:pt x="9394" y="372943"/>
                  </a:lnTo>
                  <a:lnTo>
                    <a:pt x="7016" y="391375"/>
                  </a:lnTo>
                  <a:lnTo>
                    <a:pt x="5060" y="409307"/>
                  </a:lnTo>
                  <a:lnTo>
                    <a:pt x="3562" y="426379"/>
                  </a:lnTo>
                  <a:lnTo>
                    <a:pt x="2304" y="443530"/>
                  </a:lnTo>
                  <a:lnTo>
                    <a:pt x="1179" y="463611"/>
                  </a:lnTo>
                  <a:lnTo>
                    <a:pt x="0" y="4916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250048" y="907593"/>
              <a:ext cx="220821" cy="365559"/>
            </a:xfrm>
            <a:custGeom>
              <a:avLst/>
              <a:gdLst/>
              <a:ahLst/>
              <a:cxnLst/>
              <a:rect l="0" t="0" r="0" b="0"/>
              <a:pathLst>
                <a:path w="220821" h="365559">
                  <a:moveTo>
                    <a:pt x="132582" y="0"/>
                  </a:moveTo>
                  <a:lnTo>
                    <a:pt x="129070" y="13970"/>
                  </a:lnTo>
                  <a:lnTo>
                    <a:pt x="125738" y="26528"/>
                  </a:lnTo>
                  <a:lnTo>
                    <a:pt x="122256" y="38867"/>
                  </a:lnTo>
                  <a:lnTo>
                    <a:pt x="118202" y="51408"/>
                  </a:lnTo>
                  <a:lnTo>
                    <a:pt x="112859" y="64568"/>
                  </a:lnTo>
                  <a:lnTo>
                    <a:pt x="105956" y="78497"/>
                  </a:lnTo>
                  <a:lnTo>
                    <a:pt x="97795" y="92754"/>
                  </a:lnTo>
                  <a:lnTo>
                    <a:pt x="89013" y="106472"/>
                  </a:lnTo>
                  <a:lnTo>
                    <a:pt x="80043" y="119198"/>
                  </a:lnTo>
                  <a:lnTo>
                    <a:pt x="70897" y="130887"/>
                  </a:lnTo>
                  <a:lnTo>
                    <a:pt x="61280" y="141683"/>
                  </a:lnTo>
                  <a:lnTo>
                    <a:pt x="51042" y="151776"/>
                  </a:lnTo>
                  <a:lnTo>
                    <a:pt x="40211" y="161153"/>
                  </a:lnTo>
                  <a:lnTo>
                    <a:pt x="28887" y="169592"/>
                  </a:lnTo>
                  <a:lnTo>
                    <a:pt x="17217" y="177007"/>
                  </a:lnTo>
                  <a:lnTo>
                    <a:pt x="6519" y="182071"/>
                  </a:lnTo>
                  <a:lnTo>
                    <a:pt x="41" y="183573"/>
                  </a:lnTo>
                  <a:lnTo>
                    <a:pt x="0" y="183031"/>
                  </a:lnTo>
                  <a:lnTo>
                    <a:pt x="5867" y="181791"/>
                  </a:lnTo>
                  <a:lnTo>
                    <a:pt x="15896" y="180905"/>
                  </a:lnTo>
                  <a:lnTo>
                    <a:pt x="28091" y="181355"/>
                  </a:lnTo>
                  <a:lnTo>
                    <a:pt x="41147" y="183503"/>
                  </a:lnTo>
                  <a:lnTo>
                    <a:pt x="54230" y="187248"/>
                  </a:lnTo>
                  <a:lnTo>
                    <a:pt x="66706" y="192301"/>
                  </a:lnTo>
                  <a:lnTo>
                    <a:pt x="78339" y="198355"/>
                  </a:lnTo>
                  <a:lnTo>
                    <a:pt x="89157" y="205335"/>
                  </a:lnTo>
                  <a:lnTo>
                    <a:pt x="99301" y="213398"/>
                  </a:lnTo>
                  <a:lnTo>
                    <a:pt x="108931" y="222544"/>
                  </a:lnTo>
                  <a:lnTo>
                    <a:pt x="118184" y="232620"/>
                  </a:lnTo>
                  <a:lnTo>
                    <a:pt x="127170" y="243427"/>
                  </a:lnTo>
                  <a:lnTo>
                    <a:pt x="135970" y="254779"/>
                  </a:lnTo>
                  <a:lnTo>
                    <a:pt x="144640" y="266521"/>
                  </a:lnTo>
                  <a:lnTo>
                    <a:pt x="153224" y="278538"/>
                  </a:lnTo>
                  <a:lnTo>
                    <a:pt x="161749" y="290738"/>
                  </a:lnTo>
                  <a:lnTo>
                    <a:pt x="170235" y="302867"/>
                  </a:lnTo>
                  <a:lnTo>
                    <a:pt x="178693" y="314515"/>
                  </a:lnTo>
                  <a:lnTo>
                    <a:pt x="187121" y="325487"/>
                  </a:lnTo>
                  <a:lnTo>
                    <a:pt x="195165" y="335445"/>
                  </a:lnTo>
                  <a:lnTo>
                    <a:pt x="202906" y="344778"/>
                  </a:lnTo>
                  <a:lnTo>
                    <a:pt x="211025" y="354303"/>
                  </a:lnTo>
                  <a:lnTo>
                    <a:pt x="220820" y="3655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546501" y="964932"/>
              <a:ext cx="159692" cy="257798"/>
            </a:xfrm>
            <a:custGeom>
              <a:avLst/>
              <a:gdLst/>
              <a:ahLst/>
              <a:cxnLst/>
              <a:rect l="0" t="0" r="0" b="0"/>
              <a:pathLst>
                <a:path w="159692" h="257798">
                  <a:moveTo>
                    <a:pt x="0" y="56110"/>
                  </a:moveTo>
                  <a:lnTo>
                    <a:pt x="14049" y="59623"/>
                  </a:lnTo>
                  <a:lnTo>
                    <a:pt x="27375" y="62954"/>
                  </a:lnTo>
                  <a:lnTo>
                    <a:pt x="41255" y="66414"/>
                  </a:lnTo>
                  <a:lnTo>
                    <a:pt x="55608" y="69641"/>
                  </a:lnTo>
                  <a:lnTo>
                    <a:pt x="69989" y="71878"/>
                  </a:lnTo>
                  <a:lnTo>
                    <a:pt x="84116" y="72779"/>
                  </a:lnTo>
                  <a:lnTo>
                    <a:pt x="97709" y="72197"/>
                  </a:lnTo>
                  <a:lnTo>
                    <a:pt x="110424" y="69982"/>
                  </a:lnTo>
                  <a:lnTo>
                    <a:pt x="122159" y="66222"/>
                  </a:lnTo>
                  <a:lnTo>
                    <a:pt x="132817" y="60977"/>
                  </a:lnTo>
                  <a:lnTo>
                    <a:pt x="142204" y="54175"/>
                  </a:lnTo>
                  <a:lnTo>
                    <a:pt x="150319" y="45928"/>
                  </a:lnTo>
                  <a:lnTo>
                    <a:pt x="156559" y="36680"/>
                  </a:lnTo>
                  <a:lnTo>
                    <a:pt x="159691" y="27075"/>
                  </a:lnTo>
                  <a:lnTo>
                    <a:pt x="159307" y="17536"/>
                  </a:lnTo>
                  <a:lnTo>
                    <a:pt x="155741" y="9004"/>
                  </a:lnTo>
                  <a:lnTo>
                    <a:pt x="149609" y="2974"/>
                  </a:lnTo>
                  <a:lnTo>
                    <a:pt x="141547" y="39"/>
                  </a:lnTo>
                  <a:lnTo>
                    <a:pt x="132283" y="0"/>
                  </a:lnTo>
                  <a:lnTo>
                    <a:pt x="122598" y="2331"/>
                  </a:lnTo>
                  <a:lnTo>
                    <a:pt x="112943" y="6471"/>
                  </a:lnTo>
                  <a:lnTo>
                    <a:pt x="103301" y="12127"/>
                  </a:lnTo>
                  <a:lnTo>
                    <a:pt x="93331" y="19284"/>
                  </a:lnTo>
                  <a:lnTo>
                    <a:pt x="82861" y="27812"/>
                  </a:lnTo>
                  <a:lnTo>
                    <a:pt x="72275" y="37471"/>
                  </a:lnTo>
                  <a:lnTo>
                    <a:pt x="62389" y="47998"/>
                  </a:lnTo>
                  <a:lnTo>
                    <a:pt x="53610" y="59172"/>
                  </a:lnTo>
                  <a:lnTo>
                    <a:pt x="45950" y="71202"/>
                  </a:lnTo>
                  <a:lnTo>
                    <a:pt x="39238" y="84686"/>
                  </a:lnTo>
                  <a:lnTo>
                    <a:pt x="33272" y="99825"/>
                  </a:lnTo>
                  <a:lnTo>
                    <a:pt x="28249" y="116081"/>
                  </a:lnTo>
                  <a:lnTo>
                    <a:pt x="24753" y="132427"/>
                  </a:lnTo>
                  <a:lnTo>
                    <a:pt x="22981" y="148252"/>
                  </a:lnTo>
                  <a:lnTo>
                    <a:pt x="22967" y="163382"/>
                  </a:lnTo>
                  <a:lnTo>
                    <a:pt x="24776" y="177860"/>
                  </a:lnTo>
                  <a:lnTo>
                    <a:pt x="28257" y="191803"/>
                  </a:lnTo>
                  <a:lnTo>
                    <a:pt x="33110" y="205143"/>
                  </a:lnTo>
                  <a:lnTo>
                    <a:pt x="39013" y="217624"/>
                  </a:lnTo>
                  <a:lnTo>
                    <a:pt x="45698" y="229157"/>
                  </a:lnTo>
                  <a:lnTo>
                    <a:pt x="53532" y="239259"/>
                  </a:lnTo>
                  <a:lnTo>
                    <a:pt x="63456" y="246991"/>
                  </a:lnTo>
                  <a:lnTo>
                    <a:pt x="75792" y="252058"/>
                  </a:lnTo>
                  <a:lnTo>
                    <a:pt x="89650" y="254911"/>
                  </a:lnTo>
                  <a:lnTo>
                    <a:pt x="104724" y="256707"/>
                  </a:lnTo>
                  <a:lnTo>
                    <a:pt x="123681" y="257601"/>
                  </a:lnTo>
                  <a:lnTo>
                    <a:pt x="151265" y="2577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836427" y="983226"/>
              <a:ext cx="189082" cy="174590"/>
            </a:xfrm>
            <a:custGeom>
              <a:avLst/>
              <a:gdLst/>
              <a:ahLst/>
              <a:cxnLst/>
              <a:rect l="0" t="0" r="0" b="0"/>
              <a:pathLst>
                <a:path w="189082" h="174590">
                  <a:moveTo>
                    <a:pt x="0" y="0"/>
                  </a:moveTo>
                  <a:lnTo>
                    <a:pt x="3593" y="10618"/>
                  </a:lnTo>
                  <a:lnTo>
                    <a:pt x="7689" y="21377"/>
                  </a:lnTo>
                  <a:lnTo>
                    <a:pt x="12713" y="33344"/>
                  </a:lnTo>
                  <a:lnTo>
                    <a:pt x="18580" y="46491"/>
                  </a:lnTo>
                  <a:lnTo>
                    <a:pt x="25143" y="60633"/>
                  </a:lnTo>
                  <a:lnTo>
                    <a:pt x="32244" y="75538"/>
                  </a:lnTo>
                  <a:lnTo>
                    <a:pt x="39741" y="90614"/>
                  </a:lnTo>
                  <a:lnTo>
                    <a:pt x="47521" y="104962"/>
                  </a:lnTo>
                  <a:lnTo>
                    <a:pt x="55505" y="118151"/>
                  </a:lnTo>
                  <a:lnTo>
                    <a:pt x="63828" y="130168"/>
                  </a:lnTo>
                  <a:lnTo>
                    <a:pt x="72814" y="141193"/>
                  </a:lnTo>
                  <a:lnTo>
                    <a:pt x="82592" y="151434"/>
                  </a:lnTo>
                  <a:lnTo>
                    <a:pt x="93301" y="160505"/>
                  </a:lnTo>
                  <a:lnTo>
                    <a:pt x="105171" y="167465"/>
                  </a:lnTo>
                  <a:lnTo>
                    <a:pt x="118199" y="171969"/>
                  </a:lnTo>
                  <a:lnTo>
                    <a:pt x="131724" y="174188"/>
                  </a:lnTo>
                  <a:lnTo>
                    <a:pt x="145991" y="174589"/>
                  </a:lnTo>
                  <a:lnTo>
                    <a:pt x="163590" y="171867"/>
                  </a:lnTo>
                  <a:lnTo>
                    <a:pt x="189081" y="1638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760794" y="882382"/>
              <a:ext cx="352954" cy="781540"/>
            </a:xfrm>
            <a:custGeom>
              <a:avLst/>
              <a:gdLst/>
              <a:ahLst/>
              <a:cxnLst/>
              <a:rect l="0" t="0" r="0" b="0"/>
              <a:pathLst>
                <a:path w="352954" h="781540">
                  <a:moveTo>
                    <a:pt x="352953" y="0"/>
                  </a:moveTo>
                  <a:lnTo>
                    <a:pt x="349440" y="14130"/>
                  </a:lnTo>
                  <a:lnTo>
                    <a:pt x="346108" y="28221"/>
                  </a:lnTo>
                  <a:lnTo>
                    <a:pt x="342631" y="43654"/>
                  </a:lnTo>
                  <a:lnTo>
                    <a:pt x="338785" y="60234"/>
                  </a:lnTo>
                  <a:lnTo>
                    <a:pt x="334218" y="77389"/>
                  </a:lnTo>
                  <a:lnTo>
                    <a:pt x="328816" y="94713"/>
                  </a:lnTo>
                  <a:lnTo>
                    <a:pt x="322841" y="112013"/>
                  </a:lnTo>
                  <a:lnTo>
                    <a:pt x="316807" y="129225"/>
                  </a:lnTo>
                  <a:lnTo>
                    <a:pt x="311017" y="146340"/>
                  </a:lnTo>
                  <a:lnTo>
                    <a:pt x="305365" y="163370"/>
                  </a:lnTo>
                  <a:lnTo>
                    <a:pt x="299465" y="180336"/>
                  </a:lnTo>
                  <a:lnTo>
                    <a:pt x="293101" y="197253"/>
                  </a:lnTo>
                  <a:lnTo>
                    <a:pt x="286248" y="214136"/>
                  </a:lnTo>
                  <a:lnTo>
                    <a:pt x="278975" y="230994"/>
                  </a:lnTo>
                  <a:lnTo>
                    <a:pt x="271373" y="247842"/>
                  </a:lnTo>
                  <a:lnTo>
                    <a:pt x="263527" y="264879"/>
                  </a:lnTo>
                  <a:lnTo>
                    <a:pt x="255508" y="282479"/>
                  </a:lnTo>
                  <a:lnTo>
                    <a:pt x="247367" y="300792"/>
                  </a:lnTo>
                  <a:lnTo>
                    <a:pt x="239140" y="319585"/>
                  </a:lnTo>
                  <a:lnTo>
                    <a:pt x="230856" y="338370"/>
                  </a:lnTo>
                  <a:lnTo>
                    <a:pt x="222533" y="356865"/>
                  </a:lnTo>
                  <a:lnTo>
                    <a:pt x="214184" y="375190"/>
                  </a:lnTo>
                  <a:lnTo>
                    <a:pt x="205816" y="393742"/>
                  </a:lnTo>
                  <a:lnTo>
                    <a:pt x="197437" y="412743"/>
                  </a:lnTo>
                  <a:lnTo>
                    <a:pt x="189050" y="432221"/>
                  </a:lnTo>
                  <a:lnTo>
                    <a:pt x="180656" y="452113"/>
                  </a:lnTo>
                  <a:lnTo>
                    <a:pt x="172260" y="472324"/>
                  </a:lnTo>
                  <a:lnTo>
                    <a:pt x="163862" y="492574"/>
                  </a:lnTo>
                  <a:lnTo>
                    <a:pt x="155461" y="512427"/>
                  </a:lnTo>
                  <a:lnTo>
                    <a:pt x="147059" y="531672"/>
                  </a:lnTo>
                  <a:lnTo>
                    <a:pt x="138657" y="550112"/>
                  </a:lnTo>
                  <a:lnTo>
                    <a:pt x="130254" y="567477"/>
                  </a:lnTo>
                  <a:lnTo>
                    <a:pt x="121851" y="583726"/>
                  </a:lnTo>
                  <a:lnTo>
                    <a:pt x="113448" y="599002"/>
                  </a:lnTo>
                  <a:lnTo>
                    <a:pt x="105045" y="613509"/>
                  </a:lnTo>
                  <a:lnTo>
                    <a:pt x="96641" y="627437"/>
                  </a:lnTo>
                  <a:lnTo>
                    <a:pt x="88238" y="640750"/>
                  </a:lnTo>
                  <a:lnTo>
                    <a:pt x="79834" y="653204"/>
                  </a:lnTo>
                  <a:lnTo>
                    <a:pt x="71430" y="664743"/>
                  </a:lnTo>
                  <a:lnTo>
                    <a:pt x="63027" y="675863"/>
                  </a:lnTo>
                  <a:lnTo>
                    <a:pt x="54623" y="687464"/>
                  </a:lnTo>
                  <a:lnTo>
                    <a:pt x="46225" y="700008"/>
                  </a:lnTo>
                  <a:lnTo>
                    <a:pt x="37965" y="713284"/>
                  </a:lnTo>
                  <a:lnTo>
                    <a:pt x="29163" y="728169"/>
                  </a:lnTo>
                  <a:lnTo>
                    <a:pt x="17709" y="748656"/>
                  </a:lnTo>
                  <a:lnTo>
                    <a:pt x="0" y="7815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9113747" y="731117"/>
            <a:ext cx="617668" cy="415981"/>
            <a:chOff x="9113747" y="731117"/>
            <a:chExt cx="617668" cy="415981"/>
          </a:xfrm>
        </p:grpSpPr>
        <p:sp>
          <p:nvSpPr>
            <p:cNvPr id="76" name="Freeform 75"/>
            <p:cNvSpPr/>
            <p:nvPr/>
          </p:nvSpPr>
          <p:spPr>
            <a:xfrm>
              <a:off x="9391066" y="768933"/>
              <a:ext cx="340349" cy="315137"/>
            </a:xfrm>
            <a:custGeom>
              <a:avLst/>
              <a:gdLst/>
              <a:ahLst/>
              <a:cxnLst/>
              <a:rect l="0" t="0" r="0" b="0"/>
              <a:pathLst>
                <a:path w="340349" h="315137">
                  <a:moveTo>
                    <a:pt x="0" y="0"/>
                  </a:moveTo>
                  <a:lnTo>
                    <a:pt x="3593" y="10618"/>
                  </a:lnTo>
                  <a:lnTo>
                    <a:pt x="7691" y="21378"/>
                  </a:lnTo>
                  <a:lnTo>
                    <a:pt x="12714" y="33334"/>
                  </a:lnTo>
                  <a:lnTo>
                    <a:pt x="18582" y="46067"/>
                  </a:lnTo>
                  <a:lnTo>
                    <a:pt x="25145" y="58656"/>
                  </a:lnTo>
                  <a:lnTo>
                    <a:pt x="32246" y="70576"/>
                  </a:lnTo>
                  <a:lnTo>
                    <a:pt x="39742" y="81902"/>
                  </a:lnTo>
                  <a:lnTo>
                    <a:pt x="47521" y="93080"/>
                  </a:lnTo>
                  <a:lnTo>
                    <a:pt x="55499" y="104404"/>
                  </a:lnTo>
                  <a:lnTo>
                    <a:pt x="63616" y="115783"/>
                  </a:lnTo>
                  <a:lnTo>
                    <a:pt x="71826" y="126848"/>
                  </a:lnTo>
                  <a:lnTo>
                    <a:pt x="80100" y="137400"/>
                  </a:lnTo>
                  <a:lnTo>
                    <a:pt x="88415" y="147431"/>
                  </a:lnTo>
                  <a:lnTo>
                    <a:pt x="96760" y="157017"/>
                  </a:lnTo>
                  <a:lnTo>
                    <a:pt x="105125" y="166257"/>
                  </a:lnTo>
                  <a:lnTo>
                    <a:pt x="113503" y="175243"/>
                  </a:lnTo>
                  <a:lnTo>
                    <a:pt x="121888" y="184046"/>
                  </a:lnTo>
                  <a:lnTo>
                    <a:pt x="130291" y="192728"/>
                  </a:lnTo>
                  <a:lnTo>
                    <a:pt x="139102" y="201522"/>
                  </a:lnTo>
                  <a:lnTo>
                    <a:pt x="149052" y="210827"/>
                  </a:lnTo>
                  <a:lnTo>
                    <a:pt x="160448" y="220803"/>
                  </a:lnTo>
                  <a:lnTo>
                    <a:pt x="173013" y="231035"/>
                  </a:lnTo>
                  <a:lnTo>
                    <a:pt x="186138" y="240673"/>
                  </a:lnTo>
                  <a:lnTo>
                    <a:pt x="199401" y="249287"/>
                  </a:lnTo>
                  <a:lnTo>
                    <a:pt x="212605" y="257037"/>
                  </a:lnTo>
                  <a:lnTo>
                    <a:pt x="225693" y="264445"/>
                  </a:lnTo>
                  <a:lnTo>
                    <a:pt x="238661" y="271864"/>
                  </a:lnTo>
                  <a:lnTo>
                    <a:pt x="251528" y="279242"/>
                  </a:lnTo>
                  <a:lnTo>
                    <a:pt x="264317" y="286240"/>
                  </a:lnTo>
                  <a:lnTo>
                    <a:pt x="277039" y="292677"/>
                  </a:lnTo>
                  <a:lnTo>
                    <a:pt x="289398" y="298378"/>
                  </a:lnTo>
                  <a:lnTo>
                    <a:pt x="302129" y="303648"/>
                  </a:lnTo>
                  <a:lnTo>
                    <a:pt x="317693" y="308948"/>
                  </a:lnTo>
                  <a:lnTo>
                    <a:pt x="340348" y="31513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9302828" y="731117"/>
              <a:ext cx="340349" cy="415981"/>
            </a:xfrm>
            <a:custGeom>
              <a:avLst/>
              <a:gdLst/>
              <a:ahLst/>
              <a:cxnLst/>
              <a:rect l="0" t="0" r="0" b="0"/>
              <a:pathLst>
                <a:path w="340349" h="415981">
                  <a:moveTo>
                    <a:pt x="340348" y="0"/>
                  </a:moveTo>
                  <a:lnTo>
                    <a:pt x="336835" y="10617"/>
                  </a:lnTo>
                  <a:lnTo>
                    <a:pt x="333503" y="21377"/>
                  </a:lnTo>
                  <a:lnTo>
                    <a:pt x="330026" y="33350"/>
                  </a:lnTo>
                  <a:lnTo>
                    <a:pt x="326180" y="46703"/>
                  </a:lnTo>
                  <a:lnTo>
                    <a:pt x="321614" y="61621"/>
                  </a:lnTo>
                  <a:lnTo>
                    <a:pt x="316207" y="78027"/>
                  </a:lnTo>
                  <a:lnTo>
                    <a:pt x="310024" y="95289"/>
                  </a:lnTo>
                  <a:lnTo>
                    <a:pt x="303214" y="112387"/>
                  </a:lnTo>
                  <a:lnTo>
                    <a:pt x="295924" y="128755"/>
                  </a:lnTo>
                  <a:lnTo>
                    <a:pt x="288087" y="144266"/>
                  </a:lnTo>
                  <a:lnTo>
                    <a:pt x="279436" y="159009"/>
                  </a:lnTo>
                  <a:lnTo>
                    <a:pt x="269895" y="173138"/>
                  </a:lnTo>
                  <a:lnTo>
                    <a:pt x="259758" y="186808"/>
                  </a:lnTo>
                  <a:lnTo>
                    <a:pt x="249544" y="200148"/>
                  </a:lnTo>
                  <a:lnTo>
                    <a:pt x="239565" y="213255"/>
                  </a:lnTo>
                  <a:lnTo>
                    <a:pt x="229720" y="226201"/>
                  </a:lnTo>
                  <a:lnTo>
                    <a:pt x="219622" y="239036"/>
                  </a:lnTo>
                  <a:lnTo>
                    <a:pt x="209064" y="251796"/>
                  </a:lnTo>
                  <a:lnTo>
                    <a:pt x="198218" y="264505"/>
                  </a:lnTo>
                  <a:lnTo>
                    <a:pt x="187521" y="277180"/>
                  </a:lnTo>
                  <a:lnTo>
                    <a:pt x="177214" y="289826"/>
                  </a:lnTo>
                  <a:lnTo>
                    <a:pt x="167147" y="302256"/>
                  </a:lnTo>
                  <a:lnTo>
                    <a:pt x="156898" y="314106"/>
                  </a:lnTo>
                  <a:lnTo>
                    <a:pt x="146229" y="325230"/>
                  </a:lnTo>
                  <a:lnTo>
                    <a:pt x="134902" y="335866"/>
                  </a:lnTo>
                  <a:lnTo>
                    <a:pt x="122608" y="346504"/>
                  </a:lnTo>
                  <a:lnTo>
                    <a:pt x="109275" y="357424"/>
                  </a:lnTo>
                  <a:lnTo>
                    <a:pt x="95023" y="368310"/>
                  </a:lnTo>
                  <a:lnTo>
                    <a:pt x="80039" y="378397"/>
                  </a:lnTo>
                  <a:lnTo>
                    <a:pt x="64528" y="387305"/>
                  </a:lnTo>
                  <a:lnTo>
                    <a:pt x="49370" y="394871"/>
                  </a:lnTo>
                  <a:lnTo>
                    <a:pt x="34624" y="401692"/>
                  </a:lnTo>
                  <a:lnTo>
                    <a:pt x="18995" y="408364"/>
                  </a:lnTo>
                  <a:lnTo>
                    <a:pt x="0" y="415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290223" y="958015"/>
              <a:ext cx="365559" cy="50423"/>
            </a:xfrm>
            <a:custGeom>
              <a:avLst/>
              <a:gdLst/>
              <a:ahLst/>
              <a:cxnLst/>
              <a:rect l="0" t="0" r="0" b="0"/>
              <a:pathLst>
                <a:path w="365559" h="50423">
                  <a:moveTo>
                    <a:pt x="0" y="50422"/>
                  </a:moveTo>
                  <a:lnTo>
                    <a:pt x="10698" y="47070"/>
                  </a:lnTo>
                  <a:lnTo>
                    <a:pt x="22225" y="45271"/>
                  </a:lnTo>
                  <a:lnTo>
                    <a:pt x="35750" y="44899"/>
                  </a:lnTo>
                  <a:lnTo>
                    <a:pt x="51329" y="45506"/>
                  </a:lnTo>
                  <a:lnTo>
                    <a:pt x="69020" y="46487"/>
                  </a:lnTo>
                  <a:lnTo>
                    <a:pt x="88625" y="47458"/>
                  </a:lnTo>
                  <a:lnTo>
                    <a:pt x="109593" y="48070"/>
                  </a:lnTo>
                  <a:lnTo>
                    <a:pt x="131187" y="47924"/>
                  </a:lnTo>
                  <a:lnTo>
                    <a:pt x="152929" y="46891"/>
                  </a:lnTo>
                  <a:lnTo>
                    <a:pt x="174606" y="45241"/>
                  </a:lnTo>
                  <a:lnTo>
                    <a:pt x="196150" y="43497"/>
                  </a:lnTo>
                  <a:lnTo>
                    <a:pt x="217549" y="41965"/>
                  </a:lnTo>
                  <a:lnTo>
                    <a:pt x="238434" y="40350"/>
                  </a:lnTo>
                  <a:lnTo>
                    <a:pt x="258095" y="37904"/>
                  </a:lnTo>
                  <a:lnTo>
                    <a:pt x="276239" y="34266"/>
                  </a:lnTo>
                  <a:lnTo>
                    <a:pt x="292889" y="29594"/>
                  </a:lnTo>
                  <a:lnTo>
                    <a:pt x="310055" y="23778"/>
                  </a:lnTo>
                  <a:lnTo>
                    <a:pt x="331921" y="14964"/>
                  </a:lnTo>
                  <a:lnTo>
                    <a:pt x="36555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9491911" y="756328"/>
              <a:ext cx="75633" cy="390770"/>
            </a:xfrm>
            <a:custGeom>
              <a:avLst/>
              <a:gdLst/>
              <a:ahLst/>
              <a:cxnLst/>
              <a:rect l="0" t="0" r="0" b="0"/>
              <a:pathLst>
                <a:path w="75633" h="390770">
                  <a:moveTo>
                    <a:pt x="75632" y="0"/>
                  </a:moveTo>
                  <a:lnTo>
                    <a:pt x="72119" y="14130"/>
                  </a:lnTo>
                  <a:lnTo>
                    <a:pt x="68788" y="28221"/>
                  </a:lnTo>
                  <a:lnTo>
                    <a:pt x="65323" y="43665"/>
                  </a:lnTo>
                  <a:lnTo>
                    <a:pt x="61890" y="60659"/>
                  </a:lnTo>
                  <a:lnTo>
                    <a:pt x="58877" y="79366"/>
                  </a:lnTo>
                  <a:lnTo>
                    <a:pt x="56469" y="99685"/>
                  </a:lnTo>
                  <a:lnTo>
                    <a:pt x="54658" y="121150"/>
                  </a:lnTo>
                  <a:lnTo>
                    <a:pt x="53347" y="143084"/>
                  </a:lnTo>
                  <a:lnTo>
                    <a:pt x="52417" y="165047"/>
                  </a:lnTo>
                  <a:lnTo>
                    <a:pt x="51568" y="186467"/>
                  </a:lnTo>
                  <a:lnTo>
                    <a:pt x="50350" y="206564"/>
                  </a:lnTo>
                  <a:lnTo>
                    <a:pt x="48549" y="225044"/>
                  </a:lnTo>
                  <a:lnTo>
                    <a:pt x="46162" y="242019"/>
                  </a:lnTo>
                  <a:lnTo>
                    <a:pt x="43275" y="257765"/>
                  </a:lnTo>
                  <a:lnTo>
                    <a:pt x="40003" y="272577"/>
                  </a:lnTo>
                  <a:lnTo>
                    <a:pt x="36448" y="286709"/>
                  </a:lnTo>
                  <a:lnTo>
                    <a:pt x="32688" y="300360"/>
                  </a:lnTo>
                  <a:lnTo>
                    <a:pt x="28789" y="313670"/>
                  </a:lnTo>
                  <a:lnTo>
                    <a:pt x="24743" y="326663"/>
                  </a:lnTo>
                  <a:lnTo>
                    <a:pt x="19963" y="340781"/>
                  </a:lnTo>
                  <a:lnTo>
                    <a:pt x="12693" y="359945"/>
                  </a:lnTo>
                  <a:lnTo>
                    <a:pt x="0" y="3907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9113747" y="1147097"/>
              <a:ext cx="12606" cy="1"/>
            </a:xfrm>
            <a:custGeom>
              <a:avLst/>
              <a:gdLst/>
              <a:ahLst/>
              <a:cxnLst/>
              <a:rect l="0" t="0" r="0" b="0"/>
              <a:pathLst>
                <a:path w="12606" h="1">
                  <a:moveTo>
                    <a:pt x="12605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928743" y="794146"/>
            <a:ext cx="2887780" cy="415979"/>
            <a:chOff x="4928743" y="794146"/>
            <a:chExt cx="2887780" cy="415979"/>
          </a:xfrm>
        </p:grpSpPr>
        <p:sp>
          <p:nvSpPr>
            <p:cNvPr id="82" name="Freeform 81"/>
            <p:cNvSpPr/>
            <p:nvPr/>
          </p:nvSpPr>
          <p:spPr>
            <a:xfrm>
              <a:off x="4928743" y="894969"/>
              <a:ext cx="1865631" cy="189104"/>
            </a:xfrm>
            <a:custGeom>
              <a:avLst/>
              <a:gdLst/>
              <a:ahLst/>
              <a:cxnLst/>
              <a:rect l="0" t="0" r="0" b="0"/>
              <a:pathLst>
                <a:path w="1865631" h="189104">
                  <a:moveTo>
                    <a:pt x="0" y="0"/>
                  </a:moveTo>
                  <a:lnTo>
                    <a:pt x="1865630" y="189103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7033802" y="794146"/>
              <a:ext cx="782721" cy="415979"/>
            </a:xfrm>
            <a:custGeom>
              <a:avLst/>
              <a:gdLst/>
              <a:ahLst/>
              <a:cxnLst/>
              <a:rect l="0" t="0" r="0" b="0"/>
              <a:pathLst>
                <a:path w="782721" h="415979">
                  <a:moveTo>
                    <a:pt x="88282" y="12603"/>
                  </a:moveTo>
                  <a:lnTo>
                    <a:pt x="140000" y="12603"/>
                  </a:lnTo>
                  <a:lnTo>
                    <a:pt x="201649" y="11203"/>
                  </a:lnTo>
                  <a:lnTo>
                    <a:pt x="249795" y="3940"/>
                  </a:lnTo>
                  <a:lnTo>
                    <a:pt x="304522" y="1166"/>
                  </a:lnTo>
                  <a:lnTo>
                    <a:pt x="358998" y="517"/>
                  </a:lnTo>
                  <a:lnTo>
                    <a:pt x="405618" y="229"/>
                  </a:lnTo>
                  <a:lnTo>
                    <a:pt x="463362" y="66"/>
                  </a:lnTo>
                  <a:lnTo>
                    <a:pt x="515954" y="18"/>
                  </a:lnTo>
                  <a:lnTo>
                    <a:pt x="567019" y="4"/>
                  </a:lnTo>
                  <a:lnTo>
                    <a:pt x="617631" y="0"/>
                  </a:lnTo>
                  <a:lnTo>
                    <a:pt x="678233" y="6690"/>
                  </a:lnTo>
                  <a:lnTo>
                    <a:pt x="739328" y="12836"/>
                  </a:lnTo>
                  <a:lnTo>
                    <a:pt x="767004" y="18776"/>
                  </a:lnTo>
                  <a:lnTo>
                    <a:pt x="771863" y="22321"/>
                  </a:lnTo>
                  <a:lnTo>
                    <a:pt x="770901" y="26085"/>
                  </a:lnTo>
                  <a:lnTo>
                    <a:pt x="766058" y="29995"/>
                  </a:lnTo>
                  <a:lnTo>
                    <a:pt x="706566" y="36270"/>
                  </a:lnTo>
                  <a:lnTo>
                    <a:pt x="643572" y="38757"/>
                  </a:lnTo>
                  <a:lnTo>
                    <a:pt x="595027" y="46342"/>
                  </a:lnTo>
                  <a:lnTo>
                    <a:pt x="541582" y="50612"/>
                  </a:lnTo>
                  <a:lnTo>
                    <a:pt x="492370" y="56574"/>
                  </a:lnTo>
                  <a:lnTo>
                    <a:pt x="429618" y="61114"/>
                  </a:lnTo>
                  <a:lnTo>
                    <a:pt x="368852" y="69151"/>
                  </a:lnTo>
                  <a:lnTo>
                    <a:pt x="313187" y="80402"/>
                  </a:lnTo>
                  <a:lnTo>
                    <a:pt x="261211" y="85915"/>
                  </a:lnTo>
                  <a:lnTo>
                    <a:pt x="203637" y="94240"/>
                  </a:lnTo>
                  <a:lnTo>
                    <a:pt x="140169" y="109601"/>
                  </a:lnTo>
                  <a:lnTo>
                    <a:pt x="90272" y="121956"/>
                  </a:lnTo>
                  <a:lnTo>
                    <a:pt x="34560" y="134487"/>
                  </a:lnTo>
                  <a:lnTo>
                    <a:pt x="4179" y="142874"/>
                  </a:lnTo>
                  <a:lnTo>
                    <a:pt x="0" y="145670"/>
                  </a:lnTo>
                  <a:lnTo>
                    <a:pt x="2815" y="147535"/>
                  </a:lnTo>
                  <a:lnTo>
                    <a:pt x="54281" y="150527"/>
                  </a:lnTo>
                  <a:lnTo>
                    <a:pt x="99315" y="150936"/>
                  </a:lnTo>
                  <a:lnTo>
                    <a:pt x="147809" y="151118"/>
                  </a:lnTo>
                  <a:lnTo>
                    <a:pt x="206608" y="152621"/>
                  </a:lnTo>
                  <a:lnTo>
                    <a:pt x="260912" y="159914"/>
                  </a:lnTo>
                  <a:lnTo>
                    <a:pt x="320733" y="162697"/>
                  </a:lnTo>
                  <a:lnTo>
                    <a:pt x="381409" y="164922"/>
                  </a:lnTo>
                  <a:lnTo>
                    <a:pt x="436892" y="172429"/>
                  </a:lnTo>
                  <a:lnTo>
                    <a:pt x="495661" y="176676"/>
                  </a:lnTo>
                  <a:lnTo>
                    <a:pt x="549179" y="184782"/>
                  </a:lnTo>
                  <a:lnTo>
                    <a:pt x="600518" y="189207"/>
                  </a:lnTo>
                  <a:lnTo>
                    <a:pt x="651212" y="197365"/>
                  </a:lnTo>
                  <a:lnTo>
                    <a:pt x="701714" y="203206"/>
                  </a:lnTo>
                  <a:lnTo>
                    <a:pt x="750758" y="220033"/>
                  </a:lnTo>
                  <a:lnTo>
                    <a:pt x="779088" y="229915"/>
                  </a:lnTo>
                  <a:lnTo>
                    <a:pt x="782720" y="234511"/>
                  </a:lnTo>
                  <a:lnTo>
                    <a:pt x="779540" y="238976"/>
                  </a:lnTo>
                  <a:lnTo>
                    <a:pt x="771817" y="243353"/>
                  </a:lnTo>
                  <a:lnTo>
                    <a:pt x="710505" y="250378"/>
                  </a:lnTo>
                  <a:lnTo>
                    <a:pt x="659834" y="251595"/>
                  </a:lnTo>
                  <a:lnTo>
                    <a:pt x="609338" y="253356"/>
                  </a:lnTo>
                  <a:lnTo>
                    <a:pt x="558895" y="260725"/>
                  </a:lnTo>
                  <a:lnTo>
                    <a:pt x="507066" y="263531"/>
                  </a:lnTo>
                  <a:lnTo>
                    <a:pt x="447979" y="265763"/>
                  </a:lnTo>
                  <a:lnTo>
                    <a:pt x="387520" y="273272"/>
                  </a:lnTo>
                  <a:lnTo>
                    <a:pt x="332102" y="277520"/>
                  </a:lnTo>
                  <a:lnTo>
                    <a:pt x="273351" y="285626"/>
                  </a:lnTo>
                  <a:lnTo>
                    <a:pt x="221240" y="290051"/>
                  </a:lnTo>
                  <a:lnTo>
                    <a:pt x="165278" y="303384"/>
                  </a:lnTo>
                  <a:lnTo>
                    <a:pt x="107070" y="319505"/>
                  </a:lnTo>
                  <a:lnTo>
                    <a:pt x="102208" y="323651"/>
                  </a:lnTo>
                  <a:lnTo>
                    <a:pt x="104568" y="327815"/>
                  </a:lnTo>
                  <a:lnTo>
                    <a:pt x="123532" y="336177"/>
                  </a:lnTo>
                  <a:lnTo>
                    <a:pt x="176382" y="347358"/>
                  </a:lnTo>
                  <a:lnTo>
                    <a:pt x="225947" y="350465"/>
                  </a:lnTo>
                  <a:lnTo>
                    <a:pt x="284392" y="351846"/>
                  </a:lnTo>
                  <a:lnTo>
                    <a:pt x="342114" y="353860"/>
                  </a:lnTo>
                  <a:lnTo>
                    <a:pt x="386443" y="359424"/>
                  </a:lnTo>
                  <a:lnTo>
                    <a:pt x="442897" y="363739"/>
                  </a:lnTo>
                  <a:lnTo>
                    <a:pt x="501798" y="365018"/>
                  </a:lnTo>
                  <a:lnTo>
                    <a:pt x="556911" y="372088"/>
                  </a:lnTo>
                  <a:lnTo>
                    <a:pt x="608722" y="376362"/>
                  </a:lnTo>
                  <a:lnTo>
                    <a:pt x="659556" y="384320"/>
                  </a:lnTo>
                  <a:lnTo>
                    <a:pt x="700737" y="387902"/>
                  </a:lnTo>
                  <a:lnTo>
                    <a:pt x="759963" y="393653"/>
                  </a:lnTo>
                  <a:lnTo>
                    <a:pt x="775572" y="396893"/>
                  </a:lnTo>
                  <a:lnTo>
                    <a:pt x="781778" y="400453"/>
                  </a:lnTo>
                  <a:lnTo>
                    <a:pt x="781712" y="404228"/>
                  </a:lnTo>
                  <a:lnTo>
                    <a:pt x="777468" y="408144"/>
                  </a:lnTo>
                  <a:lnTo>
                    <a:pt x="744726" y="413657"/>
                  </a:lnTo>
                  <a:lnTo>
                    <a:pt x="692850" y="415290"/>
                  </a:lnTo>
                  <a:lnTo>
                    <a:pt x="660910" y="415672"/>
                  </a:lnTo>
                  <a:lnTo>
                    <a:pt x="617712" y="415978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983076" y="1033718"/>
              <a:ext cx="1672607" cy="163269"/>
            </a:xfrm>
            <a:custGeom>
              <a:avLst/>
              <a:gdLst/>
              <a:ahLst/>
              <a:cxnLst/>
              <a:rect l="0" t="0" r="0" b="0"/>
              <a:pathLst>
                <a:path w="1672607" h="163269">
                  <a:moveTo>
                    <a:pt x="1672606" y="125984"/>
                  </a:moveTo>
                  <a:lnTo>
                    <a:pt x="1622288" y="118722"/>
                  </a:lnTo>
                  <a:lnTo>
                    <a:pt x="1562300" y="123210"/>
                  </a:lnTo>
                  <a:lnTo>
                    <a:pt x="1511066" y="124751"/>
                  </a:lnTo>
                  <a:lnTo>
                    <a:pt x="1466819" y="125436"/>
                  </a:lnTo>
                  <a:lnTo>
                    <a:pt x="1422876" y="125741"/>
                  </a:lnTo>
                  <a:lnTo>
                    <a:pt x="1365997" y="125876"/>
                  </a:lnTo>
                  <a:lnTo>
                    <a:pt x="1318308" y="125936"/>
                  </a:lnTo>
                  <a:lnTo>
                    <a:pt x="1259962" y="125970"/>
                  </a:lnTo>
                  <a:lnTo>
                    <a:pt x="1207193" y="125980"/>
                  </a:lnTo>
                  <a:lnTo>
                    <a:pt x="1152340" y="129718"/>
                  </a:lnTo>
                  <a:lnTo>
                    <a:pt x="1095470" y="135961"/>
                  </a:lnTo>
                  <a:lnTo>
                    <a:pt x="1043138" y="137811"/>
                  </a:lnTo>
                  <a:lnTo>
                    <a:pt x="988415" y="138359"/>
                  </a:lnTo>
                  <a:lnTo>
                    <a:pt x="931583" y="138521"/>
                  </a:lnTo>
                  <a:lnTo>
                    <a:pt x="875527" y="138569"/>
                  </a:lnTo>
                  <a:lnTo>
                    <a:pt x="818300" y="138584"/>
                  </a:lnTo>
                  <a:lnTo>
                    <a:pt x="762127" y="138588"/>
                  </a:lnTo>
                  <a:lnTo>
                    <a:pt x="704866" y="138589"/>
                  </a:lnTo>
                  <a:lnTo>
                    <a:pt x="652417" y="138589"/>
                  </a:lnTo>
                  <a:lnTo>
                    <a:pt x="601395" y="138590"/>
                  </a:lnTo>
                  <a:lnTo>
                    <a:pt x="550795" y="138590"/>
                  </a:lnTo>
                  <a:lnTo>
                    <a:pt x="500321" y="138590"/>
                  </a:lnTo>
                  <a:lnTo>
                    <a:pt x="446148" y="138590"/>
                  </a:lnTo>
                  <a:lnTo>
                    <a:pt x="389480" y="138590"/>
                  </a:lnTo>
                  <a:lnTo>
                    <a:pt x="337207" y="142325"/>
                  </a:lnTo>
                  <a:lnTo>
                    <a:pt x="275032" y="148567"/>
                  </a:lnTo>
                  <a:lnTo>
                    <a:pt x="223703" y="150027"/>
                  </a:lnTo>
                  <a:lnTo>
                    <a:pt x="172879" y="150676"/>
                  </a:lnTo>
                  <a:lnTo>
                    <a:pt x="117094" y="157733"/>
                  </a:lnTo>
                  <a:lnTo>
                    <a:pt x="60571" y="162003"/>
                  </a:lnTo>
                  <a:lnTo>
                    <a:pt x="6162" y="163268"/>
                  </a:lnTo>
                  <a:lnTo>
                    <a:pt x="0" y="162045"/>
                  </a:lnTo>
                  <a:lnTo>
                    <a:pt x="1495" y="159829"/>
                  </a:lnTo>
                  <a:lnTo>
                    <a:pt x="58939" y="142268"/>
                  </a:lnTo>
                  <a:lnTo>
                    <a:pt x="119196" y="125881"/>
                  </a:lnTo>
                  <a:lnTo>
                    <a:pt x="178668" y="115848"/>
                  </a:lnTo>
                  <a:lnTo>
                    <a:pt x="227746" y="107419"/>
                  </a:lnTo>
                  <a:lnTo>
                    <a:pt x="277770" y="96050"/>
                  </a:lnTo>
                  <a:lnTo>
                    <a:pt x="334765" y="83812"/>
                  </a:lnTo>
                  <a:lnTo>
                    <a:pt x="389314" y="71315"/>
                  </a:lnTo>
                  <a:lnTo>
                    <a:pt x="447650" y="58742"/>
                  </a:lnTo>
                  <a:lnTo>
                    <a:pt x="509287" y="52837"/>
                  </a:lnTo>
                  <a:lnTo>
                    <a:pt x="571903" y="44396"/>
                  </a:lnTo>
                  <a:lnTo>
                    <a:pt x="634808" y="33025"/>
                  </a:lnTo>
                  <a:lnTo>
                    <a:pt x="680533" y="28645"/>
                  </a:lnTo>
                  <a:lnTo>
                    <a:pt x="727466" y="25297"/>
                  </a:lnTo>
                  <a:lnTo>
                    <a:pt x="771669" y="19141"/>
                  </a:lnTo>
                  <a:lnTo>
                    <a:pt x="814658" y="15471"/>
                  </a:lnTo>
                  <a:lnTo>
                    <a:pt x="857108" y="13840"/>
                  </a:lnTo>
                  <a:lnTo>
                    <a:pt x="920378" y="11521"/>
                  </a:lnTo>
                  <a:lnTo>
                    <a:pt x="983477" y="3987"/>
                  </a:lnTo>
                  <a:lnTo>
                    <a:pt x="1046526" y="1132"/>
                  </a:lnTo>
                  <a:lnTo>
                    <a:pt x="1109559" y="286"/>
                  </a:lnTo>
                  <a:lnTo>
                    <a:pt x="1151579" y="88"/>
                  </a:lnTo>
                  <a:lnTo>
                    <a:pt x="1197333" y="0"/>
                  </a:lnTo>
                  <a:lnTo>
                    <a:pt x="1244280" y="1361"/>
                  </a:lnTo>
                  <a:lnTo>
                    <a:pt x="1288488" y="6635"/>
                  </a:lnTo>
                  <a:lnTo>
                    <a:pt x="1346057" y="10787"/>
                  </a:lnTo>
                  <a:lnTo>
                    <a:pt x="1405288" y="12017"/>
                  </a:lnTo>
                  <a:lnTo>
                    <a:pt x="1460499" y="19073"/>
                  </a:lnTo>
                  <a:lnTo>
                    <a:pt x="1523744" y="23942"/>
                  </a:lnTo>
                  <a:lnTo>
                    <a:pt x="1546552" y="25141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781673" y="857123"/>
              <a:ext cx="12701" cy="176531"/>
            </a:xfrm>
            <a:custGeom>
              <a:avLst/>
              <a:gdLst/>
              <a:ahLst/>
              <a:cxnLst/>
              <a:rect l="0" t="0" r="0" b="0"/>
              <a:pathLst>
                <a:path w="12701" h="176531">
                  <a:moveTo>
                    <a:pt x="0" y="0"/>
                  </a:moveTo>
                  <a:lnTo>
                    <a:pt x="12700" y="176530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03908" y="1827792"/>
            <a:ext cx="3597701" cy="1049021"/>
            <a:chOff x="203908" y="1827792"/>
            <a:chExt cx="3597701" cy="1049021"/>
          </a:xfrm>
        </p:grpSpPr>
        <p:sp>
          <p:nvSpPr>
            <p:cNvPr id="87" name="Freeform 86"/>
            <p:cNvSpPr/>
            <p:nvPr/>
          </p:nvSpPr>
          <p:spPr>
            <a:xfrm>
              <a:off x="203908" y="2142928"/>
              <a:ext cx="476788" cy="444267"/>
            </a:xfrm>
            <a:custGeom>
              <a:avLst/>
              <a:gdLst/>
              <a:ahLst/>
              <a:cxnLst/>
              <a:rect l="0" t="0" r="0" b="0"/>
              <a:pathLst>
                <a:path w="476788" h="444267">
                  <a:moveTo>
                    <a:pt x="98623" y="0"/>
                  </a:moveTo>
                  <a:lnTo>
                    <a:pt x="98623" y="8664"/>
                  </a:lnTo>
                  <a:lnTo>
                    <a:pt x="98623" y="21363"/>
                  </a:lnTo>
                  <a:lnTo>
                    <a:pt x="98623" y="36932"/>
                  </a:lnTo>
                  <a:lnTo>
                    <a:pt x="98618" y="54900"/>
                  </a:lnTo>
                  <a:lnTo>
                    <a:pt x="98411" y="74442"/>
                  </a:lnTo>
                  <a:lnTo>
                    <a:pt x="97634" y="94375"/>
                  </a:lnTo>
                  <a:lnTo>
                    <a:pt x="96134" y="114006"/>
                  </a:lnTo>
                  <a:lnTo>
                    <a:pt x="93948" y="133680"/>
                  </a:lnTo>
                  <a:lnTo>
                    <a:pt x="91199" y="154503"/>
                  </a:lnTo>
                  <a:lnTo>
                    <a:pt x="88019" y="177014"/>
                  </a:lnTo>
                  <a:lnTo>
                    <a:pt x="84525" y="200616"/>
                  </a:lnTo>
                  <a:lnTo>
                    <a:pt x="80808" y="223939"/>
                  </a:lnTo>
                  <a:lnTo>
                    <a:pt x="76936" y="246187"/>
                  </a:lnTo>
                  <a:lnTo>
                    <a:pt x="72957" y="266990"/>
                  </a:lnTo>
                  <a:lnTo>
                    <a:pt x="68905" y="286111"/>
                  </a:lnTo>
                  <a:lnTo>
                    <a:pt x="64799" y="303621"/>
                  </a:lnTo>
                  <a:lnTo>
                    <a:pt x="60458" y="319782"/>
                  </a:lnTo>
                  <a:lnTo>
                    <a:pt x="55525" y="334901"/>
                  </a:lnTo>
                  <a:lnTo>
                    <a:pt x="49853" y="349258"/>
                  </a:lnTo>
                  <a:lnTo>
                    <a:pt x="43486" y="363270"/>
                  </a:lnTo>
                  <a:lnTo>
                    <a:pt x="36548" y="377469"/>
                  </a:lnTo>
                  <a:lnTo>
                    <a:pt x="29175" y="392117"/>
                  </a:lnTo>
                  <a:lnTo>
                    <a:pt x="21485" y="406867"/>
                  </a:lnTo>
                  <a:lnTo>
                    <a:pt x="13571" y="420920"/>
                  </a:lnTo>
                  <a:lnTo>
                    <a:pt x="5570" y="433788"/>
                  </a:lnTo>
                  <a:lnTo>
                    <a:pt x="0" y="442504"/>
                  </a:lnTo>
                  <a:lnTo>
                    <a:pt x="121" y="444266"/>
                  </a:lnTo>
                  <a:lnTo>
                    <a:pt x="5294" y="441542"/>
                  </a:lnTo>
                  <a:lnTo>
                    <a:pt x="14151" y="436773"/>
                  </a:lnTo>
                  <a:lnTo>
                    <a:pt x="25575" y="431797"/>
                  </a:lnTo>
                  <a:lnTo>
                    <a:pt x="38761" y="427506"/>
                  </a:lnTo>
                  <a:lnTo>
                    <a:pt x="53339" y="423947"/>
                  </a:lnTo>
                  <a:lnTo>
                    <a:pt x="69289" y="420687"/>
                  </a:lnTo>
                  <a:lnTo>
                    <a:pt x="86493" y="417408"/>
                  </a:lnTo>
                  <a:lnTo>
                    <a:pt x="104341" y="413976"/>
                  </a:lnTo>
                  <a:lnTo>
                    <a:pt x="121857" y="410365"/>
                  </a:lnTo>
                  <a:lnTo>
                    <a:pt x="138517" y="406596"/>
                  </a:lnTo>
                  <a:lnTo>
                    <a:pt x="154230" y="402702"/>
                  </a:lnTo>
                  <a:lnTo>
                    <a:pt x="169109" y="398715"/>
                  </a:lnTo>
                  <a:lnTo>
                    <a:pt x="183343" y="394656"/>
                  </a:lnTo>
                  <a:lnTo>
                    <a:pt x="197490" y="390348"/>
                  </a:lnTo>
                  <a:lnTo>
                    <a:pt x="212425" y="385439"/>
                  </a:lnTo>
                  <a:lnTo>
                    <a:pt x="228550" y="379788"/>
                  </a:lnTo>
                  <a:lnTo>
                    <a:pt x="245472" y="373638"/>
                  </a:lnTo>
                  <a:lnTo>
                    <a:pt x="262267" y="367484"/>
                  </a:lnTo>
                  <a:lnTo>
                    <a:pt x="278405" y="361606"/>
                  </a:lnTo>
                  <a:lnTo>
                    <a:pt x="294150" y="355691"/>
                  </a:lnTo>
                  <a:lnTo>
                    <a:pt x="310316" y="348976"/>
                  </a:lnTo>
                  <a:lnTo>
                    <a:pt x="327351" y="341091"/>
                  </a:lnTo>
                  <a:lnTo>
                    <a:pt x="345123" y="332242"/>
                  </a:lnTo>
                  <a:lnTo>
                    <a:pt x="363142" y="322984"/>
                  </a:lnTo>
                  <a:lnTo>
                    <a:pt x="381069" y="313696"/>
                  </a:lnTo>
                  <a:lnTo>
                    <a:pt x="398383" y="304537"/>
                  </a:lnTo>
                  <a:lnTo>
                    <a:pt x="414337" y="295547"/>
                  </a:lnTo>
                  <a:lnTo>
                    <a:pt x="428640" y="286721"/>
                  </a:lnTo>
                  <a:lnTo>
                    <a:pt x="441060" y="278393"/>
                  </a:lnTo>
                  <a:lnTo>
                    <a:pt x="452420" y="270421"/>
                  </a:lnTo>
                  <a:lnTo>
                    <a:pt x="463714" y="262103"/>
                  </a:lnTo>
                  <a:lnTo>
                    <a:pt x="476787" y="2521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77320" y="2130322"/>
              <a:ext cx="176478" cy="189083"/>
            </a:xfrm>
            <a:custGeom>
              <a:avLst/>
              <a:gdLst/>
              <a:ahLst/>
              <a:cxnLst/>
              <a:rect l="0" t="0" r="0" b="0"/>
              <a:pathLst>
                <a:path w="176478" h="189083">
                  <a:moveTo>
                    <a:pt x="0" y="189082"/>
                  </a:moveTo>
                  <a:lnTo>
                    <a:pt x="3673" y="178625"/>
                  </a:lnTo>
                  <a:lnTo>
                    <a:pt x="8537" y="169398"/>
                  </a:lnTo>
                  <a:lnTo>
                    <a:pt x="15108" y="160536"/>
                  </a:lnTo>
                  <a:lnTo>
                    <a:pt x="22994" y="151842"/>
                  </a:lnTo>
                  <a:lnTo>
                    <a:pt x="31554" y="143247"/>
                  </a:lnTo>
                  <a:lnTo>
                    <a:pt x="40352" y="134716"/>
                  </a:lnTo>
                  <a:lnTo>
                    <a:pt x="49371" y="126227"/>
                  </a:lnTo>
                  <a:lnTo>
                    <a:pt x="58898" y="117767"/>
                  </a:lnTo>
                  <a:lnTo>
                    <a:pt x="69065" y="109324"/>
                  </a:lnTo>
                  <a:lnTo>
                    <a:pt x="79646" y="100895"/>
                  </a:lnTo>
                  <a:lnTo>
                    <a:pt x="90164" y="92475"/>
                  </a:lnTo>
                  <a:lnTo>
                    <a:pt x="100351" y="84054"/>
                  </a:lnTo>
                  <a:lnTo>
                    <a:pt x="110337" y="75436"/>
                  </a:lnTo>
                  <a:lnTo>
                    <a:pt x="120531" y="66251"/>
                  </a:lnTo>
                  <a:lnTo>
                    <a:pt x="131142" y="56355"/>
                  </a:lnTo>
                  <a:lnTo>
                    <a:pt x="141657" y="46103"/>
                  </a:lnTo>
                  <a:lnTo>
                    <a:pt x="151971" y="35112"/>
                  </a:lnTo>
                  <a:lnTo>
                    <a:pt x="162994" y="21077"/>
                  </a:lnTo>
                  <a:lnTo>
                    <a:pt x="17647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77320" y="1941241"/>
              <a:ext cx="201688" cy="176477"/>
            </a:xfrm>
            <a:custGeom>
              <a:avLst/>
              <a:gdLst/>
              <a:ahLst/>
              <a:cxnLst/>
              <a:rect l="0" t="0" r="0" b="0"/>
              <a:pathLst>
                <a:path w="201688" h="176477">
                  <a:moveTo>
                    <a:pt x="0" y="176476"/>
                  </a:moveTo>
                  <a:lnTo>
                    <a:pt x="7105" y="165939"/>
                  </a:lnTo>
                  <a:lnTo>
                    <a:pt x="14534" y="155945"/>
                  </a:lnTo>
                  <a:lnTo>
                    <a:pt x="23030" y="145536"/>
                  </a:lnTo>
                  <a:lnTo>
                    <a:pt x="32536" y="134823"/>
                  </a:lnTo>
                  <a:lnTo>
                    <a:pt x="42888" y="124231"/>
                  </a:lnTo>
                  <a:lnTo>
                    <a:pt x="53891" y="114008"/>
                  </a:lnTo>
                  <a:lnTo>
                    <a:pt x="65178" y="104204"/>
                  </a:lnTo>
                  <a:lnTo>
                    <a:pt x="76242" y="94773"/>
                  </a:lnTo>
                  <a:lnTo>
                    <a:pt x="86831" y="85637"/>
                  </a:lnTo>
                  <a:lnTo>
                    <a:pt x="97105" y="76722"/>
                  </a:lnTo>
                  <a:lnTo>
                    <a:pt x="107498" y="67966"/>
                  </a:lnTo>
                  <a:lnTo>
                    <a:pt x="118264" y="59322"/>
                  </a:lnTo>
                  <a:lnTo>
                    <a:pt x="129454" y="50755"/>
                  </a:lnTo>
                  <a:lnTo>
                    <a:pt x="141020" y="42242"/>
                  </a:lnTo>
                  <a:lnTo>
                    <a:pt x="152868" y="33775"/>
                  </a:lnTo>
                  <a:lnTo>
                    <a:pt x="164379" y="25706"/>
                  </a:lnTo>
                  <a:lnTo>
                    <a:pt x="175549" y="17946"/>
                  </a:lnTo>
                  <a:lnTo>
                    <a:pt x="187358" y="9810"/>
                  </a:lnTo>
                  <a:lnTo>
                    <a:pt x="20168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655484" y="1941241"/>
              <a:ext cx="264715" cy="315137"/>
            </a:xfrm>
            <a:custGeom>
              <a:avLst/>
              <a:gdLst/>
              <a:ahLst/>
              <a:cxnLst/>
              <a:rect l="0" t="0" r="0" b="0"/>
              <a:pathLst>
                <a:path w="264715" h="315137">
                  <a:moveTo>
                    <a:pt x="0" y="0"/>
                  </a:moveTo>
                  <a:lnTo>
                    <a:pt x="3673" y="10618"/>
                  </a:lnTo>
                  <a:lnTo>
                    <a:pt x="8537" y="21377"/>
                  </a:lnTo>
                  <a:lnTo>
                    <a:pt x="15108" y="33339"/>
                  </a:lnTo>
                  <a:lnTo>
                    <a:pt x="22994" y="46279"/>
                  </a:lnTo>
                  <a:lnTo>
                    <a:pt x="31554" y="59644"/>
                  </a:lnTo>
                  <a:lnTo>
                    <a:pt x="40346" y="73054"/>
                  </a:lnTo>
                  <a:lnTo>
                    <a:pt x="49158" y="86151"/>
                  </a:lnTo>
                  <a:lnTo>
                    <a:pt x="57909" y="98527"/>
                  </a:lnTo>
                  <a:lnTo>
                    <a:pt x="66581" y="110041"/>
                  </a:lnTo>
                  <a:lnTo>
                    <a:pt x="75183" y="120957"/>
                  </a:lnTo>
                  <a:lnTo>
                    <a:pt x="83728" y="131791"/>
                  </a:lnTo>
                  <a:lnTo>
                    <a:pt x="92230" y="142851"/>
                  </a:lnTo>
                  <a:lnTo>
                    <a:pt x="100701" y="154037"/>
                  </a:lnTo>
                  <a:lnTo>
                    <a:pt x="109151" y="164964"/>
                  </a:lnTo>
                  <a:lnTo>
                    <a:pt x="117597" y="175426"/>
                  </a:lnTo>
                  <a:lnTo>
                    <a:pt x="126436" y="185597"/>
                  </a:lnTo>
                  <a:lnTo>
                    <a:pt x="136406" y="195914"/>
                  </a:lnTo>
                  <a:lnTo>
                    <a:pt x="147815" y="206625"/>
                  </a:lnTo>
                  <a:lnTo>
                    <a:pt x="160389" y="217775"/>
                  </a:lnTo>
                  <a:lnTo>
                    <a:pt x="173520" y="229314"/>
                  </a:lnTo>
                  <a:lnTo>
                    <a:pt x="186781" y="241156"/>
                  </a:lnTo>
                  <a:lnTo>
                    <a:pt x="199782" y="253024"/>
                  </a:lnTo>
                  <a:lnTo>
                    <a:pt x="212095" y="264489"/>
                  </a:lnTo>
                  <a:lnTo>
                    <a:pt x="223552" y="275334"/>
                  </a:lnTo>
                  <a:lnTo>
                    <a:pt x="233854" y="285205"/>
                  </a:lnTo>
                  <a:lnTo>
                    <a:pt x="243464" y="294468"/>
                  </a:lnTo>
                  <a:lnTo>
                    <a:pt x="253224" y="303936"/>
                  </a:lnTo>
                  <a:lnTo>
                    <a:pt x="264714" y="3151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68089" y="1827792"/>
              <a:ext cx="138661" cy="491613"/>
            </a:xfrm>
            <a:custGeom>
              <a:avLst/>
              <a:gdLst/>
              <a:ahLst/>
              <a:cxnLst/>
              <a:rect l="0" t="0" r="0" b="0"/>
              <a:pathLst>
                <a:path w="138661" h="491613">
                  <a:moveTo>
                    <a:pt x="138660" y="0"/>
                  </a:moveTo>
                  <a:lnTo>
                    <a:pt x="135067" y="10698"/>
                  </a:lnTo>
                  <a:lnTo>
                    <a:pt x="130970" y="22224"/>
                  </a:lnTo>
                  <a:lnTo>
                    <a:pt x="125951" y="35754"/>
                  </a:lnTo>
                  <a:lnTo>
                    <a:pt x="120292" y="51541"/>
                  </a:lnTo>
                  <a:lnTo>
                    <a:pt x="114505" y="70009"/>
                  </a:lnTo>
                  <a:lnTo>
                    <a:pt x="108905" y="91097"/>
                  </a:lnTo>
                  <a:lnTo>
                    <a:pt x="103594" y="113631"/>
                  </a:lnTo>
                  <a:lnTo>
                    <a:pt x="98563" y="135646"/>
                  </a:lnTo>
                  <a:lnTo>
                    <a:pt x="93770" y="156072"/>
                  </a:lnTo>
                  <a:lnTo>
                    <a:pt x="89355" y="174893"/>
                  </a:lnTo>
                  <a:lnTo>
                    <a:pt x="85638" y="192681"/>
                  </a:lnTo>
                  <a:lnTo>
                    <a:pt x="82727" y="209919"/>
                  </a:lnTo>
                  <a:lnTo>
                    <a:pt x="80161" y="226693"/>
                  </a:lnTo>
                  <a:lnTo>
                    <a:pt x="77065" y="242780"/>
                  </a:lnTo>
                  <a:lnTo>
                    <a:pt x="72986" y="258100"/>
                  </a:lnTo>
                  <a:lnTo>
                    <a:pt x="68073" y="272919"/>
                  </a:lnTo>
                  <a:lnTo>
                    <a:pt x="62837" y="287740"/>
                  </a:lnTo>
                  <a:lnTo>
                    <a:pt x="57629" y="302849"/>
                  </a:lnTo>
                  <a:lnTo>
                    <a:pt x="52591" y="318131"/>
                  </a:lnTo>
                  <a:lnTo>
                    <a:pt x="47749" y="333187"/>
                  </a:lnTo>
                  <a:lnTo>
                    <a:pt x="43078" y="347802"/>
                  </a:lnTo>
                  <a:lnTo>
                    <a:pt x="38543" y="362142"/>
                  </a:lnTo>
                  <a:lnTo>
                    <a:pt x="34109" y="376638"/>
                  </a:lnTo>
                  <a:lnTo>
                    <a:pt x="29747" y="391530"/>
                  </a:lnTo>
                  <a:lnTo>
                    <a:pt x="25436" y="406665"/>
                  </a:lnTo>
                  <a:lnTo>
                    <a:pt x="21161" y="421623"/>
                  </a:lnTo>
                  <a:lnTo>
                    <a:pt x="16914" y="436150"/>
                  </a:lnTo>
                  <a:lnTo>
                    <a:pt x="12871" y="449665"/>
                  </a:lnTo>
                  <a:lnTo>
                    <a:pt x="8984" y="462497"/>
                  </a:lnTo>
                  <a:lnTo>
                    <a:pt x="4911" y="475769"/>
                  </a:lnTo>
                  <a:lnTo>
                    <a:pt x="0" y="4916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14293" y="2344615"/>
              <a:ext cx="642879" cy="403376"/>
            </a:xfrm>
            <a:custGeom>
              <a:avLst/>
              <a:gdLst/>
              <a:ahLst/>
              <a:cxnLst/>
              <a:rect l="0" t="0" r="0" b="0"/>
              <a:pathLst>
                <a:path w="642879" h="403376">
                  <a:moveTo>
                    <a:pt x="0" y="403375"/>
                  </a:moveTo>
                  <a:lnTo>
                    <a:pt x="7185" y="396270"/>
                  </a:lnTo>
                  <a:lnTo>
                    <a:pt x="15380" y="388841"/>
                  </a:lnTo>
                  <a:lnTo>
                    <a:pt x="25423" y="380351"/>
                  </a:lnTo>
                  <a:lnTo>
                    <a:pt x="36949" y="371051"/>
                  </a:lnTo>
                  <a:lnTo>
                    <a:pt x="49299" y="361475"/>
                  </a:lnTo>
                  <a:lnTo>
                    <a:pt x="61999" y="351967"/>
                  </a:lnTo>
                  <a:lnTo>
                    <a:pt x="74807" y="342660"/>
                  </a:lnTo>
                  <a:lnTo>
                    <a:pt x="87618" y="333569"/>
                  </a:lnTo>
                  <a:lnTo>
                    <a:pt x="100396" y="324664"/>
                  </a:lnTo>
                  <a:lnTo>
                    <a:pt x="113134" y="315906"/>
                  </a:lnTo>
                  <a:lnTo>
                    <a:pt x="125836" y="307256"/>
                  </a:lnTo>
                  <a:lnTo>
                    <a:pt x="138510" y="298683"/>
                  </a:lnTo>
                  <a:lnTo>
                    <a:pt x="151163" y="290164"/>
                  </a:lnTo>
                  <a:lnTo>
                    <a:pt x="163802" y="281682"/>
                  </a:lnTo>
                  <a:lnTo>
                    <a:pt x="176435" y="273226"/>
                  </a:lnTo>
                  <a:lnTo>
                    <a:pt x="189263" y="264787"/>
                  </a:lnTo>
                  <a:lnTo>
                    <a:pt x="202655" y="256359"/>
                  </a:lnTo>
                  <a:lnTo>
                    <a:pt x="216762" y="247940"/>
                  </a:lnTo>
                  <a:lnTo>
                    <a:pt x="231351" y="239525"/>
                  </a:lnTo>
                  <a:lnTo>
                    <a:pt x="245933" y="231115"/>
                  </a:lnTo>
                  <a:lnTo>
                    <a:pt x="260225" y="222706"/>
                  </a:lnTo>
                  <a:lnTo>
                    <a:pt x="274348" y="214300"/>
                  </a:lnTo>
                  <a:lnTo>
                    <a:pt x="288698" y="205894"/>
                  </a:lnTo>
                  <a:lnTo>
                    <a:pt x="303491" y="197489"/>
                  </a:lnTo>
                  <a:lnTo>
                    <a:pt x="318560" y="189084"/>
                  </a:lnTo>
                  <a:lnTo>
                    <a:pt x="333474" y="180680"/>
                  </a:lnTo>
                  <a:lnTo>
                    <a:pt x="347988" y="172276"/>
                  </a:lnTo>
                  <a:lnTo>
                    <a:pt x="362057" y="163872"/>
                  </a:lnTo>
                  <a:lnTo>
                    <a:pt x="375735" y="155468"/>
                  </a:lnTo>
                  <a:lnTo>
                    <a:pt x="389103" y="147064"/>
                  </a:lnTo>
                  <a:lnTo>
                    <a:pt x="402241" y="138660"/>
                  </a:lnTo>
                  <a:lnTo>
                    <a:pt x="415213" y="130257"/>
                  </a:lnTo>
                  <a:lnTo>
                    <a:pt x="428068" y="121859"/>
                  </a:lnTo>
                  <a:lnTo>
                    <a:pt x="440844" y="113662"/>
                  </a:lnTo>
                  <a:lnTo>
                    <a:pt x="453563" y="106034"/>
                  </a:lnTo>
                  <a:lnTo>
                    <a:pt x="466246" y="99126"/>
                  </a:lnTo>
                  <a:lnTo>
                    <a:pt x="478903" y="92701"/>
                  </a:lnTo>
                  <a:lnTo>
                    <a:pt x="491543" y="86270"/>
                  </a:lnTo>
                  <a:lnTo>
                    <a:pt x="504177" y="79546"/>
                  </a:lnTo>
                  <a:lnTo>
                    <a:pt x="517005" y="72451"/>
                  </a:lnTo>
                  <a:lnTo>
                    <a:pt x="530397" y="65015"/>
                  </a:lnTo>
                  <a:lnTo>
                    <a:pt x="544504" y="57303"/>
                  </a:lnTo>
                  <a:lnTo>
                    <a:pt x="559093" y="49384"/>
                  </a:lnTo>
                  <a:lnTo>
                    <a:pt x="573675" y="41316"/>
                  </a:lnTo>
                  <a:lnTo>
                    <a:pt x="587945" y="33152"/>
                  </a:lnTo>
                  <a:lnTo>
                    <a:pt x="601287" y="25288"/>
                  </a:lnTo>
                  <a:lnTo>
                    <a:pt x="613982" y="17688"/>
                  </a:lnTo>
                  <a:lnTo>
                    <a:pt x="627143" y="9684"/>
                  </a:lnTo>
                  <a:lnTo>
                    <a:pt x="64287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021042" y="2231166"/>
              <a:ext cx="25212" cy="1"/>
            </a:xfrm>
            <a:custGeom>
              <a:avLst/>
              <a:gdLst/>
              <a:ahLst/>
              <a:cxnLst/>
              <a:rect l="0" t="0" r="0" b="0"/>
              <a:pathLst>
                <a:path w="25212" h="1">
                  <a:moveTo>
                    <a:pt x="252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046253" y="2325906"/>
              <a:ext cx="325650" cy="550907"/>
            </a:xfrm>
            <a:custGeom>
              <a:avLst/>
              <a:gdLst/>
              <a:ahLst/>
              <a:cxnLst/>
              <a:rect l="0" t="0" r="0" b="0"/>
              <a:pathLst>
                <a:path w="325650" h="550907">
                  <a:moveTo>
                    <a:pt x="315137" y="43920"/>
                  </a:moveTo>
                  <a:lnTo>
                    <a:pt x="308112" y="36895"/>
                  </a:lnTo>
                  <a:lnTo>
                    <a:pt x="301449" y="30233"/>
                  </a:lnTo>
                  <a:lnTo>
                    <a:pt x="294490" y="23301"/>
                  </a:lnTo>
                  <a:lnTo>
                    <a:pt x="286589" y="16434"/>
                  </a:lnTo>
                  <a:lnTo>
                    <a:pt x="276682" y="10408"/>
                  </a:lnTo>
                  <a:lnTo>
                    <a:pt x="264375" y="5599"/>
                  </a:lnTo>
                  <a:lnTo>
                    <a:pt x="250239" y="2184"/>
                  </a:lnTo>
                  <a:lnTo>
                    <a:pt x="235422" y="339"/>
                  </a:lnTo>
                  <a:lnTo>
                    <a:pt x="220668" y="0"/>
                  </a:lnTo>
                  <a:lnTo>
                    <a:pt x="206077" y="1315"/>
                  </a:lnTo>
                  <a:lnTo>
                    <a:pt x="191335" y="4735"/>
                  </a:lnTo>
                  <a:lnTo>
                    <a:pt x="176239" y="10311"/>
                  </a:lnTo>
                  <a:lnTo>
                    <a:pt x="160948" y="17563"/>
                  </a:lnTo>
                  <a:lnTo>
                    <a:pt x="145877" y="25730"/>
                  </a:lnTo>
                  <a:lnTo>
                    <a:pt x="131259" y="34277"/>
                  </a:lnTo>
                  <a:lnTo>
                    <a:pt x="117321" y="42935"/>
                  </a:lnTo>
                  <a:lnTo>
                    <a:pt x="104367" y="51588"/>
                  </a:lnTo>
                  <a:lnTo>
                    <a:pt x="92465" y="60198"/>
                  </a:lnTo>
                  <a:lnTo>
                    <a:pt x="81489" y="68759"/>
                  </a:lnTo>
                  <a:lnTo>
                    <a:pt x="71251" y="77277"/>
                  </a:lnTo>
                  <a:lnTo>
                    <a:pt x="61565" y="85773"/>
                  </a:lnTo>
                  <a:lnTo>
                    <a:pt x="52276" y="94647"/>
                  </a:lnTo>
                  <a:lnTo>
                    <a:pt x="43269" y="104642"/>
                  </a:lnTo>
                  <a:lnTo>
                    <a:pt x="34472" y="116073"/>
                  </a:lnTo>
                  <a:lnTo>
                    <a:pt x="26412" y="128866"/>
                  </a:lnTo>
                  <a:lnTo>
                    <a:pt x="20151" y="142781"/>
                  </a:lnTo>
                  <a:lnTo>
                    <a:pt x="16140" y="157536"/>
                  </a:lnTo>
                  <a:lnTo>
                    <a:pt x="14830" y="172312"/>
                  </a:lnTo>
                  <a:lnTo>
                    <a:pt x="16948" y="185825"/>
                  </a:lnTo>
                  <a:lnTo>
                    <a:pt x="22559" y="197474"/>
                  </a:lnTo>
                  <a:lnTo>
                    <a:pt x="31583" y="207280"/>
                  </a:lnTo>
                  <a:lnTo>
                    <a:pt x="44115" y="215539"/>
                  </a:lnTo>
                  <a:lnTo>
                    <a:pt x="59840" y="222605"/>
                  </a:lnTo>
                  <a:lnTo>
                    <a:pt x="77599" y="228796"/>
                  </a:lnTo>
                  <a:lnTo>
                    <a:pt x="95666" y="234362"/>
                  </a:lnTo>
                  <a:lnTo>
                    <a:pt x="113036" y="239493"/>
                  </a:lnTo>
                  <a:lnTo>
                    <a:pt x="129401" y="244323"/>
                  </a:lnTo>
                  <a:lnTo>
                    <a:pt x="144805" y="248949"/>
                  </a:lnTo>
                  <a:lnTo>
                    <a:pt x="159422" y="253435"/>
                  </a:lnTo>
                  <a:lnTo>
                    <a:pt x="173441" y="257828"/>
                  </a:lnTo>
                  <a:lnTo>
                    <a:pt x="187024" y="262158"/>
                  </a:lnTo>
                  <a:lnTo>
                    <a:pt x="200298" y="266450"/>
                  </a:lnTo>
                  <a:lnTo>
                    <a:pt x="213358" y="270916"/>
                  </a:lnTo>
                  <a:lnTo>
                    <a:pt x="226271" y="275932"/>
                  </a:lnTo>
                  <a:lnTo>
                    <a:pt x="239078" y="281660"/>
                  </a:lnTo>
                  <a:lnTo>
                    <a:pt x="251616" y="288065"/>
                  </a:lnTo>
                  <a:lnTo>
                    <a:pt x="263538" y="295027"/>
                  </a:lnTo>
                  <a:lnTo>
                    <a:pt x="274706" y="302433"/>
                  </a:lnTo>
                  <a:lnTo>
                    <a:pt x="285167" y="310755"/>
                  </a:lnTo>
                  <a:lnTo>
                    <a:pt x="295051" y="321005"/>
                  </a:lnTo>
                  <a:lnTo>
                    <a:pt x="304479" y="333583"/>
                  </a:lnTo>
                  <a:lnTo>
                    <a:pt x="312982" y="348322"/>
                  </a:lnTo>
                  <a:lnTo>
                    <a:pt x="319550" y="364825"/>
                  </a:lnTo>
                  <a:lnTo>
                    <a:pt x="323782" y="382652"/>
                  </a:lnTo>
                  <a:lnTo>
                    <a:pt x="325649" y="400850"/>
                  </a:lnTo>
                  <a:lnTo>
                    <a:pt x="325180" y="418030"/>
                  </a:lnTo>
                  <a:lnTo>
                    <a:pt x="322640" y="433519"/>
                  </a:lnTo>
                  <a:lnTo>
                    <a:pt x="318238" y="447282"/>
                  </a:lnTo>
                  <a:lnTo>
                    <a:pt x="312011" y="459578"/>
                  </a:lnTo>
                  <a:lnTo>
                    <a:pt x="304149" y="470736"/>
                  </a:lnTo>
                  <a:lnTo>
                    <a:pt x="294957" y="481054"/>
                  </a:lnTo>
                  <a:lnTo>
                    <a:pt x="284753" y="490773"/>
                  </a:lnTo>
                  <a:lnTo>
                    <a:pt x="273811" y="500066"/>
                  </a:lnTo>
                  <a:lnTo>
                    <a:pt x="262345" y="508870"/>
                  </a:lnTo>
                  <a:lnTo>
                    <a:pt x="250515" y="516906"/>
                  </a:lnTo>
                  <a:lnTo>
                    <a:pt x="238434" y="524084"/>
                  </a:lnTo>
                  <a:lnTo>
                    <a:pt x="226181" y="530487"/>
                  </a:lnTo>
                  <a:lnTo>
                    <a:pt x="213813" y="536264"/>
                  </a:lnTo>
                  <a:lnTo>
                    <a:pt x="201350" y="541559"/>
                  </a:lnTo>
                  <a:lnTo>
                    <a:pt x="188231" y="546110"/>
                  </a:lnTo>
                  <a:lnTo>
                    <a:pt x="173368" y="549281"/>
                  </a:lnTo>
                  <a:lnTo>
                    <a:pt x="156325" y="550836"/>
                  </a:lnTo>
                  <a:lnTo>
                    <a:pt x="137815" y="550906"/>
                  </a:lnTo>
                  <a:lnTo>
                    <a:pt x="119311" y="549770"/>
                  </a:lnTo>
                  <a:lnTo>
                    <a:pt x="101686" y="547715"/>
                  </a:lnTo>
                  <a:lnTo>
                    <a:pt x="85372" y="544794"/>
                  </a:lnTo>
                  <a:lnTo>
                    <a:pt x="70647" y="540835"/>
                  </a:lnTo>
                  <a:lnTo>
                    <a:pt x="57475" y="535813"/>
                  </a:lnTo>
                  <a:lnTo>
                    <a:pt x="45811" y="529480"/>
                  </a:lnTo>
                  <a:lnTo>
                    <a:pt x="35729" y="521291"/>
                  </a:lnTo>
                  <a:lnTo>
                    <a:pt x="27124" y="511120"/>
                  </a:lnTo>
                  <a:lnTo>
                    <a:pt x="19940" y="499194"/>
                  </a:lnTo>
                  <a:lnTo>
                    <a:pt x="14263" y="485871"/>
                  </a:lnTo>
                  <a:lnTo>
                    <a:pt x="9999" y="471517"/>
                  </a:lnTo>
                  <a:lnTo>
                    <a:pt x="6904" y="456922"/>
                  </a:lnTo>
                  <a:lnTo>
                    <a:pt x="4381" y="441731"/>
                  </a:lnTo>
                  <a:lnTo>
                    <a:pt x="2207" y="423280"/>
                  </a:lnTo>
                  <a:lnTo>
                    <a:pt x="0" y="3968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1500050" y="2483275"/>
              <a:ext cx="11345" cy="340349"/>
            </a:xfrm>
            <a:custGeom>
              <a:avLst/>
              <a:gdLst/>
              <a:ahLst/>
              <a:cxnLst/>
              <a:rect l="0" t="0" r="0" b="0"/>
              <a:pathLst>
                <a:path w="11345" h="340349">
                  <a:moveTo>
                    <a:pt x="0" y="0"/>
                  </a:moveTo>
                  <a:lnTo>
                    <a:pt x="3432" y="10698"/>
                  </a:lnTo>
                  <a:lnTo>
                    <a:pt x="5997" y="22224"/>
                  </a:lnTo>
                  <a:lnTo>
                    <a:pt x="7916" y="35749"/>
                  </a:lnTo>
                  <a:lnTo>
                    <a:pt x="9329" y="51330"/>
                  </a:lnTo>
                  <a:lnTo>
                    <a:pt x="10345" y="69021"/>
                  </a:lnTo>
                  <a:lnTo>
                    <a:pt x="11055" y="88630"/>
                  </a:lnTo>
                  <a:lnTo>
                    <a:pt x="11344" y="109806"/>
                  </a:lnTo>
                  <a:lnTo>
                    <a:pt x="10908" y="132177"/>
                  </a:lnTo>
                  <a:lnTo>
                    <a:pt x="9645" y="155414"/>
                  </a:lnTo>
                  <a:lnTo>
                    <a:pt x="7823" y="179069"/>
                  </a:lnTo>
                  <a:lnTo>
                    <a:pt x="5955" y="202586"/>
                  </a:lnTo>
                  <a:lnTo>
                    <a:pt x="4346" y="225660"/>
                  </a:lnTo>
                  <a:lnTo>
                    <a:pt x="3082" y="247792"/>
                  </a:lnTo>
                  <a:lnTo>
                    <a:pt x="2009" y="270603"/>
                  </a:lnTo>
                  <a:lnTo>
                    <a:pt x="1035" y="298770"/>
                  </a:lnTo>
                  <a:lnTo>
                    <a:pt x="0" y="3403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1537866" y="2281588"/>
              <a:ext cx="12606" cy="12606"/>
            </a:xfrm>
            <a:custGeom>
              <a:avLst/>
              <a:gdLst/>
              <a:ahLst/>
              <a:cxnLst/>
              <a:rect l="0" t="0" r="0" b="0"/>
              <a:pathLst>
                <a:path w="12606" h="12606">
                  <a:moveTo>
                    <a:pt x="12605" y="12605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1626104" y="2407148"/>
              <a:ext cx="289927" cy="344750"/>
            </a:xfrm>
            <a:custGeom>
              <a:avLst/>
              <a:gdLst/>
              <a:ahLst/>
              <a:cxnLst/>
              <a:rect l="0" t="0" r="0" b="0"/>
              <a:pathLst>
                <a:path w="289927" h="344750">
                  <a:moveTo>
                    <a:pt x="0" y="88733"/>
                  </a:moveTo>
                  <a:lnTo>
                    <a:pt x="3432" y="102863"/>
                  </a:lnTo>
                  <a:lnTo>
                    <a:pt x="5997" y="116954"/>
                  </a:lnTo>
                  <a:lnTo>
                    <a:pt x="7922" y="132387"/>
                  </a:lnTo>
                  <a:lnTo>
                    <a:pt x="9542" y="148967"/>
                  </a:lnTo>
                  <a:lnTo>
                    <a:pt x="11334" y="166122"/>
                  </a:lnTo>
                  <a:lnTo>
                    <a:pt x="13545" y="183456"/>
                  </a:lnTo>
                  <a:lnTo>
                    <a:pt x="16020" y="201171"/>
                  </a:lnTo>
                  <a:lnTo>
                    <a:pt x="18333" y="219935"/>
                  </a:lnTo>
                  <a:lnTo>
                    <a:pt x="20244" y="240039"/>
                  </a:lnTo>
                  <a:lnTo>
                    <a:pt x="21709" y="261028"/>
                  </a:lnTo>
                  <a:lnTo>
                    <a:pt x="22782" y="281940"/>
                  </a:lnTo>
                  <a:lnTo>
                    <a:pt x="23534" y="302183"/>
                  </a:lnTo>
                  <a:lnTo>
                    <a:pt x="23630" y="320439"/>
                  </a:lnTo>
                  <a:lnTo>
                    <a:pt x="21628" y="334497"/>
                  </a:lnTo>
                  <a:lnTo>
                    <a:pt x="17357" y="342798"/>
                  </a:lnTo>
                  <a:lnTo>
                    <a:pt x="12924" y="344749"/>
                  </a:lnTo>
                  <a:lnTo>
                    <a:pt x="9255" y="341306"/>
                  </a:lnTo>
                  <a:lnTo>
                    <a:pt x="6477" y="333795"/>
                  </a:lnTo>
                  <a:lnTo>
                    <a:pt x="4468" y="323367"/>
                  </a:lnTo>
                  <a:lnTo>
                    <a:pt x="3052" y="310900"/>
                  </a:lnTo>
                  <a:lnTo>
                    <a:pt x="2071" y="297030"/>
                  </a:lnTo>
                  <a:lnTo>
                    <a:pt x="1398" y="282201"/>
                  </a:lnTo>
                  <a:lnTo>
                    <a:pt x="946" y="266717"/>
                  </a:lnTo>
                  <a:lnTo>
                    <a:pt x="844" y="250594"/>
                  </a:lnTo>
                  <a:lnTo>
                    <a:pt x="1412" y="233607"/>
                  </a:lnTo>
                  <a:lnTo>
                    <a:pt x="2772" y="215710"/>
                  </a:lnTo>
                  <a:lnTo>
                    <a:pt x="4864" y="197397"/>
                  </a:lnTo>
                  <a:lnTo>
                    <a:pt x="7551" y="179571"/>
                  </a:lnTo>
                  <a:lnTo>
                    <a:pt x="10694" y="162703"/>
                  </a:lnTo>
                  <a:lnTo>
                    <a:pt x="14367" y="146852"/>
                  </a:lnTo>
                  <a:lnTo>
                    <a:pt x="18842" y="131880"/>
                  </a:lnTo>
                  <a:lnTo>
                    <a:pt x="24196" y="117596"/>
                  </a:lnTo>
                  <a:lnTo>
                    <a:pt x="30145" y="103822"/>
                  </a:lnTo>
                  <a:lnTo>
                    <a:pt x="36164" y="90412"/>
                  </a:lnTo>
                  <a:lnTo>
                    <a:pt x="41952" y="77264"/>
                  </a:lnTo>
                  <a:lnTo>
                    <a:pt x="47806" y="64494"/>
                  </a:lnTo>
                  <a:lnTo>
                    <a:pt x="54481" y="52414"/>
                  </a:lnTo>
                  <a:lnTo>
                    <a:pt x="62344" y="41146"/>
                  </a:lnTo>
                  <a:lnTo>
                    <a:pt x="71381" y="30821"/>
                  </a:lnTo>
                  <a:lnTo>
                    <a:pt x="81403" y="21665"/>
                  </a:lnTo>
                  <a:lnTo>
                    <a:pt x="92184" y="13701"/>
                  </a:lnTo>
                  <a:lnTo>
                    <a:pt x="103523" y="7155"/>
                  </a:lnTo>
                  <a:lnTo>
                    <a:pt x="115259" y="2546"/>
                  </a:lnTo>
                  <a:lnTo>
                    <a:pt x="127273" y="0"/>
                  </a:lnTo>
                  <a:lnTo>
                    <a:pt x="139478" y="56"/>
                  </a:lnTo>
                  <a:lnTo>
                    <a:pt x="151814" y="3816"/>
                  </a:lnTo>
                  <a:lnTo>
                    <a:pt x="164227" y="11530"/>
                  </a:lnTo>
                  <a:lnTo>
                    <a:pt x="176297" y="22352"/>
                  </a:lnTo>
                  <a:lnTo>
                    <a:pt x="187269" y="34832"/>
                  </a:lnTo>
                  <a:lnTo>
                    <a:pt x="196819" y="47977"/>
                  </a:lnTo>
                  <a:lnTo>
                    <a:pt x="205016" y="61870"/>
                  </a:lnTo>
                  <a:lnTo>
                    <a:pt x="212099" y="77409"/>
                  </a:lnTo>
                  <a:lnTo>
                    <a:pt x="218328" y="94983"/>
                  </a:lnTo>
                  <a:lnTo>
                    <a:pt x="223935" y="113886"/>
                  </a:lnTo>
                  <a:lnTo>
                    <a:pt x="229099" y="132672"/>
                  </a:lnTo>
                  <a:lnTo>
                    <a:pt x="233961" y="150511"/>
                  </a:lnTo>
                  <a:lnTo>
                    <a:pt x="238812" y="167582"/>
                  </a:lnTo>
                  <a:lnTo>
                    <a:pt x="244089" y="184729"/>
                  </a:lnTo>
                  <a:lnTo>
                    <a:pt x="249986" y="202460"/>
                  </a:lnTo>
                  <a:lnTo>
                    <a:pt x="256301" y="220518"/>
                  </a:lnTo>
                  <a:lnTo>
                    <a:pt x="262566" y="238101"/>
                  </a:lnTo>
                  <a:lnTo>
                    <a:pt x="268502" y="254764"/>
                  </a:lnTo>
                  <a:lnTo>
                    <a:pt x="273863" y="270378"/>
                  </a:lnTo>
                  <a:lnTo>
                    <a:pt x="278867" y="286717"/>
                  </a:lnTo>
                  <a:lnTo>
                    <a:pt x="283948" y="307890"/>
                  </a:lnTo>
                  <a:lnTo>
                    <a:pt x="289926" y="3408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1979057" y="1953846"/>
              <a:ext cx="327743" cy="819356"/>
            </a:xfrm>
            <a:custGeom>
              <a:avLst/>
              <a:gdLst/>
              <a:ahLst/>
              <a:cxnLst/>
              <a:rect l="0" t="0" r="0" b="0"/>
              <a:pathLst>
                <a:path w="327743" h="819356">
                  <a:moveTo>
                    <a:pt x="0" y="0"/>
                  </a:moveTo>
                  <a:lnTo>
                    <a:pt x="3673" y="10698"/>
                  </a:lnTo>
                  <a:lnTo>
                    <a:pt x="8537" y="22224"/>
                  </a:lnTo>
                  <a:lnTo>
                    <a:pt x="15102" y="35733"/>
                  </a:lnTo>
                  <a:lnTo>
                    <a:pt x="22782" y="50692"/>
                  </a:lnTo>
                  <a:lnTo>
                    <a:pt x="30565" y="66055"/>
                  </a:lnTo>
                  <a:lnTo>
                    <a:pt x="37863" y="81168"/>
                  </a:lnTo>
                  <a:lnTo>
                    <a:pt x="44696" y="95994"/>
                  </a:lnTo>
                  <a:lnTo>
                    <a:pt x="51474" y="110892"/>
                  </a:lnTo>
                  <a:lnTo>
                    <a:pt x="58467" y="126095"/>
                  </a:lnTo>
                  <a:lnTo>
                    <a:pt x="65759" y="141661"/>
                  </a:lnTo>
                  <a:lnTo>
                    <a:pt x="73337" y="157554"/>
                  </a:lnTo>
                  <a:lnTo>
                    <a:pt x="81147" y="173708"/>
                  </a:lnTo>
                  <a:lnTo>
                    <a:pt x="89134" y="190058"/>
                  </a:lnTo>
                  <a:lnTo>
                    <a:pt x="97249" y="206550"/>
                  </a:lnTo>
                  <a:lnTo>
                    <a:pt x="105450" y="223148"/>
                  </a:lnTo>
                  <a:lnTo>
                    <a:pt x="113513" y="240016"/>
                  </a:lnTo>
                  <a:lnTo>
                    <a:pt x="121049" y="257501"/>
                  </a:lnTo>
                  <a:lnTo>
                    <a:pt x="127897" y="275737"/>
                  </a:lnTo>
                  <a:lnTo>
                    <a:pt x="134281" y="294478"/>
                  </a:lnTo>
                  <a:lnTo>
                    <a:pt x="140683" y="313229"/>
                  </a:lnTo>
                  <a:lnTo>
                    <a:pt x="147395" y="331696"/>
                  </a:lnTo>
                  <a:lnTo>
                    <a:pt x="154685" y="349798"/>
                  </a:lnTo>
                  <a:lnTo>
                    <a:pt x="162889" y="367564"/>
                  </a:lnTo>
                  <a:lnTo>
                    <a:pt x="172084" y="385062"/>
                  </a:lnTo>
                  <a:lnTo>
                    <a:pt x="181771" y="402557"/>
                  </a:lnTo>
                  <a:lnTo>
                    <a:pt x="191035" y="420473"/>
                  </a:lnTo>
                  <a:lnTo>
                    <a:pt x="199393" y="439002"/>
                  </a:lnTo>
                  <a:lnTo>
                    <a:pt x="206969" y="457942"/>
                  </a:lnTo>
                  <a:lnTo>
                    <a:pt x="214261" y="476827"/>
                  </a:lnTo>
                  <a:lnTo>
                    <a:pt x="221607" y="495379"/>
                  </a:lnTo>
                  <a:lnTo>
                    <a:pt x="229139" y="513334"/>
                  </a:lnTo>
                  <a:lnTo>
                    <a:pt x="236878" y="530364"/>
                  </a:lnTo>
                  <a:lnTo>
                    <a:pt x="244792" y="546390"/>
                  </a:lnTo>
                  <a:lnTo>
                    <a:pt x="252644" y="561718"/>
                  </a:lnTo>
                  <a:lnTo>
                    <a:pt x="260033" y="576895"/>
                  </a:lnTo>
                  <a:lnTo>
                    <a:pt x="266771" y="592258"/>
                  </a:lnTo>
                  <a:lnTo>
                    <a:pt x="272877" y="607917"/>
                  </a:lnTo>
                  <a:lnTo>
                    <a:pt x="278455" y="623865"/>
                  </a:lnTo>
                  <a:lnTo>
                    <a:pt x="283627" y="640058"/>
                  </a:lnTo>
                  <a:lnTo>
                    <a:pt x="288503" y="656635"/>
                  </a:lnTo>
                  <a:lnTo>
                    <a:pt x="293166" y="673917"/>
                  </a:lnTo>
                  <a:lnTo>
                    <a:pt x="297682" y="692007"/>
                  </a:lnTo>
                  <a:lnTo>
                    <a:pt x="302097" y="710445"/>
                  </a:lnTo>
                  <a:lnTo>
                    <a:pt x="306442" y="728354"/>
                  </a:lnTo>
                  <a:lnTo>
                    <a:pt x="310734" y="745266"/>
                  </a:lnTo>
                  <a:lnTo>
                    <a:pt x="314809" y="760825"/>
                  </a:lnTo>
                  <a:lnTo>
                    <a:pt x="318720" y="776239"/>
                  </a:lnTo>
                  <a:lnTo>
                    <a:pt x="322813" y="794194"/>
                  </a:lnTo>
                  <a:lnTo>
                    <a:pt x="327742" y="8193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004268" y="1966451"/>
              <a:ext cx="252110" cy="743724"/>
            </a:xfrm>
            <a:custGeom>
              <a:avLst/>
              <a:gdLst/>
              <a:ahLst/>
              <a:cxnLst/>
              <a:rect l="0" t="0" r="0" b="0"/>
              <a:pathLst>
                <a:path w="252110" h="743724">
                  <a:moveTo>
                    <a:pt x="252109" y="0"/>
                  </a:moveTo>
                  <a:lnTo>
                    <a:pt x="248596" y="14131"/>
                  </a:lnTo>
                  <a:lnTo>
                    <a:pt x="245265" y="28222"/>
                  </a:lnTo>
                  <a:lnTo>
                    <a:pt x="241794" y="43655"/>
                  </a:lnTo>
                  <a:lnTo>
                    <a:pt x="238154" y="60235"/>
                  </a:lnTo>
                  <a:lnTo>
                    <a:pt x="234364" y="77389"/>
                  </a:lnTo>
                  <a:lnTo>
                    <a:pt x="230451" y="94719"/>
                  </a:lnTo>
                  <a:lnTo>
                    <a:pt x="226247" y="112226"/>
                  </a:lnTo>
                  <a:lnTo>
                    <a:pt x="221411" y="130214"/>
                  </a:lnTo>
                  <a:lnTo>
                    <a:pt x="215811" y="148824"/>
                  </a:lnTo>
                  <a:lnTo>
                    <a:pt x="209696" y="167833"/>
                  </a:lnTo>
                  <a:lnTo>
                    <a:pt x="203565" y="186772"/>
                  </a:lnTo>
                  <a:lnTo>
                    <a:pt x="197708" y="205374"/>
                  </a:lnTo>
                  <a:lnTo>
                    <a:pt x="192011" y="223772"/>
                  </a:lnTo>
                  <a:lnTo>
                    <a:pt x="186079" y="242374"/>
                  </a:lnTo>
                  <a:lnTo>
                    <a:pt x="179693" y="261403"/>
                  </a:lnTo>
                  <a:lnTo>
                    <a:pt x="172827" y="280697"/>
                  </a:lnTo>
                  <a:lnTo>
                    <a:pt x="165545" y="299828"/>
                  </a:lnTo>
                  <a:lnTo>
                    <a:pt x="157937" y="318560"/>
                  </a:lnTo>
                  <a:lnTo>
                    <a:pt x="150088" y="337045"/>
                  </a:lnTo>
                  <a:lnTo>
                    <a:pt x="142065" y="355706"/>
                  </a:lnTo>
                  <a:lnTo>
                    <a:pt x="133927" y="374774"/>
                  </a:lnTo>
                  <a:lnTo>
                    <a:pt x="125906" y="394094"/>
                  </a:lnTo>
                  <a:lnTo>
                    <a:pt x="118398" y="413243"/>
                  </a:lnTo>
                  <a:lnTo>
                    <a:pt x="111569" y="431981"/>
                  </a:lnTo>
                  <a:lnTo>
                    <a:pt x="105198" y="450267"/>
                  </a:lnTo>
                  <a:lnTo>
                    <a:pt x="98803" y="468156"/>
                  </a:lnTo>
                  <a:lnTo>
                    <a:pt x="92109" y="485727"/>
                  </a:lnTo>
                  <a:lnTo>
                    <a:pt x="85236" y="502864"/>
                  </a:lnTo>
                  <a:lnTo>
                    <a:pt x="78587" y="519265"/>
                  </a:lnTo>
                  <a:lnTo>
                    <a:pt x="72383" y="534829"/>
                  </a:lnTo>
                  <a:lnTo>
                    <a:pt x="66655" y="549829"/>
                  </a:lnTo>
                  <a:lnTo>
                    <a:pt x="61339" y="564777"/>
                  </a:lnTo>
                  <a:lnTo>
                    <a:pt x="56341" y="579983"/>
                  </a:lnTo>
                  <a:lnTo>
                    <a:pt x="51381" y="595534"/>
                  </a:lnTo>
                  <a:lnTo>
                    <a:pt x="46023" y="611409"/>
                  </a:lnTo>
                  <a:lnTo>
                    <a:pt x="40068" y="627542"/>
                  </a:lnTo>
                  <a:lnTo>
                    <a:pt x="33712" y="643673"/>
                  </a:lnTo>
                  <a:lnTo>
                    <a:pt x="27419" y="659380"/>
                  </a:lnTo>
                  <a:lnTo>
                    <a:pt x="21464" y="674454"/>
                  </a:lnTo>
                  <a:lnTo>
                    <a:pt x="16089" y="688593"/>
                  </a:lnTo>
                  <a:lnTo>
                    <a:pt x="11076" y="702811"/>
                  </a:lnTo>
                  <a:lnTo>
                    <a:pt x="5986" y="719693"/>
                  </a:lnTo>
                  <a:lnTo>
                    <a:pt x="0" y="7437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319404" y="1941241"/>
              <a:ext cx="102140" cy="130158"/>
            </a:xfrm>
            <a:custGeom>
              <a:avLst/>
              <a:gdLst/>
              <a:ahLst/>
              <a:cxnLst/>
              <a:rect l="0" t="0" r="0" b="0"/>
              <a:pathLst>
                <a:path w="102140" h="130158">
                  <a:moveTo>
                    <a:pt x="25211" y="0"/>
                  </a:moveTo>
                  <a:lnTo>
                    <a:pt x="21699" y="10537"/>
                  </a:lnTo>
                  <a:lnTo>
                    <a:pt x="18368" y="20531"/>
                  </a:lnTo>
                  <a:lnTo>
                    <a:pt x="14907" y="30951"/>
                  </a:lnTo>
                  <a:lnTo>
                    <a:pt x="11681" y="42078"/>
                  </a:lnTo>
                  <a:lnTo>
                    <a:pt x="9444" y="54222"/>
                  </a:lnTo>
                  <a:lnTo>
                    <a:pt x="8542" y="67435"/>
                  </a:lnTo>
                  <a:lnTo>
                    <a:pt x="9124" y="81197"/>
                  </a:lnTo>
                  <a:lnTo>
                    <a:pt x="11339" y="94574"/>
                  </a:lnTo>
                  <a:lnTo>
                    <a:pt x="15100" y="107047"/>
                  </a:lnTo>
                  <a:lnTo>
                    <a:pt x="20344" y="117751"/>
                  </a:lnTo>
                  <a:lnTo>
                    <a:pt x="27146" y="125337"/>
                  </a:lnTo>
                  <a:lnTo>
                    <a:pt x="35393" y="129363"/>
                  </a:lnTo>
                  <a:lnTo>
                    <a:pt x="44642" y="130157"/>
                  </a:lnTo>
                  <a:lnTo>
                    <a:pt x="54247" y="128342"/>
                  </a:lnTo>
                  <a:lnTo>
                    <a:pt x="63802" y="124546"/>
                  </a:lnTo>
                  <a:lnTo>
                    <a:pt x="72954" y="118920"/>
                  </a:lnTo>
                  <a:lnTo>
                    <a:pt x="81312" y="111147"/>
                  </a:lnTo>
                  <a:lnTo>
                    <a:pt x="88738" y="101230"/>
                  </a:lnTo>
                  <a:lnTo>
                    <a:pt x="94921" y="89664"/>
                  </a:lnTo>
                  <a:lnTo>
                    <a:pt x="99286" y="77212"/>
                  </a:lnTo>
                  <a:lnTo>
                    <a:pt x="101685" y="64407"/>
                  </a:lnTo>
                  <a:lnTo>
                    <a:pt x="102139" y="51711"/>
                  </a:lnTo>
                  <a:lnTo>
                    <a:pt x="100635" y="39603"/>
                  </a:lnTo>
                  <a:lnTo>
                    <a:pt x="97352" y="28288"/>
                  </a:lnTo>
                  <a:lnTo>
                    <a:pt x="92227" y="18317"/>
                  </a:lnTo>
                  <a:lnTo>
                    <a:pt x="84869" y="10666"/>
                  </a:lnTo>
                  <a:lnTo>
                    <a:pt x="75274" y="5655"/>
                  </a:lnTo>
                  <a:lnTo>
                    <a:pt x="64029" y="3074"/>
                  </a:lnTo>
                  <a:lnTo>
                    <a:pt x="50748" y="2382"/>
                  </a:lnTo>
                  <a:lnTo>
                    <a:pt x="31589" y="4857"/>
                  </a:lnTo>
                  <a:lnTo>
                    <a:pt x="0" y="126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521092" y="2483275"/>
              <a:ext cx="138661" cy="2"/>
            </a:xfrm>
            <a:custGeom>
              <a:avLst/>
              <a:gdLst/>
              <a:ahLst/>
              <a:cxnLst/>
              <a:rect l="0" t="0" r="0" b="0"/>
              <a:pathLst>
                <a:path w="138661" h="2">
                  <a:moveTo>
                    <a:pt x="0" y="0"/>
                  </a:moveTo>
                  <a:lnTo>
                    <a:pt x="14050" y="1"/>
                  </a:lnTo>
                  <a:lnTo>
                    <a:pt x="27374" y="1"/>
                  </a:lnTo>
                  <a:lnTo>
                    <a:pt x="41255" y="1"/>
                  </a:lnTo>
                  <a:lnTo>
                    <a:pt x="55765" y="1"/>
                  </a:lnTo>
                  <a:lnTo>
                    <a:pt x="72551" y="1"/>
                  </a:lnTo>
                  <a:lnTo>
                    <a:pt x="97107" y="1"/>
                  </a:lnTo>
                  <a:lnTo>
                    <a:pt x="13866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571514" y="2609330"/>
              <a:ext cx="100844" cy="12606"/>
            </a:xfrm>
            <a:custGeom>
              <a:avLst/>
              <a:gdLst/>
              <a:ahLst/>
              <a:cxnLst/>
              <a:rect l="0" t="0" r="0" b="0"/>
              <a:pathLst>
                <a:path w="100844" h="12606">
                  <a:moveTo>
                    <a:pt x="0" y="12605"/>
                  </a:moveTo>
                  <a:lnTo>
                    <a:pt x="8647" y="12600"/>
                  </a:lnTo>
                  <a:lnTo>
                    <a:pt x="20726" y="12393"/>
                  </a:lnTo>
                  <a:lnTo>
                    <a:pt x="33966" y="11617"/>
                  </a:lnTo>
                  <a:lnTo>
                    <a:pt x="47427" y="10122"/>
                  </a:lnTo>
                  <a:lnTo>
                    <a:pt x="60252" y="8133"/>
                  </a:lnTo>
                  <a:lnTo>
                    <a:pt x="72553" y="5945"/>
                  </a:lnTo>
                  <a:lnTo>
                    <a:pt x="85400" y="3367"/>
                  </a:lnTo>
                  <a:lnTo>
                    <a:pt x="10084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837933" y="2105112"/>
              <a:ext cx="336826" cy="640568"/>
            </a:xfrm>
            <a:custGeom>
              <a:avLst/>
              <a:gdLst/>
              <a:ahLst/>
              <a:cxnLst/>
              <a:rect l="0" t="0" r="0" b="0"/>
              <a:pathLst>
                <a:path w="336826" h="640568">
                  <a:moveTo>
                    <a:pt x="111744" y="0"/>
                  </a:moveTo>
                  <a:lnTo>
                    <a:pt x="104799" y="7265"/>
                  </a:lnTo>
                  <a:lnTo>
                    <a:pt x="98904" y="16227"/>
                  </a:lnTo>
                  <a:lnTo>
                    <a:pt x="93513" y="27816"/>
                  </a:lnTo>
                  <a:lnTo>
                    <a:pt x="88459" y="41362"/>
                  </a:lnTo>
                  <a:lnTo>
                    <a:pt x="83654" y="55709"/>
                  </a:lnTo>
                  <a:lnTo>
                    <a:pt x="79031" y="70107"/>
                  </a:lnTo>
                  <a:lnTo>
                    <a:pt x="74538" y="84437"/>
                  </a:lnTo>
                  <a:lnTo>
                    <a:pt x="70137" y="98994"/>
                  </a:lnTo>
                  <a:lnTo>
                    <a:pt x="65801" y="113966"/>
                  </a:lnTo>
                  <a:lnTo>
                    <a:pt x="61508" y="129375"/>
                  </a:lnTo>
                  <a:lnTo>
                    <a:pt x="57245" y="145162"/>
                  </a:lnTo>
                  <a:lnTo>
                    <a:pt x="53002" y="161245"/>
                  </a:lnTo>
                  <a:lnTo>
                    <a:pt x="48773" y="177548"/>
                  </a:lnTo>
                  <a:lnTo>
                    <a:pt x="44552" y="194009"/>
                  </a:lnTo>
                  <a:lnTo>
                    <a:pt x="40338" y="210585"/>
                  </a:lnTo>
                  <a:lnTo>
                    <a:pt x="36128" y="227439"/>
                  </a:lnTo>
                  <a:lnTo>
                    <a:pt x="31921" y="244914"/>
                  </a:lnTo>
                  <a:lnTo>
                    <a:pt x="27715" y="263143"/>
                  </a:lnTo>
                  <a:lnTo>
                    <a:pt x="23511" y="281880"/>
                  </a:lnTo>
                  <a:lnTo>
                    <a:pt x="19308" y="300628"/>
                  </a:lnTo>
                  <a:lnTo>
                    <a:pt x="15110" y="319094"/>
                  </a:lnTo>
                  <a:lnTo>
                    <a:pt x="11115" y="337194"/>
                  </a:lnTo>
                  <a:lnTo>
                    <a:pt x="7688" y="354959"/>
                  </a:lnTo>
                  <a:lnTo>
                    <a:pt x="4987" y="372452"/>
                  </a:lnTo>
                  <a:lnTo>
                    <a:pt x="2971" y="389740"/>
                  </a:lnTo>
                  <a:lnTo>
                    <a:pt x="1518" y="406879"/>
                  </a:lnTo>
                  <a:lnTo>
                    <a:pt x="501" y="423907"/>
                  </a:lnTo>
                  <a:lnTo>
                    <a:pt x="0" y="440662"/>
                  </a:lnTo>
                  <a:lnTo>
                    <a:pt x="292" y="456797"/>
                  </a:lnTo>
                  <a:lnTo>
                    <a:pt x="1462" y="472174"/>
                  </a:lnTo>
                  <a:lnTo>
                    <a:pt x="3425" y="486843"/>
                  </a:lnTo>
                  <a:lnTo>
                    <a:pt x="6025" y="500932"/>
                  </a:lnTo>
                  <a:lnTo>
                    <a:pt x="9103" y="514580"/>
                  </a:lnTo>
                  <a:lnTo>
                    <a:pt x="12530" y="527908"/>
                  </a:lnTo>
                  <a:lnTo>
                    <a:pt x="16202" y="541008"/>
                  </a:lnTo>
                  <a:lnTo>
                    <a:pt x="20049" y="553944"/>
                  </a:lnTo>
                  <a:lnTo>
                    <a:pt x="24214" y="566569"/>
                  </a:lnTo>
                  <a:lnTo>
                    <a:pt x="29029" y="578552"/>
                  </a:lnTo>
                  <a:lnTo>
                    <a:pt x="34632" y="589759"/>
                  </a:lnTo>
                  <a:lnTo>
                    <a:pt x="41359" y="600248"/>
                  </a:lnTo>
                  <a:lnTo>
                    <a:pt x="49814" y="610150"/>
                  </a:lnTo>
                  <a:lnTo>
                    <a:pt x="60164" y="619590"/>
                  </a:lnTo>
                  <a:lnTo>
                    <a:pt x="72209" y="628101"/>
                  </a:lnTo>
                  <a:lnTo>
                    <a:pt x="85612" y="634675"/>
                  </a:lnTo>
                  <a:lnTo>
                    <a:pt x="100036" y="638905"/>
                  </a:lnTo>
                  <a:lnTo>
                    <a:pt x="115198" y="640567"/>
                  </a:lnTo>
                  <a:lnTo>
                    <a:pt x="130881" y="639324"/>
                  </a:lnTo>
                  <a:lnTo>
                    <a:pt x="146920" y="635290"/>
                  </a:lnTo>
                  <a:lnTo>
                    <a:pt x="163005" y="628910"/>
                  </a:lnTo>
                  <a:lnTo>
                    <a:pt x="178689" y="620711"/>
                  </a:lnTo>
                  <a:lnTo>
                    <a:pt x="193757" y="611169"/>
                  </a:lnTo>
                  <a:lnTo>
                    <a:pt x="208016" y="600669"/>
                  </a:lnTo>
                  <a:lnTo>
                    <a:pt x="221192" y="589498"/>
                  </a:lnTo>
                  <a:lnTo>
                    <a:pt x="233244" y="577858"/>
                  </a:lnTo>
                  <a:lnTo>
                    <a:pt x="244118" y="565701"/>
                  </a:lnTo>
                  <a:lnTo>
                    <a:pt x="253651" y="552759"/>
                  </a:lnTo>
                  <a:lnTo>
                    <a:pt x="261891" y="538955"/>
                  </a:lnTo>
                  <a:lnTo>
                    <a:pt x="269233" y="524568"/>
                  </a:lnTo>
                  <a:lnTo>
                    <a:pt x="276289" y="510121"/>
                  </a:lnTo>
                  <a:lnTo>
                    <a:pt x="283432" y="495914"/>
                  </a:lnTo>
                  <a:lnTo>
                    <a:pt x="290607" y="481646"/>
                  </a:lnTo>
                  <a:lnTo>
                    <a:pt x="297460" y="466560"/>
                  </a:lnTo>
                  <a:lnTo>
                    <a:pt x="303800" y="450293"/>
                  </a:lnTo>
                  <a:lnTo>
                    <a:pt x="309620" y="433056"/>
                  </a:lnTo>
                  <a:lnTo>
                    <a:pt x="314997" y="415404"/>
                  </a:lnTo>
                  <a:lnTo>
                    <a:pt x="320026" y="397713"/>
                  </a:lnTo>
                  <a:lnTo>
                    <a:pt x="324599" y="379948"/>
                  </a:lnTo>
                  <a:lnTo>
                    <a:pt x="328422" y="361781"/>
                  </a:lnTo>
                  <a:lnTo>
                    <a:pt x="331394" y="343048"/>
                  </a:lnTo>
                  <a:lnTo>
                    <a:pt x="333593" y="323954"/>
                  </a:lnTo>
                  <a:lnTo>
                    <a:pt x="335169" y="304958"/>
                  </a:lnTo>
                  <a:lnTo>
                    <a:pt x="336268" y="286323"/>
                  </a:lnTo>
                  <a:lnTo>
                    <a:pt x="336825" y="268106"/>
                  </a:lnTo>
                  <a:lnTo>
                    <a:pt x="336571" y="250263"/>
                  </a:lnTo>
                  <a:lnTo>
                    <a:pt x="335425" y="232722"/>
                  </a:lnTo>
                  <a:lnTo>
                    <a:pt x="333479" y="215606"/>
                  </a:lnTo>
                  <a:lnTo>
                    <a:pt x="330891" y="199219"/>
                  </a:lnTo>
                  <a:lnTo>
                    <a:pt x="327814" y="183664"/>
                  </a:lnTo>
                  <a:lnTo>
                    <a:pt x="324185" y="168670"/>
                  </a:lnTo>
                  <a:lnTo>
                    <a:pt x="319741" y="153725"/>
                  </a:lnTo>
                  <a:lnTo>
                    <a:pt x="314401" y="138534"/>
                  </a:lnTo>
                  <a:lnTo>
                    <a:pt x="308258" y="123398"/>
                  </a:lnTo>
                  <a:lnTo>
                    <a:pt x="301472" y="109077"/>
                  </a:lnTo>
                  <a:lnTo>
                    <a:pt x="294200" y="95940"/>
                  </a:lnTo>
                  <a:lnTo>
                    <a:pt x="286579" y="83974"/>
                  </a:lnTo>
                  <a:lnTo>
                    <a:pt x="278710" y="72991"/>
                  </a:lnTo>
                  <a:lnTo>
                    <a:pt x="270652" y="62771"/>
                  </a:lnTo>
                  <a:lnTo>
                    <a:pt x="261873" y="53310"/>
                  </a:lnTo>
                  <a:lnTo>
                    <a:pt x="251306" y="44814"/>
                  </a:lnTo>
                  <a:lnTo>
                    <a:pt x="238517" y="37331"/>
                  </a:lnTo>
                  <a:lnTo>
                    <a:pt x="223837" y="31127"/>
                  </a:lnTo>
                  <a:lnTo>
                    <a:pt x="208011" y="26756"/>
                  </a:lnTo>
                  <a:lnTo>
                    <a:pt x="191612" y="24358"/>
                  </a:lnTo>
                  <a:lnTo>
                    <a:pt x="175348" y="23905"/>
                  </a:lnTo>
                  <a:lnTo>
                    <a:pt x="160110" y="25412"/>
                  </a:lnTo>
                  <a:lnTo>
                    <a:pt x="146287" y="28675"/>
                  </a:lnTo>
                  <a:lnTo>
                    <a:pt x="133953" y="32996"/>
                  </a:lnTo>
                  <a:lnTo>
                    <a:pt x="121770" y="37716"/>
                  </a:lnTo>
                  <a:lnTo>
                    <a:pt x="107334" y="43243"/>
                  </a:lnTo>
                  <a:lnTo>
                    <a:pt x="86533" y="504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226997" y="2636919"/>
              <a:ext cx="70790" cy="66960"/>
            </a:xfrm>
            <a:custGeom>
              <a:avLst/>
              <a:gdLst/>
              <a:ahLst/>
              <a:cxnLst/>
              <a:rect l="0" t="0" r="0" b="0"/>
              <a:pathLst>
                <a:path w="70790" h="66960">
                  <a:moveTo>
                    <a:pt x="37817" y="22833"/>
                  </a:moveTo>
                  <a:lnTo>
                    <a:pt x="27600" y="26586"/>
                  </a:lnTo>
                  <a:lnTo>
                    <a:pt x="20673" y="32217"/>
                  </a:lnTo>
                  <a:lnTo>
                    <a:pt x="16484" y="40318"/>
                  </a:lnTo>
                  <a:lnTo>
                    <a:pt x="15091" y="49603"/>
                  </a:lnTo>
                  <a:lnTo>
                    <a:pt x="17145" y="57832"/>
                  </a:lnTo>
                  <a:lnTo>
                    <a:pt x="22676" y="63804"/>
                  </a:lnTo>
                  <a:lnTo>
                    <a:pt x="30625" y="66959"/>
                  </a:lnTo>
                  <a:lnTo>
                    <a:pt x="39244" y="66879"/>
                  </a:lnTo>
                  <a:lnTo>
                    <a:pt x="47445" y="63711"/>
                  </a:lnTo>
                  <a:lnTo>
                    <a:pt x="54259" y="58151"/>
                  </a:lnTo>
                  <a:lnTo>
                    <a:pt x="58568" y="51157"/>
                  </a:lnTo>
                  <a:lnTo>
                    <a:pt x="60026" y="43435"/>
                  </a:lnTo>
                  <a:lnTo>
                    <a:pt x="58708" y="36150"/>
                  </a:lnTo>
                  <a:lnTo>
                    <a:pt x="54748" y="30971"/>
                  </a:lnTo>
                  <a:lnTo>
                    <a:pt x="48513" y="28617"/>
                  </a:lnTo>
                  <a:lnTo>
                    <a:pt x="40864" y="29173"/>
                  </a:lnTo>
                  <a:lnTo>
                    <a:pt x="32991" y="32541"/>
                  </a:lnTo>
                  <a:lnTo>
                    <a:pt x="25620" y="38338"/>
                  </a:lnTo>
                  <a:lnTo>
                    <a:pt x="20341" y="45544"/>
                  </a:lnTo>
                  <a:lnTo>
                    <a:pt x="19109" y="51981"/>
                  </a:lnTo>
                  <a:lnTo>
                    <a:pt x="21744" y="55690"/>
                  </a:lnTo>
                  <a:lnTo>
                    <a:pt x="27383" y="56393"/>
                  </a:lnTo>
                  <a:lnTo>
                    <a:pt x="35187" y="54543"/>
                  </a:lnTo>
                  <a:lnTo>
                    <a:pt x="44116" y="50541"/>
                  </a:lnTo>
                  <a:lnTo>
                    <a:pt x="52959" y="44549"/>
                  </a:lnTo>
                  <a:lnTo>
                    <a:pt x="61053" y="36838"/>
                  </a:lnTo>
                  <a:lnTo>
                    <a:pt x="67459" y="28144"/>
                  </a:lnTo>
                  <a:lnTo>
                    <a:pt x="70789" y="19545"/>
                  </a:lnTo>
                  <a:lnTo>
                    <a:pt x="70584" y="11653"/>
                  </a:lnTo>
                  <a:lnTo>
                    <a:pt x="67158" y="5200"/>
                  </a:lnTo>
                  <a:lnTo>
                    <a:pt x="61131" y="1211"/>
                  </a:lnTo>
                  <a:lnTo>
                    <a:pt x="53149" y="0"/>
                  </a:lnTo>
                  <a:lnTo>
                    <a:pt x="44072" y="1382"/>
                  </a:lnTo>
                  <a:lnTo>
                    <a:pt x="33941" y="5396"/>
                  </a:lnTo>
                  <a:lnTo>
                    <a:pt x="20539" y="15073"/>
                  </a:lnTo>
                  <a:lnTo>
                    <a:pt x="0" y="354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403474" y="2067597"/>
              <a:ext cx="398135" cy="701057"/>
            </a:xfrm>
            <a:custGeom>
              <a:avLst/>
              <a:gdLst/>
              <a:ahLst/>
              <a:cxnLst/>
              <a:rect l="0" t="0" r="0" b="0"/>
              <a:pathLst>
                <a:path w="398135" h="701057">
                  <a:moveTo>
                    <a:pt x="327742" y="12304"/>
                  </a:moveTo>
                  <a:lnTo>
                    <a:pt x="317204" y="15816"/>
                  </a:lnTo>
                  <a:lnTo>
                    <a:pt x="307210" y="19147"/>
                  </a:lnTo>
                  <a:lnTo>
                    <a:pt x="296790" y="22608"/>
                  </a:lnTo>
                  <a:lnTo>
                    <a:pt x="285664" y="25834"/>
                  </a:lnTo>
                  <a:lnTo>
                    <a:pt x="273519" y="28071"/>
                  </a:lnTo>
                  <a:lnTo>
                    <a:pt x="260301" y="28978"/>
                  </a:lnTo>
                  <a:lnTo>
                    <a:pt x="246332" y="28603"/>
                  </a:lnTo>
                  <a:lnTo>
                    <a:pt x="232178" y="27164"/>
                  </a:lnTo>
                  <a:lnTo>
                    <a:pt x="218183" y="24904"/>
                  </a:lnTo>
                  <a:lnTo>
                    <a:pt x="204466" y="21846"/>
                  </a:lnTo>
                  <a:lnTo>
                    <a:pt x="191026" y="17793"/>
                  </a:lnTo>
                  <a:lnTo>
                    <a:pt x="177817" y="12737"/>
                  </a:lnTo>
                  <a:lnTo>
                    <a:pt x="164787" y="7396"/>
                  </a:lnTo>
                  <a:lnTo>
                    <a:pt x="151887" y="3060"/>
                  </a:lnTo>
                  <a:lnTo>
                    <a:pt x="139091" y="389"/>
                  </a:lnTo>
                  <a:lnTo>
                    <a:pt x="126762" y="0"/>
                  </a:lnTo>
                  <a:lnTo>
                    <a:pt x="115616" y="2746"/>
                  </a:lnTo>
                  <a:lnTo>
                    <a:pt x="105954" y="8776"/>
                  </a:lnTo>
                  <a:lnTo>
                    <a:pt x="97885" y="17881"/>
                  </a:lnTo>
                  <a:lnTo>
                    <a:pt x="91527" y="29828"/>
                  </a:lnTo>
                  <a:lnTo>
                    <a:pt x="86763" y="44205"/>
                  </a:lnTo>
                  <a:lnTo>
                    <a:pt x="83318" y="60692"/>
                  </a:lnTo>
                  <a:lnTo>
                    <a:pt x="80888" y="79172"/>
                  </a:lnTo>
                  <a:lnTo>
                    <a:pt x="79201" y="99403"/>
                  </a:lnTo>
                  <a:lnTo>
                    <a:pt x="78043" y="121042"/>
                  </a:lnTo>
                  <a:lnTo>
                    <a:pt x="77255" y="143745"/>
                  </a:lnTo>
                  <a:lnTo>
                    <a:pt x="76722" y="167210"/>
                  </a:lnTo>
                  <a:lnTo>
                    <a:pt x="76362" y="190820"/>
                  </a:lnTo>
                  <a:lnTo>
                    <a:pt x="76121" y="213672"/>
                  </a:lnTo>
                  <a:lnTo>
                    <a:pt x="75959" y="235336"/>
                  </a:lnTo>
                  <a:lnTo>
                    <a:pt x="75850" y="255809"/>
                  </a:lnTo>
                  <a:lnTo>
                    <a:pt x="75778" y="275274"/>
                  </a:lnTo>
                  <a:lnTo>
                    <a:pt x="75740" y="293921"/>
                  </a:lnTo>
                  <a:lnTo>
                    <a:pt x="76145" y="310570"/>
                  </a:lnTo>
                  <a:lnTo>
                    <a:pt x="78514" y="322308"/>
                  </a:lnTo>
                  <a:lnTo>
                    <a:pt x="83455" y="327649"/>
                  </a:lnTo>
                  <a:lnTo>
                    <a:pt x="89609" y="327454"/>
                  </a:lnTo>
                  <a:lnTo>
                    <a:pt x="96396" y="323234"/>
                  </a:lnTo>
                  <a:lnTo>
                    <a:pt x="104025" y="316646"/>
                  </a:lnTo>
                  <a:lnTo>
                    <a:pt x="113126" y="309333"/>
                  </a:lnTo>
                  <a:lnTo>
                    <a:pt x="123929" y="302227"/>
                  </a:lnTo>
                  <a:lnTo>
                    <a:pt x="136287" y="295862"/>
                  </a:lnTo>
                  <a:lnTo>
                    <a:pt x="149903" y="290640"/>
                  </a:lnTo>
                  <a:lnTo>
                    <a:pt x="164478" y="286650"/>
                  </a:lnTo>
                  <a:lnTo>
                    <a:pt x="179944" y="284331"/>
                  </a:lnTo>
                  <a:lnTo>
                    <a:pt x="196469" y="284566"/>
                  </a:lnTo>
                  <a:lnTo>
                    <a:pt x="214041" y="287599"/>
                  </a:lnTo>
                  <a:lnTo>
                    <a:pt x="231927" y="292941"/>
                  </a:lnTo>
                  <a:lnTo>
                    <a:pt x="248828" y="299726"/>
                  </a:lnTo>
                  <a:lnTo>
                    <a:pt x="264094" y="307298"/>
                  </a:lnTo>
                  <a:lnTo>
                    <a:pt x="277691" y="315280"/>
                  </a:lnTo>
                  <a:lnTo>
                    <a:pt x="289868" y="323469"/>
                  </a:lnTo>
                  <a:lnTo>
                    <a:pt x="300941" y="331768"/>
                  </a:lnTo>
                  <a:lnTo>
                    <a:pt x="311201" y="340322"/>
                  </a:lnTo>
                  <a:lnTo>
                    <a:pt x="320880" y="349473"/>
                  </a:lnTo>
                  <a:lnTo>
                    <a:pt x="330152" y="359361"/>
                  </a:lnTo>
                  <a:lnTo>
                    <a:pt x="339144" y="369942"/>
                  </a:lnTo>
                  <a:lnTo>
                    <a:pt x="347945" y="381091"/>
                  </a:lnTo>
                  <a:lnTo>
                    <a:pt x="356609" y="392672"/>
                  </a:lnTo>
                  <a:lnTo>
                    <a:pt x="364985" y="404568"/>
                  </a:lnTo>
                  <a:lnTo>
                    <a:pt x="372732" y="416688"/>
                  </a:lnTo>
                  <a:lnTo>
                    <a:pt x="379710" y="428979"/>
                  </a:lnTo>
                  <a:lnTo>
                    <a:pt x="385774" y="441982"/>
                  </a:lnTo>
                  <a:lnTo>
                    <a:pt x="390688" y="456766"/>
                  </a:lnTo>
                  <a:lnTo>
                    <a:pt x="394430" y="473755"/>
                  </a:lnTo>
                  <a:lnTo>
                    <a:pt x="396963" y="492229"/>
                  </a:lnTo>
                  <a:lnTo>
                    <a:pt x="398134" y="510709"/>
                  </a:lnTo>
                  <a:lnTo>
                    <a:pt x="397992" y="528323"/>
                  </a:lnTo>
                  <a:lnTo>
                    <a:pt x="396742" y="544833"/>
                  </a:lnTo>
                  <a:lnTo>
                    <a:pt x="394631" y="560327"/>
                  </a:lnTo>
                  <a:lnTo>
                    <a:pt x="391878" y="574995"/>
                  </a:lnTo>
                  <a:lnTo>
                    <a:pt x="388469" y="588842"/>
                  </a:lnTo>
                  <a:lnTo>
                    <a:pt x="384173" y="601671"/>
                  </a:lnTo>
                  <a:lnTo>
                    <a:pt x="378927" y="613460"/>
                  </a:lnTo>
                  <a:lnTo>
                    <a:pt x="372643" y="624344"/>
                  </a:lnTo>
                  <a:lnTo>
                    <a:pt x="365125" y="634513"/>
                  </a:lnTo>
                  <a:lnTo>
                    <a:pt x="356383" y="644144"/>
                  </a:lnTo>
                  <a:lnTo>
                    <a:pt x="346596" y="653190"/>
                  </a:lnTo>
                  <a:lnTo>
                    <a:pt x="335991" y="661398"/>
                  </a:lnTo>
                  <a:lnTo>
                    <a:pt x="324773" y="668694"/>
                  </a:lnTo>
                  <a:lnTo>
                    <a:pt x="312919" y="675178"/>
                  </a:lnTo>
                  <a:lnTo>
                    <a:pt x="300192" y="681010"/>
                  </a:lnTo>
                  <a:lnTo>
                    <a:pt x="286529" y="686349"/>
                  </a:lnTo>
                  <a:lnTo>
                    <a:pt x="272037" y="691132"/>
                  </a:lnTo>
                  <a:lnTo>
                    <a:pt x="256883" y="695096"/>
                  </a:lnTo>
                  <a:lnTo>
                    <a:pt x="241238" y="698157"/>
                  </a:lnTo>
                  <a:lnTo>
                    <a:pt x="225436" y="700214"/>
                  </a:lnTo>
                  <a:lnTo>
                    <a:pt x="209950" y="701056"/>
                  </a:lnTo>
                  <a:lnTo>
                    <a:pt x="195008" y="700689"/>
                  </a:lnTo>
                  <a:lnTo>
                    <a:pt x="180429" y="699286"/>
                  </a:lnTo>
                  <a:lnTo>
                    <a:pt x="165764" y="697071"/>
                  </a:lnTo>
                  <a:lnTo>
                    <a:pt x="150754" y="694249"/>
                  </a:lnTo>
                  <a:lnTo>
                    <a:pt x="135538" y="690794"/>
                  </a:lnTo>
                  <a:lnTo>
                    <a:pt x="120525" y="686466"/>
                  </a:lnTo>
                  <a:lnTo>
                    <a:pt x="105944" y="681198"/>
                  </a:lnTo>
                  <a:lnTo>
                    <a:pt x="91830" y="674901"/>
                  </a:lnTo>
                  <a:lnTo>
                    <a:pt x="78122" y="667373"/>
                  </a:lnTo>
                  <a:lnTo>
                    <a:pt x="64744" y="658626"/>
                  </a:lnTo>
                  <a:lnTo>
                    <a:pt x="52007" y="648834"/>
                  </a:lnTo>
                  <a:lnTo>
                    <a:pt x="40579" y="638225"/>
                  </a:lnTo>
                  <a:lnTo>
                    <a:pt x="30723" y="627028"/>
                  </a:lnTo>
                  <a:lnTo>
                    <a:pt x="22499" y="615959"/>
                  </a:lnTo>
                  <a:lnTo>
                    <a:pt x="15154" y="605134"/>
                  </a:lnTo>
                  <a:lnTo>
                    <a:pt x="8045" y="593607"/>
                  </a:lnTo>
                  <a:lnTo>
                    <a:pt x="0" y="5795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5154810" y="1840397"/>
            <a:ext cx="4780754" cy="1021043"/>
            <a:chOff x="5154810" y="1840397"/>
            <a:chExt cx="4780754" cy="1021043"/>
          </a:xfrm>
        </p:grpSpPr>
        <p:sp>
          <p:nvSpPr>
            <p:cNvPr id="107" name="Freeform 106"/>
            <p:cNvSpPr/>
            <p:nvPr/>
          </p:nvSpPr>
          <p:spPr>
            <a:xfrm>
              <a:off x="5154810" y="2067295"/>
              <a:ext cx="505042" cy="608842"/>
            </a:xfrm>
            <a:custGeom>
              <a:avLst/>
              <a:gdLst/>
              <a:ahLst/>
              <a:cxnLst/>
              <a:rect l="0" t="0" r="0" b="0"/>
              <a:pathLst>
                <a:path w="505042" h="608842">
                  <a:moveTo>
                    <a:pt x="89061" y="0"/>
                  </a:moveTo>
                  <a:lnTo>
                    <a:pt x="82116" y="13970"/>
                  </a:lnTo>
                  <a:lnTo>
                    <a:pt x="76220" y="26528"/>
                  </a:lnTo>
                  <a:lnTo>
                    <a:pt x="70835" y="38867"/>
                  </a:lnTo>
                  <a:lnTo>
                    <a:pt x="65988" y="51408"/>
                  </a:lnTo>
                  <a:lnTo>
                    <a:pt x="61959" y="64568"/>
                  </a:lnTo>
                  <a:lnTo>
                    <a:pt x="58836" y="78513"/>
                  </a:lnTo>
                  <a:lnTo>
                    <a:pt x="56529" y="93391"/>
                  </a:lnTo>
                  <a:lnTo>
                    <a:pt x="54879" y="109438"/>
                  </a:lnTo>
                  <a:lnTo>
                    <a:pt x="53722" y="126665"/>
                  </a:lnTo>
                  <a:lnTo>
                    <a:pt x="52923" y="144911"/>
                  </a:lnTo>
                  <a:lnTo>
                    <a:pt x="52376" y="163956"/>
                  </a:lnTo>
                  <a:lnTo>
                    <a:pt x="52000" y="183600"/>
                  </a:lnTo>
                  <a:lnTo>
                    <a:pt x="51543" y="203873"/>
                  </a:lnTo>
                  <a:lnTo>
                    <a:pt x="50598" y="225015"/>
                  </a:lnTo>
                  <a:lnTo>
                    <a:pt x="48989" y="247083"/>
                  </a:lnTo>
                  <a:lnTo>
                    <a:pt x="46935" y="269776"/>
                  </a:lnTo>
                  <a:lnTo>
                    <a:pt x="44911" y="292561"/>
                  </a:lnTo>
                  <a:lnTo>
                    <a:pt x="43192" y="315116"/>
                  </a:lnTo>
                  <a:lnTo>
                    <a:pt x="41654" y="337345"/>
                  </a:lnTo>
                  <a:lnTo>
                    <a:pt x="39895" y="359262"/>
                  </a:lnTo>
                  <a:lnTo>
                    <a:pt x="37693" y="380918"/>
                  </a:lnTo>
                  <a:lnTo>
                    <a:pt x="35016" y="402178"/>
                  </a:lnTo>
                  <a:lnTo>
                    <a:pt x="31927" y="422728"/>
                  </a:lnTo>
                  <a:lnTo>
                    <a:pt x="28515" y="442448"/>
                  </a:lnTo>
                  <a:lnTo>
                    <a:pt x="24863" y="461212"/>
                  </a:lnTo>
                  <a:lnTo>
                    <a:pt x="21040" y="478795"/>
                  </a:lnTo>
                  <a:lnTo>
                    <a:pt x="17096" y="495202"/>
                  </a:lnTo>
                  <a:lnTo>
                    <a:pt x="13070" y="510990"/>
                  </a:lnTo>
                  <a:lnTo>
                    <a:pt x="8986" y="527115"/>
                  </a:lnTo>
                  <a:lnTo>
                    <a:pt x="4874" y="544050"/>
                  </a:lnTo>
                  <a:lnTo>
                    <a:pt x="1179" y="560300"/>
                  </a:lnTo>
                  <a:lnTo>
                    <a:pt x="0" y="572290"/>
                  </a:lnTo>
                  <a:lnTo>
                    <a:pt x="3452" y="579063"/>
                  </a:lnTo>
                  <a:lnTo>
                    <a:pt x="11255" y="582990"/>
                  </a:lnTo>
                  <a:lnTo>
                    <a:pt x="22842" y="585896"/>
                  </a:lnTo>
                  <a:lnTo>
                    <a:pt x="37782" y="588657"/>
                  </a:lnTo>
                  <a:lnTo>
                    <a:pt x="55514" y="591609"/>
                  </a:lnTo>
                  <a:lnTo>
                    <a:pt x="75418" y="594833"/>
                  </a:lnTo>
                  <a:lnTo>
                    <a:pt x="96930" y="598312"/>
                  </a:lnTo>
                  <a:lnTo>
                    <a:pt x="119601" y="601986"/>
                  </a:lnTo>
                  <a:lnTo>
                    <a:pt x="143283" y="605412"/>
                  </a:lnTo>
                  <a:lnTo>
                    <a:pt x="168093" y="607811"/>
                  </a:lnTo>
                  <a:lnTo>
                    <a:pt x="193988" y="608841"/>
                  </a:lnTo>
                  <a:lnTo>
                    <a:pt x="220022" y="608556"/>
                  </a:lnTo>
                  <a:lnTo>
                    <a:pt x="244520" y="607180"/>
                  </a:lnTo>
                  <a:lnTo>
                    <a:pt x="266669" y="604970"/>
                  </a:lnTo>
                  <a:lnTo>
                    <a:pt x="286471" y="602148"/>
                  </a:lnTo>
                  <a:lnTo>
                    <a:pt x="304293" y="598893"/>
                  </a:lnTo>
                  <a:lnTo>
                    <a:pt x="320595" y="595329"/>
                  </a:lnTo>
                  <a:lnTo>
                    <a:pt x="336175" y="591355"/>
                  </a:lnTo>
                  <a:lnTo>
                    <a:pt x="352090" y="586671"/>
                  </a:lnTo>
                  <a:lnTo>
                    <a:pt x="368882" y="581160"/>
                  </a:lnTo>
                  <a:lnTo>
                    <a:pt x="386255" y="574698"/>
                  </a:lnTo>
                  <a:lnTo>
                    <a:pt x="403353" y="567059"/>
                  </a:lnTo>
                  <a:lnTo>
                    <a:pt x="419679" y="558241"/>
                  </a:lnTo>
                  <a:lnTo>
                    <a:pt x="434940" y="548606"/>
                  </a:lnTo>
                  <a:lnTo>
                    <a:pt x="448869" y="538740"/>
                  </a:lnTo>
                  <a:lnTo>
                    <a:pt x="461458" y="529015"/>
                  </a:lnTo>
                  <a:lnTo>
                    <a:pt x="472543" y="519920"/>
                  </a:lnTo>
                  <a:lnTo>
                    <a:pt x="482772" y="511271"/>
                  </a:lnTo>
                  <a:lnTo>
                    <a:pt x="493047" y="502313"/>
                  </a:lnTo>
                  <a:lnTo>
                    <a:pt x="505041" y="4916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180843" y="2205955"/>
              <a:ext cx="264716" cy="239505"/>
            </a:xfrm>
            <a:custGeom>
              <a:avLst/>
              <a:gdLst/>
              <a:ahLst/>
              <a:cxnLst/>
              <a:rect l="0" t="0" r="0" b="0"/>
              <a:pathLst>
                <a:path w="264716" h="239505">
                  <a:moveTo>
                    <a:pt x="0" y="239504"/>
                  </a:moveTo>
                  <a:lnTo>
                    <a:pt x="7186" y="228966"/>
                  </a:lnTo>
                  <a:lnTo>
                    <a:pt x="15381" y="218973"/>
                  </a:lnTo>
                  <a:lnTo>
                    <a:pt x="25424" y="208558"/>
                  </a:lnTo>
                  <a:lnTo>
                    <a:pt x="36950" y="197638"/>
                  </a:lnTo>
                  <a:lnTo>
                    <a:pt x="49299" y="186270"/>
                  </a:lnTo>
                  <a:lnTo>
                    <a:pt x="61999" y="174552"/>
                  </a:lnTo>
                  <a:lnTo>
                    <a:pt x="74808" y="162769"/>
                  </a:lnTo>
                  <a:lnTo>
                    <a:pt x="87619" y="151364"/>
                  </a:lnTo>
                  <a:lnTo>
                    <a:pt x="100397" y="140544"/>
                  </a:lnTo>
                  <a:lnTo>
                    <a:pt x="113134" y="130114"/>
                  </a:lnTo>
                  <a:lnTo>
                    <a:pt x="125836" y="119615"/>
                  </a:lnTo>
                  <a:lnTo>
                    <a:pt x="138511" y="108783"/>
                  </a:lnTo>
                  <a:lnTo>
                    <a:pt x="151164" y="97753"/>
                  </a:lnTo>
                  <a:lnTo>
                    <a:pt x="163803" y="86932"/>
                  </a:lnTo>
                  <a:lnTo>
                    <a:pt x="176425" y="76545"/>
                  </a:lnTo>
                  <a:lnTo>
                    <a:pt x="188839" y="66628"/>
                  </a:lnTo>
                  <a:lnTo>
                    <a:pt x="200678" y="57119"/>
                  </a:lnTo>
                  <a:lnTo>
                    <a:pt x="211784" y="47936"/>
                  </a:lnTo>
                  <a:lnTo>
                    <a:pt x="222070" y="39127"/>
                  </a:lnTo>
                  <a:lnTo>
                    <a:pt x="232549" y="29889"/>
                  </a:lnTo>
                  <a:lnTo>
                    <a:pt x="245479" y="18070"/>
                  </a:lnTo>
                  <a:lnTo>
                    <a:pt x="26471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206054" y="2029479"/>
              <a:ext cx="138661" cy="113450"/>
            </a:xfrm>
            <a:custGeom>
              <a:avLst/>
              <a:gdLst/>
              <a:ahLst/>
              <a:cxnLst/>
              <a:rect l="0" t="0" r="0" b="0"/>
              <a:pathLst>
                <a:path w="138661" h="113450">
                  <a:moveTo>
                    <a:pt x="0" y="113449"/>
                  </a:moveTo>
                  <a:lnTo>
                    <a:pt x="7025" y="106344"/>
                  </a:lnTo>
                  <a:lnTo>
                    <a:pt x="13687" y="98915"/>
                  </a:lnTo>
                  <a:lnTo>
                    <a:pt x="20636" y="90431"/>
                  </a:lnTo>
                  <a:lnTo>
                    <a:pt x="28123" y="81338"/>
                  </a:lnTo>
                  <a:lnTo>
                    <a:pt x="36478" y="72538"/>
                  </a:lnTo>
                  <a:lnTo>
                    <a:pt x="45789" y="64525"/>
                  </a:lnTo>
                  <a:lnTo>
                    <a:pt x="55760" y="57196"/>
                  </a:lnTo>
                  <a:lnTo>
                    <a:pt x="65854" y="50078"/>
                  </a:lnTo>
                  <a:lnTo>
                    <a:pt x="75745" y="42859"/>
                  </a:lnTo>
                  <a:lnTo>
                    <a:pt x="85427" y="35555"/>
                  </a:lnTo>
                  <a:lnTo>
                    <a:pt x="96316" y="27579"/>
                  </a:lnTo>
                  <a:lnTo>
                    <a:pt x="112040" y="16887"/>
                  </a:lnTo>
                  <a:lnTo>
                    <a:pt x="13866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634640" y="2155533"/>
              <a:ext cx="302532" cy="327743"/>
            </a:xfrm>
            <a:custGeom>
              <a:avLst/>
              <a:gdLst/>
              <a:ahLst/>
              <a:cxnLst/>
              <a:rect l="0" t="0" r="0" b="0"/>
              <a:pathLst>
                <a:path w="302532" h="327743">
                  <a:moveTo>
                    <a:pt x="0" y="0"/>
                  </a:moveTo>
                  <a:lnTo>
                    <a:pt x="6945" y="7106"/>
                  </a:lnTo>
                  <a:lnTo>
                    <a:pt x="12840" y="14534"/>
                  </a:lnTo>
                  <a:lnTo>
                    <a:pt x="18242" y="23035"/>
                  </a:lnTo>
                  <a:lnTo>
                    <a:pt x="23709" y="32749"/>
                  </a:lnTo>
                  <a:lnTo>
                    <a:pt x="30067" y="43877"/>
                  </a:lnTo>
                  <a:lnTo>
                    <a:pt x="37686" y="56380"/>
                  </a:lnTo>
                  <a:lnTo>
                    <a:pt x="46343" y="69853"/>
                  </a:lnTo>
                  <a:lnTo>
                    <a:pt x="55467" y="83667"/>
                  </a:lnTo>
                  <a:lnTo>
                    <a:pt x="64668" y="97425"/>
                  </a:lnTo>
                  <a:lnTo>
                    <a:pt x="73970" y="110778"/>
                  </a:lnTo>
                  <a:lnTo>
                    <a:pt x="83694" y="123337"/>
                  </a:lnTo>
                  <a:lnTo>
                    <a:pt x="93996" y="134979"/>
                  </a:lnTo>
                  <a:lnTo>
                    <a:pt x="104668" y="145983"/>
                  </a:lnTo>
                  <a:lnTo>
                    <a:pt x="115248" y="156878"/>
                  </a:lnTo>
                  <a:lnTo>
                    <a:pt x="125477" y="167979"/>
                  </a:lnTo>
                  <a:lnTo>
                    <a:pt x="135492" y="179192"/>
                  </a:lnTo>
                  <a:lnTo>
                    <a:pt x="145704" y="190138"/>
                  </a:lnTo>
                  <a:lnTo>
                    <a:pt x="156339" y="200607"/>
                  </a:lnTo>
                  <a:lnTo>
                    <a:pt x="167236" y="210580"/>
                  </a:lnTo>
                  <a:lnTo>
                    <a:pt x="177967" y="220126"/>
                  </a:lnTo>
                  <a:lnTo>
                    <a:pt x="188292" y="229340"/>
                  </a:lnTo>
                  <a:lnTo>
                    <a:pt x="198168" y="238307"/>
                  </a:lnTo>
                  <a:lnTo>
                    <a:pt x="207650" y="247098"/>
                  </a:lnTo>
                  <a:lnTo>
                    <a:pt x="216826" y="255766"/>
                  </a:lnTo>
                  <a:lnTo>
                    <a:pt x="225972" y="264349"/>
                  </a:lnTo>
                  <a:lnTo>
                    <a:pt x="235519" y="272873"/>
                  </a:lnTo>
                  <a:lnTo>
                    <a:pt x="245664" y="281352"/>
                  </a:lnTo>
                  <a:lnTo>
                    <a:pt x="256085" y="289668"/>
                  </a:lnTo>
                  <a:lnTo>
                    <a:pt x="267207" y="298511"/>
                  </a:lnTo>
                  <a:lnTo>
                    <a:pt x="281350" y="310000"/>
                  </a:lnTo>
                  <a:lnTo>
                    <a:pt x="302531" y="3277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5622034" y="2016873"/>
              <a:ext cx="176478" cy="516825"/>
            </a:xfrm>
            <a:custGeom>
              <a:avLst/>
              <a:gdLst/>
              <a:ahLst/>
              <a:cxnLst/>
              <a:rect l="0" t="0" r="0" b="0"/>
              <a:pathLst>
                <a:path w="176478" h="516825">
                  <a:moveTo>
                    <a:pt x="176477" y="0"/>
                  </a:moveTo>
                  <a:lnTo>
                    <a:pt x="169532" y="7106"/>
                  </a:lnTo>
                  <a:lnTo>
                    <a:pt x="163636" y="14534"/>
                  </a:lnTo>
                  <a:lnTo>
                    <a:pt x="158246" y="23035"/>
                  </a:lnTo>
                  <a:lnTo>
                    <a:pt x="153192" y="32749"/>
                  </a:lnTo>
                  <a:lnTo>
                    <a:pt x="148386" y="43877"/>
                  </a:lnTo>
                  <a:lnTo>
                    <a:pt x="143763" y="56380"/>
                  </a:lnTo>
                  <a:lnTo>
                    <a:pt x="139271" y="69853"/>
                  </a:lnTo>
                  <a:lnTo>
                    <a:pt x="134870" y="83667"/>
                  </a:lnTo>
                  <a:lnTo>
                    <a:pt x="130534" y="97436"/>
                  </a:lnTo>
                  <a:lnTo>
                    <a:pt x="126241" y="111203"/>
                  </a:lnTo>
                  <a:lnTo>
                    <a:pt x="121978" y="125314"/>
                  </a:lnTo>
                  <a:lnTo>
                    <a:pt x="117735" y="139952"/>
                  </a:lnTo>
                  <a:lnTo>
                    <a:pt x="113505" y="155120"/>
                  </a:lnTo>
                  <a:lnTo>
                    <a:pt x="109285" y="170738"/>
                  </a:lnTo>
                  <a:lnTo>
                    <a:pt x="105071" y="186704"/>
                  </a:lnTo>
                  <a:lnTo>
                    <a:pt x="100860" y="202926"/>
                  </a:lnTo>
                  <a:lnTo>
                    <a:pt x="96653" y="219332"/>
                  </a:lnTo>
                  <a:lnTo>
                    <a:pt x="92448" y="235866"/>
                  </a:lnTo>
                  <a:lnTo>
                    <a:pt x="88243" y="252488"/>
                  </a:lnTo>
                  <a:lnTo>
                    <a:pt x="84040" y="269171"/>
                  </a:lnTo>
                  <a:lnTo>
                    <a:pt x="79832" y="285894"/>
                  </a:lnTo>
                  <a:lnTo>
                    <a:pt x="75422" y="302645"/>
                  </a:lnTo>
                  <a:lnTo>
                    <a:pt x="70443" y="319414"/>
                  </a:lnTo>
                  <a:lnTo>
                    <a:pt x="64746" y="336197"/>
                  </a:lnTo>
                  <a:lnTo>
                    <a:pt x="58566" y="352987"/>
                  </a:lnTo>
                  <a:lnTo>
                    <a:pt x="52391" y="369783"/>
                  </a:lnTo>
                  <a:lnTo>
                    <a:pt x="46509" y="386577"/>
                  </a:lnTo>
                  <a:lnTo>
                    <a:pt x="40999" y="403173"/>
                  </a:lnTo>
                  <a:lnTo>
                    <a:pt x="35830" y="419200"/>
                  </a:lnTo>
                  <a:lnTo>
                    <a:pt x="30936" y="434499"/>
                  </a:lnTo>
                  <a:lnTo>
                    <a:pt x="26199" y="449030"/>
                  </a:lnTo>
                  <a:lnTo>
                    <a:pt x="20870" y="464445"/>
                  </a:lnTo>
                  <a:lnTo>
                    <a:pt x="13142" y="484773"/>
                  </a:lnTo>
                  <a:lnTo>
                    <a:pt x="0" y="5168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168238" y="2584119"/>
              <a:ext cx="756329" cy="277321"/>
            </a:xfrm>
            <a:custGeom>
              <a:avLst/>
              <a:gdLst/>
              <a:ahLst/>
              <a:cxnLst/>
              <a:rect l="0" t="0" r="0" b="0"/>
              <a:pathLst>
                <a:path w="756329" h="277321">
                  <a:moveTo>
                    <a:pt x="0" y="277320"/>
                  </a:moveTo>
                  <a:lnTo>
                    <a:pt x="14210" y="273647"/>
                  </a:lnTo>
                  <a:lnTo>
                    <a:pt x="29068" y="268783"/>
                  </a:lnTo>
                  <a:lnTo>
                    <a:pt x="46048" y="262218"/>
                  </a:lnTo>
                  <a:lnTo>
                    <a:pt x="64647" y="254538"/>
                  </a:lnTo>
                  <a:lnTo>
                    <a:pt x="83799" y="246755"/>
                  </a:lnTo>
                  <a:lnTo>
                    <a:pt x="102815" y="239457"/>
                  </a:lnTo>
                  <a:lnTo>
                    <a:pt x="121431" y="232624"/>
                  </a:lnTo>
                  <a:lnTo>
                    <a:pt x="139613" y="225846"/>
                  </a:lnTo>
                  <a:lnTo>
                    <a:pt x="157421" y="218854"/>
                  </a:lnTo>
                  <a:lnTo>
                    <a:pt x="174937" y="211561"/>
                  </a:lnTo>
                  <a:lnTo>
                    <a:pt x="192238" y="203983"/>
                  </a:lnTo>
                  <a:lnTo>
                    <a:pt x="209384" y="196173"/>
                  </a:lnTo>
                  <a:lnTo>
                    <a:pt x="226422" y="188187"/>
                  </a:lnTo>
                  <a:lnTo>
                    <a:pt x="243386" y="180071"/>
                  </a:lnTo>
                  <a:lnTo>
                    <a:pt x="260304" y="171865"/>
                  </a:lnTo>
                  <a:lnTo>
                    <a:pt x="277389" y="163595"/>
                  </a:lnTo>
                  <a:lnTo>
                    <a:pt x="295020" y="155282"/>
                  </a:lnTo>
                  <a:lnTo>
                    <a:pt x="313360" y="146940"/>
                  </a:lnTo>
                  <a:lnTo>
                    <a:pt x="332374" y="138577"/>
                  </a:lnTo>
                  <a:lnTo>
                    <a:pt x="351945" y="130201"/>
                  </a:lnTo>
                  <a:lnTo>
                    <a:pt x="371936" y="121821"/>
                  </a:lnTo>
                  <a:lnTo>
                    <a:pt x="392037" y="113637"/>
                  </a:lnTo>
                  <a:lnTo>
                    <a:pt x="411789" y="106018"/>
                  </a:lnTo>
                  <a:lnTo>
                    <a:pt x="430971" y="99115"/>
                  </a:lnTo>
                  <a:lnTo>
                    <a:pt x="449574" y="92693"/>
                  </a:lnTo>
                  <a:lnTo>
                    <a:pt x="467684" y="86265"/>
                  </a:lnTo>
                  <a:lnTo>
                    <a:pt x="485413" y="79548"/>
                  </a:lnTo>
                  <a:lnTo>
                    <a:pt x="502861" y="72661"/>
                  </a:lnTo>
                  <a:lnTo>
                    <a:pt x="520109" y="66002"/>
                  </a:lnTo>
                  <a:lnTo>
                    <a:pt x="537215" y="59791"/>
                  </a:lnTo>
                  <a:lnTo>
                    <a:pt x="554225" y="54058"/>
                  </a:lnTo>
                  <a:lnTo>
                    <a:pt x="571169" y="48739"/>
                  </a:lnTo>
                  <a:lnTo>
                    <a:pt x="588069" y="43745"/>
                  </a:lnTo>
                  <a:lnTo>
                    <a:pt x="604938" y="38990"/>
                  </a:lnTo>
                  <a:lnTo>
                    <a:pt x="621786" y="34409"/>
                  </a:lnTo>
                  <a:lnTo>
                    <a:pt x="638621" y="29948"/>
                  </a:lnTo>
                  <a:lnTo>
                    <a:pt x="655447" y="25570"/>
                  </a:lnTo>
                  <a:lnTo>
                    <a:pt x="672267" y="21250"/>
                  </a:lnTo>
                  <a:lnTo>
                    <a:pt x="689060" y="16974"/>
                  </a:lnTo>
                  <a:lnTo>
                    <a:pt x="705103" y="12911"/>
                  </a:lnTo>
                  <a:lnTo>
                    <a:pt x="720551" y="9008"/>
                  </a:lnTo>
                  <a:lnTo>
                    <a:pt x="736763" y="4923"/>
                  </a:lnTo>
                  <a:lnTo>
                    <a:pt x="75632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6164069" y="2483275"/>
              <a:ext cx="1" cy="12607"/>
            </a:xfrm>
            <a:custGeom>
              <a:avLst/>
              <a:gdLst/>
              <a:ahLst/>
              <a:cxnLst/>
              <a:rect l="0" t="0" r="0" b="0"/>
              <a:pathLst>
                <a:path w="1" h="12607">
                  <a:moveTo>
                    <a:pt x="0" y="0"/>
                  </a:moveTo>
                  <a:lnTo>
                    <a:pt x="0" y="126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308190" y="2271859"/>
              <a:ext cx="234044" cy="413238"/>
            </a:xfrm>
            <a:custGeom>
              <a:avLst/>
              <a:gdLst/>
              <a:ahLst/>
              <a:cxnLst/>
              <a:rect l="0" t="0" r="0" b="0"/>
              <a:pathLst>
                <a:path w="234044" h="413238">
                  <a:moveTo>
                    <a:pt x="208832" y="72756"/>
                  </a:moveTo>
                  <a:lnTo>
                    <a:pt x="201807" y="62219"/>
                  </a:lnTo>
                  <a:lnTo>
                    <a:pt x="195145" y="52225"/>
                  </a:lnTo>
                  <a:lnTo>
                    <a:pt x="188196" y="41822"/>
                  </a:lnTo>
                  <a:lnTo>
                    <a:pt x="180709" y="31315"/>
                  </a:lnTo>
                  <a:lnTo>
                    <a:pt x="172354" y="21500"/>
                  </a:lnTo>
                  <a:lnTo>
                    <a:pt x="163044" y="12793"/>
                  </a:lnTo>
                  <a:lnTo>
                    <a:pt x="153071" y="5796"/>
                  </a:lnTo>
                  <a:lnTo>
                    <a:pt x="142977" y="1443"/>
                  </a:lnTo>
                  <a:lnTo>
                    <a:pt x="133082" y="0"/>
                  </a:lnTo>
                  <a:lnTo>
                    <a:pt x="123294" y="1550"/>
                  </a:lnTo>
                  <a:lnTo>
                    <a:pt x="113236" y="6312"/>
                  </a:lnTo>
                  <a:lnTo>
                    <a:pt x="102710" y="14081"/>
                  </a:lnTo>
                  <a:lnTo>
                    <a:pt x="92089" y="24346"/>
                  </a:lnTo>
                  <a:lnTo>
                    <a:pt x="82181" y="36534"/>
                  </a:lnTo>
                  <a:lnTo>
                    <a:pt x="73382" y="50128"/>
                  </a:lnTo>
                  <a:lnTo>
                    <a:pt x="65505" y="64526"/>
                  </a:lnTo>
                  <a:lnTo>
                    <a:pt x="58011" y="79058"/>
                  </a:lnTo>
                  <a:lnTo>
                    <a:pt x="50535" y="93356"/>
                  </a:lnTo>
                  <a:lnTo>
                    <a:pt x="43118" y="107500"/>
                  </a:lnTo>
                  <a:lnTo>
                    <a:pt x="36094" y="121875"/>
                  </a:lnTo>
                  <a:lnTo>
                    <a:pt x="29634" y="136694"/>
                  </a:lnTo>
                  <a:lnTo>
                    <a:pt x="23732" y="151986"/>
                  </a:lnTo>
                  <a:lnTo>
                    <a:pt x="18299" y="167688"/>
                  </a:lnTo>
                  <a:lnTo>
                    <a:pt x="13233" y="183722"/>
                  </a:lnTo>
                  <a:lnTo>
                    <a:pt x="8635" y="200397"/>
                  </a:lnTo>
                  <a:lnTo>
                    <a:pt x="4795" y="218381"/>
                  </a:lnTo>
                  <a:lnTo>
                    <a:pt x="1823" y="237927"/>
                  </a:lnTo>
                  <a:lnTo>
                    <a:pt x="29" y="258725"/>
                  </a:lnTo>
                  <a:lnTo>
                    <a:pt x="0" y="280138"/>
                  </a:lnTo>
                  <a:lnTo>
                    <a:pt x="1898" y="301710"/>
                  </a:lnTo>
                  <a:lnTo>
                    <a:pt x="5711" y="322646"/>
                  </a:lnTo>
                  <a:lnTo>
                    <a:pt x="11463" y="341774"/>
                  </a:lnTo>
                  <a:lnTo>
                    <a:pt x="18978" y="358614"/>
                  </a:lnTo>
                  <a:lnTo>
                    <a:pt x="28326" y="373106"/>
                  </a:lnTo>
                  <a:lnTo>
                    <a:pt x="39900" y="385264"/>
                  </a:lnTo>
                  <a:lnTo>
                    <a:pt x="53716" y="395343"/>
                  </a:lnTo>
                  <a:lnTo>
                    <a:pt x="69466" y="403353"/>
                  </a:lnTo>
                  <a:lnTo>
                    <a:pt x="86737" y="408966"/>
                  </a:lnTo>
                  <a:lnTo>
                    <a:pt x="105132" y="412211"/>
                  </a:lnTo>
                  <a:lnTo>
                    <a:pt x="124139" y="413237"/>
                  </a:lnTo>
                  <a:lnTo>
                    <a:pt x="143147" y="412116"/>
                  </a:lnTo>
                  <a:lnTo>
                    <a:pt x="161803" y="409112"/>
                  </a:lnTo>
                  <a:lnTo>
                    <a:pt x="179299" y="404967"/>
                  </a:lnTo>
                  <a:lnTo>
                    <a:pt x="195979" y="400383"/>
                  </a:lnTo>
                  <a:lnTo>
                    <a:pt x="213301" y="394966"/>
                  </a:lnTo>
                  <a:lnTo>
                    <a:pt x="234043" y="3878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627129" y="2374873"/>
              <a:ext cx="213326" cy="345323"/>
            </a:xfrm>
            <a:custGeom>
              <a:avLst/>
              <a:gdLst/>
              <a:ahLst/>
              <a:cxnLst/>
              <a:rect l="0" t="0" r="0" b="0"/>
              <a:pathLst>
                <a:path w="213326" h="345323">
                  <a:moveTo>
                    <a:pt x="53764" y="7559"/>
                  </a:moveTo>
                  <a:lnTo>
                    <a:pt x="46819" y="14744"/>
                  </a:lnTo>
                  <a:lnTo>
                    <a:pt x="40923" y="22939"/>
                  </a:lnTo>
                  <a:lnTo>
                    <a:pt x="35533" y="32998"/>
                  </a:lnTo>
                  <a:lnTo>
                    <a:pt x="30479" y="45145"/>
                  </a:lnTo>
                  <a:lnTo>
                    <a:pt x="25674" y="59823"/>
                  </a:lnTo>
                  <a:lnTo>
                    <a:pt x="21051" y="77025"/>
                  </a:lnTo>
                  <a:lnTo>
                    <a:pt x="16559" y="96390"/>
                  </a:lnTo>
                  <a:lnTo>
                    <a:pt x="12158" y="117450"/>
                  </a:lnTo>
                  <a:lnTo>
                    <a:pt x="7832" y="139751"/>
                  </a:lnTo>
                  <a:lnTo>
                    <a:pt x="3953" y="162350"/>
                  </a:lnTo>
                  <a:lnTo>
                    <a:pt x="1242" y="183874"/>
                  </a:lnTo>
                  <a:lnTo>
                    <a:pt x="0" y="203669"/>
                  </a:lnTo>
                  <a:lnTo>
                    <a:pt x="142" y="221909"/>
                  </a:lnTo>
                  <a:lnTo>
                    <a:pt x="1421" y="239230"/>
                  </a:lnTo>
                  <a:lnTo>
                    <a:pt x="3578" y="256110"/>
                  </a:lnTo>
                  <a:lnTo>
                    <a:pt x="6769" y="272423"/>
                  </a:lnTo>
                  <a:lnTo>
                    <a:pt x="11548" y="287555"/>
                  </a:lnTo>
                  <a:lnTo>
                    <a:pt x="18088" y="301239"/>
                  </a:lnTo>
                  <a:lnTo>
                    <a:pt x="26213" y="313373"/>
                  </a:lnTo>
                  <a:lnTo>
                    <a:pt x="35612" y="323833"/>
                  </a:lnTo>
                  <a:lnTo>
                    <a:pt x="45971" y="332712"/>
                  </a:lnTo>
                  <a:lnTo>
                    <a:pt x="57025" y="339688"/>
                  </a:lnTo>
                  <a:lnTo>
                    <a:pt x="68569" y="343958"/>
                  </a:lnTo>
                  <a:lnTo>
                    <a:pt x="80448" y="345322"/>
                  </a:lnTo>
                  <a:lnTo>
                    <a:pt x="92361" y="344109"/>
                  </a:lnTo>
                  <a:lnTo>
                    <a:pt x="103862" y="340839"/>
                  </a:lnTo>
                  <a:lnTo>
                    <a:pt x="114746" y="336027"/>
                  </a:lnTo>
                  <a:lnTo>
                    <a:pt x="125019" y="330102"/>
                  </a:lnTo>
                  <a:lnTo>
                    <a:pt x="134777" y="323391"/>
                  </a:lnTo>
                  <a:lnTo>
                    <a:pt x="144131" y="316131"/>
                  </a:lnTo>
                  <a:lnTo>
                    <a:pt x="152991" y="308297"/>
                  </a:lnTo>
                  <a:lnTo>
                    <a:pt x="161074" y="299639"/>
                  </a:lnTo>
                  <a:lnTo>
                    <a:pt x="168287" y="290080"/>
                  </a:lnTo>
                  <a:lnTo>
                    <a:pt x="174715" y="279518"/>
                  </a:lnTo>
                  <a:lnTo>
                    <a:pt x="180511" y="267746"/>
                  </a:lnTo>
                  <a:lnTo>
                    <a:pt x="185829" y="254773"/>
                  </a:lnTo>
                  <a:lnTo>
                    <a:pt x="190802" y="240966"/>
                  </a:lnTo>
                  <a:lnTo>
                    <a:pt x="195531" y="226919"/>
                  </a:lnTo>
                  <a:lnTo>
                    <a:pt x="200086" y="212990"/>
                  </a:lnTo>
                  <a:lnTo>
                    <a:pt x="204324" y="199113"/>
                  </a:lnTo>
                  <a:lnTo>
                    <a:pt x="207912" y="184928"/>
                  </a:lnTo>
                  <a:lnTo>
                    <a:pt x="210717" y="170229"/>
                  </a:lnTo>
                  <a:lnTo>
                    <a:pt x="212600" y="154613"/>
                  </a:lnTo>
                  <a:lnTo>
                    <a:pt x="213325" y="137421"/>
                  </a:lnTo>
                  <a:lnTo>
                    <a:pt x="212869" y="118455"/>
                  </a:lnTo>
                  <a:lnTo>
                    <a:pt x="210999" y="98472"/>
                  </a:lnTo>
                  <a:lnTo>
                    <a:pt x="207196" y="78889"/>
                  </a:lnTo>
                  <a:lnTo>
                    <a:pt x="201350" y="60503"/>
                  </a:lnTo>
                  <a:lnTo>
                    <a:pt x="193507" y="43860"/>
                  </a:lnTo>
                  <a:lnTo>
                    <a:pt x="183668" y="29543"/>
                  </a:lnTo>
                  <a:lnTo>
                    <a:pt x="172046" y="17631"/>
                  </a:lnTo>
                  <a:lnTo>
                    <a:pt x="159170" y="8396"/>
                  </a:lnTo>
                  <a:lnTo>
                    <a:pt x="145758" y="2501"/>
                  </a:lnTo>
                  <a:lnTo>
                    <a:pt x="132265" y="0"/>
                  </a:lnTo>
                  <a:lnTo>
                    <a:pt x="118885" y="629"/>
                  </a:lnTo>
                  <a:lnTo>
                    <a:pt x="105672" y="4134"/>
                  </a:lnTo>
                  <a:lnTo>
                    <a:pt x="92621" y="10072"/>
                  </a:lnTo>
                  <a:lnTo>
                    <a:pt x="79900" y="17728"/>
                  </a:lnTo>
                  <a:lnTo>
                    <a:pt x="67845" y="26244"/>
                  </a:lnTo>
                  <a:lnTo>
                    <a:pt x="56593" y="35055"/>
                  </a:lnTo>
                  <a:lnTo>
                    <a:pt x="46447" y="43532"/>
                  </a:lnTo>
                  <a:lnTo>
                    <a:pt x="36966" y="51699"/>
                  </a:lnTo>
                  <a:lnTo>
                    <a:pt x="27320" y="60263"/>
                  </a:lnTo>
                  <a:lnTo>
                    <a:pt x="15948" y="705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6970819" y="2294193"/>
              <a:ext cx="250654" cy="393419"/>
            </a:xfrm>
            <a:custGeom>
              <a:avLst/>
              <a:gdLst/>
              <a:ahLst/>
              <a:cxnLst/>
              <a:rect l="0" t="0" r="0" b="0"/>
              <a:pathLst>
                <a:path w="250654" h="393419">
                  <a:moveTo>
                    <a:pt x="163870" y="0"/>
                  </a:moveTo>
                  <a:lnTo>
                    <a:pt x="155218" y="12"/>
                  </a:lnTo>
                  <a:lnTo>
                    <a:pt x="142933" y="425"/>
                  </a:lnTo>
                  <a:lnTo>
                    <a:pt x="128917" y="1978"/>
                  </a:lnTo>
                  <a:lnTo>
                    <a:pt x="113943" y="4979"/>
                  </a:lnTo>
                  <a:lnTo>
                    <a:pt x="98566" y="9350"/>
                  </a:lnTo>
                  <a:lnTo>
                    <a:pt x="83356" y="14849"/>
                  </a:lnTo>
                  <a:lnTo>
                    <a:pt x="68606" y="21209"/>
                  </a:lnTo>
                  <a:lnTo>
                    <a:pt x="54562" y="28197"/>
                  </a:lnTo>
                  <a:lnTo>
                    <a:pt x="41528" y="35631"/>
                  </a:lnTo>
                  <a:lnTo>
                    <a:pt x="29589" y="43375"/>
                  </a:lnTo>
                  <a:lnTo>
                    <a:pt x="19399" y="51333"/>
                  </a:lnTo>
                  <a:lnTo>
                    <a:pt x="12238" y="59436"/>
                  </a:lnTo>
                  <a:lnTo>
                    <a:pt x="8550" y="67637"/>
                  </a:lnTo>
                  <a:lnTo>
                    <a:pt x="8612" y="75906"/>
                  </a:lnTo>
                  <a:lnTo>
                    <a:pt x="12922" y="84219"/>
                  </a:lnTo>
                  <a:lnTo>
                    <a:pt x="21324" y="92568"/>
                  </a:lnTo>
                  <a:lnTo>
                    <a:pt x="33173" y="101138"/>
                  </a:lnTo>
                  <a:lnTo>
                    <a:pt x="47697" y="110291"/>
                  </a:lnTo>
                  <a:lnTo>
                    <a:pt x="64177" y="120171"/>
                  </a:lnTo>
                  <a:lnTo>
                    <a:pt x="81465" y="130542"/>
                  </a:lnTo>
                  <a:lnTo>
                    <a:pt x="98033" y="140910"/>
                  </a:lnTo>
                  <a:lnTo>
                    <a:pt x="113115" y="150988"/>
                  </a:lnTo>
                  <a:lnTo>
                    <a:pt x="126810" y="160697"/>
                  </a:lnTo>
                  <a:lnTo>
                    <a:pt x="139698" y="170065"/>
                  </a:lnTo>
                  <a:lnTo>
                    <a:pt x="152227" y="179159"/>
                  </a:lnTo>
                  <a:lnTo>
                    <a:pt x="164441" y="188047"/>
                  </a:lnTo>
                  <a:lnTo>
                    <a:pt x="176078" y="196784"/>
                  </a:lnTo>
                  <a:lnTo>
                    <a:pt x="187019" y="205416"/>
                  </a:lnTo>
                  <a:lnTo>
                    <a:pt x="197315" y="213975"/>
                  </a:lnTo>
                  <a:lnTo>
                    <a:pt x="207079" y="222483"/>
                  </a:lnTo>
                  <a:lnTo>
                    <a:pt x="216432" y="230969"/>
                  </a:lnTo>
                  <a:lnTo>
                    <a:pt x="225291" y="239833"/>
                  </a:lnTo>
                  <a:lnTo>
                    <a:pt x="233371" y="249821"/>
                  </a:lnTo>
                  <a:lnTo>
                    <a:pt x="240566" y="261242"/>
                  </a:lnTo>
                  <a:lnTo>
                    <a:pt x="246371" y="273824"/>
                  </a:lnTo>
                  <a:lnTo>
                    <a:pt x="249837" y="286960"/>
                  </a:lnTo>
                  <a:lnTo>
                    <a:pt x="250653" y="300224"/>
                  </a:lnTo>
                  <a:lnTo>
                    <a:pt x="249070" y="313227"/>
                  </a:lnTo>
                  <a:lnTo>
                    <a:pt x="245550" y="325541"/>
                  </a:lnTo>
                  <a:lnTo>
                    <a:pt x="240563" y="337006"/>
                  </a:lnTo>
                  <a:lnTo>
                    <a:pt x="234319" y="347481"/>
                  </a:lnTo>
                  <a:lnTo>
                    <a:pt x="226756" y="356746"/>
                  </a:lnTo>
                  <a:lnTo>
                    <a:pt x="217934" y="364800"/>
                  </a:lnTo>
                  <a:lnTo>
                    <a:pt x="207467" y="371814"/>
                  </a:lnTo>
                  <a:lnTo>
                    <a:pt x="194484" y="378012"/>
                  </a:lnTo>
                  <a:lnTo>
                    <a:pt x="178752" y="383595"/>
                  </a:lnTo>
                  <a:lnTo>
                    <a:pt x="161143" y="388342"/>
                  </a:lnTo>
                  <a:lnTo>
                    <a:pt x="143254" y="391644"/>
                  </a:lnTo>
                  <a:lnTo>
                    <a:pt x="126034" y="393288"/>
                  </a:lnTo>
                  <a:lnTo>
                    <a:pt x="109586" y="393418"/>
                  </a:lnTo>
                  <a:lnTo>
                    <a:pt x="93498" y="392321"/>
                  </a:lnTo>
                  <a:lnTo>
                    <a:pt x="77463" y="390298"/>
                  </a:lnTo>
                  <a:lnTo>
                    <a:pt x="61835" y="387556"/>
                  </a:lnTo>
                  <a:lnTo>
                    <a:pt x="45890" y="383811"/>
                  </a:lnTo>
                  <a:lnTo>
                    <a:pt x="26881" y="377404"/>
                  </a:lnTo>
                  <a:lnTo>
                    <a:pt x="0" y="3655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7462431" y="1878213"/>
              <a:ext cx="289927" cy="819356"/>
            </a:xfrm>
            <a:custGeom>
              <a:avLst/>
              <a:gdLst/>
              <a:ahLst/>
              <a:cxnLst/>
              <a:rect l="0" t="0" r="0" b="0"/>
              <a:pathLst>
                <a:path w="289927" h="819356">
                  <a:moveTo>
                    <a:pt x="0" y="0"/>
                  </a:moveTo>
                  <a:lnTo>
                    <a:pt x="3513" y="14211"/>
                  </a:lnTo>
                  <a:lnTo>
                    <a:pt x="6843" y="29068"/>
                  </a:lnTo>
                  <a:lnTo>
                    <a:pt x="10314" y="46043"/>
                  </a:lnTo>
                  <a:lnTo>
                    <a:pt x="13956" y="64436"/>
                  </a:lnTo>
                  <a:lnTo>
                    <a:pt x="17744" y="82811"/>
                  </a:lnTo>
                  <a:lnTo>
                    <a:pt x="21652" y="100332"/>
                  </a:lnTo>
                  <a:lnTo>
                    <a:pt x="25649" y="116969"/>
                  </a:lnTo>
                  <a:lnTo>
                    <a:pt x="29709" y="133177"/>
                  </a:lnTo>
                  <a:lnTo>
                    <a:pt x="33820" y="149311"/>
                  </a:lnTo>
                  <a:lnTo>
                    <a:pt x="38164" y="165726"/>
                  </a:lnTo>
                  <a:lnTo>
                    <a:pt x="43098" y="182836"/>
                  </a:lnTo>
                  <a:lnTo>
                    <a:pt x="48765" y="200785"/>
                  </a:lnTo>
                  <a:lnTo>
                    <a:pt x="54925" y="219317"/>
                  </a:lnTo>
                  <a:lnTo>
                    <a:pt x="61086" y="237919"/>
                  </a:lnTo>
                  <a:lnTo>
                    <a:pt x="66964" y="256288"/>
                  </a:lnTo>
                  <a:lnTo>
                    <a:pt x="72677" y="274526"/>
                  </a:lnTo>
                  <a:lnTo>
                    <a:pt x="78617" y="293020"/>
                  </a:lnTo>
                  <a:lnTo>
                    <a:pt x="85004" y="311981"/>
                  </a:lnTo>
                  <a:lnTo>
                    <a:pt x="91667" y="331433"/>
                  </a:lnTo>
                  <a:lnTo>
                    <a:pt x="98175" y="351306"/>
                  </a:lnTo>
                  <a:lnTo>
                    <a:pt x="104290" y="371511"/>
                  </a:lnTo>
                  <a:lnTo>
                    <a:pt x="110163" y="391960"/>
                  </a:lnTo>
                  <a:lnTo>
                    <a:pt x="116213" y="412583"/>
                  </a:lnTo>
                  <a:lnTo>
                    <a:pt x="122677" y="433324"/>
                  </a:lnTo>
                  <a:lnTo>
                    <a:pt x="129596" y="453949"/>
                  </a:lnTo>
                  <a:lnTo>
                    <a:pt x="136914" y="474061"/>
                  </a:lnTo>
                  <a:lnTo>
                    <a:pt x="144541" y="493489"/>
                  </a:lnTo>
                  <a:lnTo>
                    <a:pt x="152200" y="512259"/>
                  </a:lnTo>
                  <a:lnTo>
                    <a:pt x="159456" y="530482"/>
                  </a:lnTo>
                  <a:lnTo>
                    <a:pt x="166112" y="548287"/>
                  </a:lnTo>
                  <a:lnTo>
                    <a:pt x="172365" y="565785"/>
                  </a:lnTo>
                  <a:lnTo>
                    <a:pt x="178680" y="583067"/>
                  </a:lnTo>
                  <a:lnTo>
                    <a:pt x="185321" y="600192"/>
                  </a:lnTo>
                  <a:lnTo>
                    <a:pt x="192157" y="617010"/>
                  </a:lnTo>
                  <a:lnTo>
                    <a:pt x="198782" y="633188"/>
                  </a:lnTo>
                  <a:lnTo>
                    <a:pt x="204975" y="648593"/>
                  </a:lnTo>
                  <a:lnTo>
                    <a:pt x="210900" y="663281"/>
                  </a:lnTo>
                  <a:lnTo>
                    <a:pt x="216985" y="677383"/>
                  </a:lnTo>
                  <a:lnTo>
                    <a:pt x="223467" y="691040"/>
                  </a:lnTo>
                  <a:lnTo>
                    <a:pt x="230196" y="704373"/>
                  </a:lnTo>
                  <a:lnTo>
                    <a:pt x="236749" y="717477"/>
                  </a:lnTo>
                  <a:lnTo>
                    <a:pt x="242892" y="730421"/>
                  </a:lnTo>
                  <a:lnTo>
                    <a:pt x="248783" y="743255"/>
                  </a:lnTo>
                  <a:lnTo>
                    <a:pt x="254846" y="756015"/>
                  </a:lnTo>
                  <a:lnTo>
                    <a:pt x="261309" y="768708"/>
                  </a:lnTo>
                  <a:lnTo>
                    <a:pt x="267847" y="780806"/>
                  </a:lnTo>
                  <a:lnTo>
                    <a:pt x="274324" y="792443"/>
                  </a:lnTo>
                  <a:lnTo>
                    <a:pt x="281315" y="804642"/>
                  </a:lnTo>
                  <a:lnTo>
                    <a:pt x="289926" y="8193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361588" y="1853002"/>
              <a:ext cx="378165" cy="831962"/>
            </a:xfrm>
            <a:custGeom>
              <a:avLst/>
              <a:gdLst/>
              <a:ahLst/>
              <a:cxnLst/>
              <a:rect l="0" t="0" r="0" b="0"/>
              <a:pathLst>
                <a:path w="378165" h="831962">
                  <a:moveTo>
                    <a:pt x="378164" y="0"/>
                  </a:moveTo>
                  <a:lnTo>
                    <a:pt x="374651" y="10618"/>
                  </a:lnTo>
                  <a:lnTo>
                    <a:pt x="371320" y="21378"/>
                  </a:lnTo>
                  <a:lnTo>
                    <a:pt x="367849" y="33340"/>
                  </a:lnTo>
                  <a:lnTo>
                    <a:pt x="364208" y="46279"/>
                  </a:lnTo>
                  <a:lnTo>
                    <a:pt x="360419" y="59645"/>
                  </a:lnTo>
                  <a:lnTo>
                    <a:pt x="356505" y="73066"/>
                  </a:lnTo>
                  <a:lnTo>
                    <a:pt x="352302" y="86577"/>
                  </a:lnTo>
                  <a:lnTo>
                    <a:pt x="347465" y="100505"/>
                  </a:lnTo>
                  <a:lnTo>
                    <a:pt x="341860" y="115014"/>
                  </a:lnTo>
                  <a:lnTo>
                    <a:pt x="335538" y="130095"/>
                  </a:lnTo>
                  <a:lnTo>
                    <a:pt x="328631" y="145652"/>
                  </a:lnTo>
                  <a:lnTo>
                    <a:pt x="321279" y="161582"/>
                  </a:lnTo>
                  <a:lnTo>
                    <a:pt x="313602" y="177984"/>
                  </a:lnTo>
                  <a:lnTo>
                    <a:pt x="305697" y="195148"/>
                  </a:lnTo>
                  <a:lnTo>
                    <a:pt x="297632" y="213164"/>
                  </a:lnTo>
                  <a:lnTo>
                    <a:pt x="289457" y="231757"/>
                  </a:lnTo>
                  <a:lnTo>
                    <a:pt x="281208" y="250407"/>
                  </a:lnTo>
                  <a:lnTo>
                    <a:pt x="272903" y="268811"/>
                  </a:lnTo>
                  <a:lnTo>
                    <a:pt x="264362" y="287075"/>
                  </a:lnTo>
                  <a:lnTo>
                    <a:pt x="255228" y="305587"/>
                  </a:lnTo>
                  <a:lnTo>
                    <a:pt x="245360" y="324560"/>
                  </a:lnTo>
                  <a:lnTo>
                    <a:pt x="234998" y="344020"/>
                  </a:lnTo>
                  <a:lnTo>
                    <a:pt x="224636" y="363900"/>
                  </a:lnTo>
                  <a:lnTo>
                    <a:pt x="214556" y="384108"/>
                  </a:lnTo>
                  <a:lnTo>
                    <a:pt x="204643" y="404560"/>
                  </a:lnTo>
                  <a:lnTo>
                    <a:pt x="194500" y="425185"/>
                  </a:lnTo>
                  <a:lnTo>
                    <a:pt x="183913" y="445933"/>
                  </a:lnTo>
                  <a:lnTo>
                    <a:pt x="173048" y="466765"/>
                  </a:lnTo>
                  <a:lnTo>
                    <a:pt x="162337" y="487655"/>
                  </a:lnTo>
                  <a:lnTo>
                    <a:pt x="152025" y="508578"/>
                  </a:lnTo>
                  <a:lnTo>
                    <a:pt x="142159" y="529326"/>
                  </a:lnTo>
                  <a:lnTo>
                    <a:pt x="132684" y="549523"/>
                  </a:lnTo>
                  <a:lnTo>
                    <a:pt x="123518" y="569007"/>
                  </a:lnTo>
                  <a:lnTo>
                    <a:pt x="114582" y="587814"/>
                  </a:lnTo>
                  <a:lnTo>
                    <a:pt x="105812" y="606063"/>
                  </a:lnTo>
                  <a:lnTo>
                    <a:pt x="97158" y="623880"/>
                  </a:lnTo>
                  <a:lnTo>
                    <a:pt x="88586" y="641183"/>
                  </a:lnTo>
                  <a:lnTo>
                    <a:pt x="80067" y="657696"/>
                  </a:lnTo>
                  <a:lnTo>
                    <a:pt x="71592" y="673330"/>
                  </a:lnTo>
                  <a:lnTo>
                    <a:pt x="63344" y="688174"/>
                  </a:lnTo>
                  <a:lnTo>
                    <a:pt x="55682" y="702380"/>
                  </a:lnTo>
                  <a:lnTo>
                    <a:pt x="48749" y="716108"/>
                  </a:lnTo>
                  <a:lnTo>
                    <a:pt x="42310" y="729489"/>
                  </a:lnTo>
                  <a:lnTo>
                    <a:pt x="35869" y="742624"/>
                  </a:lnTo>
                  <a:lnTo>
                    <a:pt x="29148" y="755584"/>
                  </a:lnTo>
                  <a:lnTo>
                    <a:pt x="22436" y="768339"/>
                  </a:lnTo>
                  <a:lnTo>
                    <a:pt x="15822" y="782271"/>
                  </a:lnTo>
                  <a:lnTo>
                    <a:pt x="8719" y="801283"/>
                  </a:lnTo>
                  <a:lnTo>
                    <a:pt x="0" y="8319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782852" y="1840397"/>
              <a:ext cx="134232" cy="177791"/>
            </a:xfrm>
            <a:custGeom>
              <a:avLst/>
              <a:gdLst/>
              <a:ahLst/>
              <a:cxnLst/>
              <a:rect l="0" t="0" r="0" b="0"/>
              <a:pathLst>
                <a:path w="134232" h="177791">
                  <a:moveTo>
                    <a:pt x="45138" y="0"/>
                  </a:moveTo>
                  <a:lnTo>
                    <a:pt x="38192" y="7105"/>
                  </a:lnTo>
                  <a:lnTo>
                    <a:pt x="32297" y="14534"/>
                  </a:lnTo>
                  <a:lnTo>
                    <a:pt x="26905" y="23035"/>
                  </a:lnTo>
                  <a:lnTo>
                    <a:pt x="21853" y="32749"/>
                  </a:lnTo>
                  <a:lnTo>
                    <a:pt x="17047" y="43877"/>
                  </a:lnTo>
                  <a:lnTo>
                    <a:pt x="12429" y="56386"/>
                  </a:lnTo>
                  <a:lnTo>
                    <a:pt x="8144" y="70064"/>
                  </a:lnTo>
                  <a:lnTo>
                    <a:pt x="4519" y="84655"/>
                  </a:lnTo>
                  <a:lnTo>
                    <a:pt x="1694" y="99908"/>
                  </a:lnTo>
                  <a:lnTo>
                    <a:pt x="0" y="115240"/>
                  </a:lnTo>
                  <a:lnTo>
                    <a:pt x="40" y="129772"/>
                  </a:lnTo>
                  <a:lnTo>
                    <a:pt x="1988" y="143077"/>
                  </a:lnTo>
                  <a:lnTo>
                    <a:pt x="6038" y="154769"/>
                  </a:lnTo>
                  <a:lnTo>
                    <a:pt x="12586" y="164303"/>
                  </a:lnTo>
                  <a:lnTo>
                    <a:pt x="21600" y="171583"/>
                  </a:lnTo>
                  <a:lnTo>
                    <a:pt x="32521" y="176311"/>
                  </a:lnTo>
                  <a:lnTo>
                    <a:pt x="44522" y="177790"/>
                  </a:lnTo>
                  <a:lnTo>
                    <a:pt x="57015" y="175947"/>
                  </a:lnTo>
                  <a:lnTo>
                    <a:pt x="69498" y="171221"/>
                  </a:lnTo>
                  <a:lnTo>
                    <a:pt x="81463" y="164223"/>
                  </a:lnTo>
                  <a:lnTo>
                    <a:pt x="92692" y="155526"/>
                  </a:lnTo>
                  <a:lnTo>
                    <a:pt x="103010" y="145409"/>
                  </a:lnTo>
                  <a:lnTo>
                    <a:pt x="112169" y="133868"/>
                  </a:lnTo>
                  <a:lnTo>
                    <a:pt x="120142" y="121015"/>
                  </a:lnTo>
                  <a:lnTo>
                    <a:pt x="126695" y="107273"/>
                  </a:lnTo>
                  <a:lnTo>
                    <a:pt x="131310" y="93260"/>
                  </a:lnTo>
                  <a:lnTo>
                    <a:pt x="133871" y="79361"/>
                  </a:lnTo>
                  <a:lnTo>
                    <a:pt x="134231" y="65909"/>
                  </a:lnTo>
                  <a:lnTo>
                    <a:pt x="132025" y="53282"/>
                  </a:lnTo>
                  <a:lnTo>
                    <a:pt x="127299" y="41610"/>
                  </a:lnTo>
                  <a:lnTo>
                    <a:pt x="120228" y="31195"/>
                  </a:lnTo>
                  <a:lnTo>
                    <a:pt x="110920" y="22608"/>
                  </a:lnTo>
                  <a:lnTo>
                    <a:pt x="99672" y="15988"/>
                  </a:lnTo>
                  <a:lnTo>
                    <a:pt x="87608" y="11105"/>
                  </a:lnTo>
                  <a:lnTo>
                    <a:pt x="75382" y="7090"/>
                  </a:lnTo>
                  <a:lnTo>
                    <a:pt x="61927" y="35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954044" y="2332010"/>
              <a:ext cx="113451" cy="1"/>
            </a:xfrm>
            <a:custGeom>
              <a:avLst/>
              <a:gdLst/>
              <a:ahLst/>
              <a:cxnLst/>
              <a:rect l="0" t="0" r="0" b="0"/>
              <a:pathLst>
                <a:path w="113451" h="1">
                  <a:moveTo>
                    <a:pt x="0" y="0"/>
                  </a:moveTo>
                  <a:lnTo>
                    <a:pt x="8654" y="0"/>
                  </a:lnTo>
                  <a:lnTo>
                    <a:pt x="20939" y="0"/>
                  </a:lnTo>
                  <a:lnTo>
                    <a:pt x="34956" y="0"/>
                  </a:lnTo>
                  <a:lnTo>
                    <a:pt x="49912" y="0"/>
                  </a:lnTo>
                  <a:lnTo>
                    <a:pt x="64725" y="0"/>
                  </a:lnTo>
                  <a:lnTo>
                    <a:pt x="79213" y="0"/>
                  </a:lnTo>
                  <a:lnTo>
                    <a:pt x="94640" y="0"/>
                  </a:lnTo>
                  <a:lnTo>
                    <a:pt x="1134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7966649" y="2495881"/>
              <a:ext cx="50424" cy="12606"/>
            </a:xfrm>
            <a:custGeom>
              <a:avLst/>
              <a:gdLst/>
              <a:ahLst/>
              <a:cxnLst/>
              <a:rect l="0" t="0" r="0" b="0"/>
              <a:pathLst>
                <a:path w="50424" h="12606">
                  <a:moveTo>
                    <a:pt x="0" y="12605"/>
                  </a:moveTo>
                  <a:lnTo>
                    <a:pt x="13771" y="9163"/>
                  </a:lnTo>
                  <a:lnTo>
                    <a:pt x="25588" y="6209"/>
                  </a:lnTo>
                  <a:lnTo>
                    <a:pt x="36920" y="3375"/>
                  </a:lnTo>
                  <a:lnTo>
                    <a:pt x="504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223055" y="2050691"/>
              <a:ext cx="396982" cy="623366"/>
            </a:xfrm>
            <a:custGeom>
              <a:avLst/>
              <a:gdLst/>
              <a:ahLst/>
              <a:cxnLst/>
              <a:rect l="0" t="0" r="0" b="0"/>
              <a:pathLst>
                <a:path w="396982" h="623366">
                  <a:moveTo>
                    <a:pt x="159575" y="3999"/>
                  </a:moveTo>
                  <a:lnTo>
                    <a:pt x="152631" y="17969"/>
                  </a:lnTo>
                  <a:lnTo>
                    <a:pt x="146735" y="30526"/>
                  </a:lnTo>
                  <a:lnTo>
                    <a:pt x="141338" y="42860"/>
                  </a:lnTo>
                  <a:lnTo>
                    <a:pt x="136078" y="55194"/>
                  </a:lnTo>
                  <a:lnTo>
                    <a:pt x="130496" y="67578"/>
                  </a:lnTo>
                  <a:lnTo>
                    <a:pt x="124379" y="80023"/>
                  </a:lnTo>
                  <a:lnTo>
                    <a:pt x="117906" y="92715"/>
                  </a:lnTo>
                  <a:lnTo>
                    <a:pt x="111533" y="106012"/>
                  </a:lnTo>
                  <a:lnTo>
                    <a:pt x="105511" y="120060"/>
                  </a:lnTo>
                  <a:lnTo>
                    <a:pt x="99702" y="134811"/>
                  </a:lnTo>
                  <a:lnTo>
                    <a:pt x="93695" y="150139"/>
                  </a:lnTo>
                  <a:lnTo>
                    <a:pt x="87260" y="165906"/>
                  </a:lnTo>
                  <a:lnTo>
                    <a:pt x="80361" y="181993"/>
                  </a:lnTo>
                  <a:lnTo>
                    <a:pt x="73056" y="198307"/>
                  </a:lnTo>
                  <a:lnTo>
                    <a:pt x="65438" y="214779"/>
                  </a:lnTo>
                  <a:lnTo>
                    <a:pt x="57785" y="231360"/>
                  </a:lnTo>
                  <a:lnTo>
                    <a:pt x="50532" y="248014"/>
                  </a:lnTo>
                  <a:lnTo>
                    <a:pt x="43884" y="264719"/>
                  </a:lnTo>
                  <a:lnTo>
                    <a:pt x="37841" y="281457"/>
                  </a:lnTo>
                  <a:lnTo>
                    <a:pt x="32303" y="298219"/>
                  </a:lnTo>
                  <a:lnTo>
                    <a:pt x="27158" y="314995"/>
                  </a:lnTo>
                  <a:lnTo>
                    <a:pt x="22301" y="331782"/>
                  </a:lnTo>
                  <a:lnTo>
                    <a:pt x="17650" y="348575"/>
                  </a:lnTo>
                  <a:lnTo>
                    <a:pt x="13147" y="365373"/>
                  </a:lnTo>
                  <a:lnTo>
                    <a:pt x="8945" y="382174"/>
                  </a:lnTo>
                  <a:lnTo>
                    <a:pt x="5380" y="398977"/>
                  </a:lnTo>
                  <a:lnTo>
                    <a:pt x="2591" y="415793"/>
                  </a:lnTo>
                  <a:lnTo>
                    <a:pt x="718" y="433013"/>
                  </a:lnTo>
                  <a:lnTo>
                    <a:pt x="0" y="451371"/>
                  </a:lnTo>
                  <a:lnTo>
                    <a:pt x="456" y="471167"/>
                  </a:lnTo>
                  <a:lnTo>
                    <a:pt x="2121" y="491932"/>
                  </a:lnTo>
                  <a:lnTo>
                    <a:pt x="5150" y="512685"/>
                  </a:lnTo>
                  <a:lnTo>
                    <a:pt x="9498" y="532835"/>
                  </a:lnTo>
                  <a:lnTo>
                    <a:pt x="15155" y="551638"/>
                  </a:lnTo>
                  <a:lnTo>
                    <a:pt x="22244" y="568051"/>
                  </a:lnTo>
                  <a:lnTo>
                    <a:pt x="30704" y="581742"/>
                  </a:lnTo>
                  <a:lnTo>
                    <a:pt x="40707" y="592962"/>
                  </a:lnTo>
                  <a:lnTo>
                    <a:pt x="52731" y="602190"/>
                  </a:lnTo>
                  <a:lnTo>
                    <a:pt x="66843" y="609904"/>
                  </a:lnTo>
                  <a:lnTo>
                    <a:pt x="82386" y="616126"/>
                  </a:lnTo>
                  <a:lnTo>
                    <a:pt x="98245" y="620440"/>
                  </a:lnTo>
                  <a:lnTo>
                    <a:pt x="113739" y="622771"/>
                  </a:lnTo>
                  <a:lnTo>
                    <a:pt x="128645" y="623365"/>
                  </a:lnTo>
                  <a:lnTo>
                    <a:pt x="142971" y="622582"/>
                  </a:lnTo>
                  <a:lnTo>
                    <a:pt x="156818" y="620769"/>
                  </a:lnTo>
                  <a:lnTo>
                    <a:pt x="170298" y="618215"/>
                  </a:lnTo>
                  <a:lnTo>
                    <a:pt x="183509" y="615137"/>
                  </a:lnTo>
                  <a:lnTo>
                    <a:pt x="196529" y="611693"/>
                  </a:lnTo>
                  <a:lnTo>
                    <a:pt x="209417" y="607799"/>
                  </a:lnTo>
                  <a:lnTo>
                    <a:pt x="222213" y="603168"/>
                  </a:lnTo>
                  <a:lnTo>
                    <a:pt x="234942" y="597693"/>
                  </a:lnTo>
                  <a:lnTo>
                    <a:pt x="247426" y="591254"/>
                  </a:lnTo>
                  <a:lnTo>
                    <a:pt x="259314" y="583631"/>
                  </a:lnTo>
                  <a:lnTo>
                    <a:pt x="270463" y="574818"/>
                  </a:lnTo>
                  <a:lnTo>
                    <a:pt x="281116" y="564983"/>
                  </a:lnTo>
                  <a:lnTo>
                    <a:pt x="291765" y="554346"/>
                  </a:lnTo>
                  <a:lnTo>
                    <a:pt x="302691" y="543113"/>
                  </a:lnTo>
                  <a:lnTo>
                    <a:pt x="313582" y="531452"/>
                  </a:lnTo>
                  <a:lnTo>
                    <a:pt x="323674" y="519491"/>
                  </a:lnTo>
                  <a:lnTo>
                    <a:pt x="332594" y="507312"/>
                  </a:lnTo>
                  <a:lnTo>
                    <a:pt x="340553" y="494587"/>
                  </a:lnTo>
                  <a:lnTo>
                    <a:pt x="348102" y="480627"/>
                  </a:lnTo>
                  <a:lnTo>
                    <a:pt x="355615" y="465159"/>
                  </a:lnTo>
                  <a:lnTo>
                    <a:pt x="363056" y="448478"/>
                  </a:lnTo>
                  <a:lnTo>
                    <a:pt x="370097" y="431210"/>
                  </a:lnTo>
                  <a:lnTo>
                    <a:pt x="376562" y="413779"/>
                  </a:lnTo>
                  <a:lnTo>
                    <a:pt x="382263" y="396191"/>
                  </a:lnTo>
                  <a:lnTo>
                    <a:pt x="386925" y="378143"/>
                  </a:lnTo>
                  <a:lnTo>
                    <a:pt x="390499" y="359485"/>
                  </a:lnTo>
                  <a:lnTo>
                    <a:pt x="393121" y="340238"/>
                  </a:lnTo>
                  <a:lnTo>
                    <a:pt x="394990" y="320502"/>
                  </a:lnTo>
                  <a:lnTo>
                    <a:pt x="396289" y="300396"/>
                  </a:lnTo>
                  <a:lnTo>
                    <a:pt x="396981" y="280216"/>
                  </a:lnTo>
                  <a:lnTo>
                    <a:pt x="396820" y="260410"/>
                  </a:lnTo>
                  <a:lnTo>
                    <a:pt x="395735" y="241192"/>
                  </a:lnTo>
                  <a:lnTo>
                    <a:pt x="393831" y="222565"/>
                  </a:lnTo>
                  <a:lnTo>
                    <a:pt x="391270" y="204438"/>
                  </a:lnTo>
                  <a:lnTo>
                    <a:pt x="388218" y="186697"/>
                  </a:lnTo>
                  <a:lnTo>
                    <a:pt x="384809" y="169242"/>
                  </a:lnTo>
                  <a:lnTo>
                    <a:pt x="381149" y="151990"/>
                  </a:lnTo>
                  <a:lnTo>
                    <a:pt x="377309" y="134891"/>
                  </a:lnTo>
                  <a:lnTo>
                    <a:pt x="373148" y="118292"/>
                  </a:lnTo>
                  <a:lnTo>
                    <a:pt x="368338" y="102899"/>
                  </a:lnTo>
                  <a:lnTo>
                    <a:pt x="362749" y="89000"/>
                  </a:lnTo>
                  <a:lnTo>
                    <a:pt x="356437" y="76501"/>
                  </a:lnTo>
                  <a:lnTo>
                    <a:pt x="349535" y="65151"/>
                  </a:lnTo>
                  <a:lnTo>
                    <a:pt x="342181" y="54676"/>
                  </a:lnTo>
                  <a:lnTo>
                    <a:pt x="334301" y="44838"/>
                  </a:lnTo>
                  <a:lnTo>
                    <a:pt x="325621" y="35452"/>
                  </a:lnTo>
                  <a:lnTo>
                    <a:pt x="316045" y="26392"/>
                  </a:lnTo>
                  <a:lnTo>
                    <a:pt x="305272" y="17951"/>
                  </a:lnTo>
                  <a:lnTo>
                    <a:pt x="292721" y="10795"/>
                  </a:lnTo>
                  <a:lnTo>
                    <a:pt x="278252" y="5199"/>
                  </a:lnTo>
                  <a:lnTo>
                    <a:pt x="262467" y="1444"/>
                  </a:lnTo>
                  <a:lnTo>
                    <a:pt x="246445" y="0"/>
                  </a:lnTo>
                  <a:lnTo>
                    <a:pt x="230852" y="890"/>
                  </a:lnTo>
                  <a:lnTo>
                    <a:pt x="216204" y="3651"/>
                  </a:lnTo>
                  <a:lnTo>
                    <a:pt x="201511" y="7947"/>
                  </a:lnTo>
                  <a:lnTo>
                    <a:pt x="184153" y="15492"/>
                  </a:lnTo>
                  <a:lnTo>
                    <a:pt x="159575" y="292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661526" y="2621675"/>
              <a:ext cx="45464" cy="37110"/>
            </a:xfrm>
            <a:custGeom>
              <a:avLst/>
              <a:gdLst/>
              <a:ahLst/>
              <a:cxnLst/>
              <a:rect l="0" t="0" r="0" b="0"/>
              <a:pathLst>
                <a:path w="45464" h="37110">
                  <a:moveTo>
                    <a:pt x="11029" y="260"/>
                  </a:moveTo>
                  <a:lnTo>
                    <a:pt x="4325" y="7285"/>
                  </a:lnTo>
                  <a:lnTo>
                    <a:pt x="729" y="13948"/>
                  </a:lnTo>
                  <a:lnTo>
                    <a:pt x="0" y="20874"/>
                  </a:lnTo>
                  <a:lnTo>
                    <a:pt x="1834" y="27534"/>
                  </a:lnTo>
                  <a:lnTo>
                    <a:pt x="6125" y="32784"/>
                  </a:lnTo>
                  <a:lnTo>
                    <a:pt x="12568" y="36087"/>
                  </a:lnTo>
                  <a:lnTo>
                    <a:pt x="20348" y="37109"/>
                  </a:lnTo>
                  <a:lnTo>
                    <a:pt x="28305" y="35429"/>
                  </a:lnTo>
                  <a:lnTo>
                    <a:pt x="35715" y="31114"/>
                  </a:lnTo>
                  <a:lnTo>
                    <a:pt x="40492" y="25129"/>
                  </a:lnTo>
                  <a:lnTo>
                    <a:pt x="40229" y="19675"/>
                  </a:lnTo>
                  <a:lnTo>
                    <a:pt x="37948" y="17162"/>
                  </a:lnTo>
                  <a:lnTo>
                    <a:pt x="38613" y="16325"/>
                  </a:lnTo>
                  <a:lnTo>
                    <a:pt x="42330" y="13512"/>
                  </a:lnTo>
                  <a:lnTo>
                    <a:pt x="45463" y="8921"/>
                  </a:lnTo>
                  <a:lnTo>
                    <a:pt x="45161" y="4624"/>
                  </a:lnTo>
                  <a:lnTo>
                    <a:pt x="42130" y="1528"/>
                  </a:lnTo>
                  <a:lnTo>
                    <a:pt x="35434" y="0"/>
                  </a:lnTo>
                  <a:lnTo>
                    <a:pt x="23635" y="2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961593" y="2035090"/>
              <a:ext cx="215182" cy="598630"/>
            </a:xfrm>
            <a:custGeom>
              <a:avLst/>
              <a:gdLst/>
              <a:ahLst/>
              <a:cxnLst/>
              <a:rect l="0" t="0" r="0" b="0"/>
              <a:pathLst>
                <a:path w="215182" h="598630">
                  <a:moveTo>
                    <a:pt x="215181" y="32205"/>
                  </a:moveTo>
                  <a:lnTo>
                    <a:pt x="208076" y="25260"/>
                  </a:lnTo>
                  <a:lnTo>
                    <a:pt x="200648" y="19365"/>
                  </a:lnTo>
                  <a:lnTo>
                    <a:pt x="192141" y="13979"/>
                  </a:lnTo>
                  <a:lnTo>
                    <a:pt x="182221" y="9133"/>
                  </a:lnTo>
                  <a:lnTo>
                    <a:pt x="170315" y="5104"/>
                  </a:lnTo>
                  <a:lnTo>
                    <a:pt x="156312" y="1992"/>
                  </a:lnTo>
                  <a:lnTo>
                    <a:pt x="140654" y="99"/>
                  </a:lnTo>
                  <a:lnTo>
                    <a:pt x="124090" y="0"/>
                  </a:lnTo>
                  <a:lnTo>
                    <a:pt x="107153" y="1855"/>
                  </a:lnTo>
                  <a:lnTo>
                    <a:pt x="90304" y="5841"/>
                  </a:lnTo>
                  <a:lnTo>
                    <a:pt x="74029" y="12347"/>
                  </a:lnTo>
                  <a:lnTo>
                    <a:pt x="58531" y="21337"/>
                  </a:lnTo>
                  <a:lnTo>
                    <a:pt x="44168" y="32446"/>
                  </a:lnTo>
                  <a:lnTo>
                    <a:pt x="31551" y="45210"/>
                  </a:lnTo>
                  <a:lnTo>
                    <a:pt x="20856" y="59206"/>
                  </a:lnTo>
                  <a:lnTo>
                    <a:pt x="12272" y="74283"/>
                  </a:lnTo>
                  <a:lnTo>
                    <a:pt x="6196" y="90545"/>
                  </a:lnTo>
                  <a:lnTo>
                    <a:pt x="2602" y="107941"/>
                  </a:lnTo>
                  <a:lnTo>
                    <a:pt x="1321" y="125710"/>
                  </a:lnTo>
                  <a:lnTo>
                    <a:pt x="2262" y="142532"/>
                  </a:lnTo>
                  <a:lnTo>
                    <a:pt x="5147" y="157750"/>
                  </a:lnTo>
                  <a:lnTo>
                    <a:pt x="9394" y="171519"/>
                  </a:lnTo>
                  <a:lnTo>
                    <a:pt x="14249" y="184449"/>
                  </a:lnTo>
                  <a:lnTo>
                    <a:pt x="19247" y="197007"/>
                  </a:lnTo>
                  <a:lnTo>
                    <a:pt x="24569" y="209442"/>
                  </a:lnTo>
                  <a:lnTo>
                    <a:pt x="30884" y="221864"/>
                  </a:lnTo>
                  <a:lnTo>
                    <a:pt x="38501" y="234317"/>
                  </a:lnTo>
                  <a:lnTo>
                    <a:pt x="47170" y="247007"/>
                  </a:lnTo>
                  <a:lnTo>
                    <a:pt x="56307" y="260298"/>
                  </a:lnTo>
                  <a:lnTo>
                    <a:pt x="65516" y="274334"/>
                  </a:lnTo>
                  <a:lnTo>
                    <a:pt x="74621" y="288873"/>
                  </a:lnTo>
                  <a:lnTo>
                    <a:pt x="83577" y="303421"/>
                  </a:lnTo>
                  <a:lnTo>
                    <a:pt x="92390" y="317684"/>
                  </a:lnTo>
                  <a:lnTo>
                    <a:pt x="101086" y="331584"/>
                  </a:lnTo>
                  <a:lnTo>
                    <a:pt x="109694" y="345147"/>
                  </a:lnTo>
                  <a:lnTo>
                    <a:pt x="118240" y="358444"/>
                  </a:lnTo>
                  <a:lnTo>
                    <a:pt x="126741" y="371736"/>
                  </a:lnTo>
                  <a:lnTo>
                    <a:pt x="135211" y="385450"/>
                  </a:lnTo>
                  <a:lnTo>
                    <a:pt x="143654" y="399777"/>
                  </a:lnTo>
                  <a:lnTo>
                    <a:pt x="151880" y="414515"/>
                  </a:lnTo>
                  <a:lnTo>
                    <a:pt x="159528" y="429198"/>
                  </a:lnTo>
                  <a:lnTo>
                    <a:pt x="166444" y="443564"/>
                  </a:lnTo>
                  <a:lnTo>
                    <a:pt x="172673" y="457938"/>
                  </a:lnTo>
                  <a:lnTo>
                    <a:pt x="178332" y="473095"/>
                  </a:lnTo>
                  <a:lnTo>
                    <a:pt x="183544" y="489404"/>
                  </a:lnTo>
                  <a:lnTo>
                    <a:pt x="187836" y="506466"/>
                  </a:lnTo>
                  <a:lnTo>
                    <a:pt x="190195" y="523362"/>
                  </a:lnTo>
                  <a:lnTo>
                    <a:pt x="190215" y="539551"/>
                  </a:lnTo>
                  <a:lnTo>
                    <a:pt x="187670" y="554519"/>
                  </a:lnTo>
                  <a:lnTo>
                    <a:pt x="182222" y="567614"/>
                  </a:lnTo>
                  <a:lnTo>
                    <a:pt x="173984" y="578664"/>
                  </a:lnTo>
                  <a:lnTo>
                    <a:pt x="163400" y="587503"/>
                  </a:lnTo>
                  <a:lnTo>
                    <a:pt x="150998" y="593759"/>
                  </a:lnTo>
                  <a:lnTo>
                    <a:pt x="137255" y="597472"/>
                  </a:lnTo>
                  <a:lnTo>
                    <a:pt x="122552" y="598629"/>
                  </a:lnTo>
                  <a:lnTo>
                    <a:pt x="107177" y="596969"/>
                  </a:lnTo>
                  <a:lnTo>
                    <a:pt x="91352" y="592623"/>
                  </a:lnTo>
                  <a:lnTo>
                    <a:pt x="75614" y="586217"/>
                  </a:lnTo>
                  <a:lnTo>
                    <a:pt x="60800" y="578629"/>
                  </a:lnTo>
                  <a:lnTo>
                    <a:pt x="47294" y="570458"/>
                  </a:lnTo>
                  <a:lnTo>
                    <a:pt x="35262" y="561444"/>
                  </a:lnTo>
                  <a:lnTo>
                    <a:pt x="24863" y="550640"/>
                  </a:lnTo>
                  <a:lnTo>
                    <a:pt x="16015" y="537659"/>
                  </a:lnTo>
                  <a:lnTo>
                    <a:pt x="8855" y="523035"/>
                  </a:lnTo>
                  <a:lnTo>
                    <a:pt x="3823" y="507874"/>
                  </a:lnTo>
                  <a:lnTo>
                    <a:pt x="967" y="492881"/>
                  </a:lnTo>
                  <a:lnTo>
                    <a:pt x="0" y="478127"/>
                  </a:lnTo>
                  <a:lnTo>
                    <a:pt x="524" y="463272"/>
                  </a:lnTo>
                  <a:lnTo>
                    <a:pt x="2164" y="448102"/>
                  </a:lnTo>
                  <a:lnTo>
                    <a:pt x="4803" y="432760"/>
                  </a:lnTo>
                  <a:lnTo>
                    <a:pt x="8573" y="417655"/>
                  </a:lnTo>
                  <a:lnTo>
                    <a:pt x="13458" y="403008"/>
                  </a:lnTo>
                  <a:lnTo>
                    <a:pt x="19294" y="388848"/>
                  </a:lnTo>
                  <a:lnTo>
                    <a:pt x="25873" y="375108"/>
                  </a:lnTo>
                  <a:lnTo>
                    <a:pt x="33005" y="361693"/>
                  </a:lnTo>
                  <a:lnTo>
                    <a:pt x="40533" y="348320"/>
                  </a:lnTo>
                  <a:lnTo>
                    <a:pt x="48341" y="334553"/>
                  </a:lnTo>
                  <a:lnTo>
                    <a:pt x="56340" y="320189"/>
                  </a:lnTo>
                  <a:lnTo>
                    <a:pt x="64472" y="305427"/>
                  </a:lnTo>
                  <a:lnTo>
                    <a:pt x="72691" y="290728"/>
                  </a:lnTo>
                  <a:lnTo>
                    <a:pt x="80966" y="276363"/>
                  </a:lnTo>
                  <a:lnTo>
                    <a:pt x="89079" y="262395"/>
                  </a:lnTo>
                  <a:lnTo>
                    <a:pt x="96652" y="248786"/>
                  </a:lnTo>
                  <a:lnTo>
                    <a:pt x="103524" y="235464"/>
                  </a:lnTo>
                  <a:lnTo>
                    <a:pt x="109925" y="222357"/>
                  </a:lnTo>
                  <a:lnTo>
                    <a:pt x="116339" y="209407"/>
                  </a:lnTo>
                  <a:lnTo>
                    <a:pt x="123056" y="196559"/>
                  </a:lnTo>
                  <a:lnTo>
                    <a:pt x="130351" y="183587"/>
                  </a:lnTo>
                  <a:lnTo>
                    <a:pt x="138559" y="170097"/>
                  </a:lnTo>
                  <a:lnTo>
                    <a:pt x="147757" y="155918"/>
                  </a:lnTo>
                  <a:lnTo>
                    <a:pt x="157446" y="141078"/>
                  </a:lnTo>
                  <a:lnTo>
                    <a:pt x="166711" y="125691"/>
                  </a:lnTo>
                  <a:lnTo>
                    <a:pt x="175063" y="109894"/>
                  </a:lnTo>
                  <a:lnTo>
                    <a:pt x="182490" y="94067"/>
                  </a:lnTo>
                  <a:lnTo>
                    <a:pt x="190093" y="77016"/>
                  </a:lnTo>
                  <a:lnTo>
                    <a:pt x="199871" y="54567"/>
                  </a:lnTo>
                  <a:lnTo>
                    <a:pt x="215181" y="19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9244012" y="2067295"/>
              <a:ext cx="283914" cy="588473"/>
            </a:xfrm>
            <a:custGeom>
              <a:avLst/>
              <a:gdLst/>
              <a:ahLst/>
              <a:cxnLst/>
              <a:rect l="0" t="0" r="0" b="0"/>
              <a:pathLst>
                <a:path w="283914" h="588473">
                  <a:moveTo>
                    <a:pt x="96633" y="0"/>
                  </a:moveTo>
                  <a:lnTo>
                    <a:pt x="94901" y="10385"/>
                  </a:lnTo>
                  <a:lnTo>
                    <a:pt x="92402" y="25169"/>
                  </a:lnTo>
                  <a:lnTo>
                    <a:pt x="89444" y="42143"/>
                  </a:lnTo>
                  <a:lnTo>
                    <a:pt x="86148" y="60407"/>
                  </a:lnTo>
                  <a:lnTo>
                    <a:pt x="82594" y="79132"/>
                  </a:lnTo>
                  <a:lnTo>
                    <a:pt x="78847" y="97312"/>
                  </a:lnTo>
                  <a:lnTo>
                    <a:pt x="74961" y="114453"/>
                  </a:lnTo>
                  <a:lnTo>
                    <a:pt x="70974" y="130506"/>
                  </a:lnTo>
                  <a:lnTo>
                    <a:pt x="66918" y="145621"/>
                  </a:lnTo>
                  <a:lnTo>
                    <a:pt x="62816" y="160011"/>
                  </a:lnTo>
                  <a:lnTo>
                    <a:pt x="58681" y="174061"/>
                  </a:lnTo>
                  <a:lnTo>
                    <a:pt x="54525" y="188294"/>
                  </a:lnTo>
                  <a:lnTo>
                    <a:pt x="50352" y="202980"/>
                  </a:lnTo>
                  <a:lnTo>
                    <a:pt x="46170" y="218164"/>
                  </a:lnTo>
                  <a:lnTo>
                    <a:pt x="41982" y="233784"/>
                  </a:lnTo>
                  <a:lnTo>
                    <a:pt x="37790" y="249747"/>
                  </a:lnTo>
                  <a:lnTo>
                    <a:pt x="33595" y="265966"/>
                  </a:lnTo>
                  <a:lnTo>
                    <a:pt x="29397" y="282369"/>
                  </a:lnTo>
                  <a:lnTo>
                    <a:pt x="25197" y="298894"/>
                  </a:lnTo>
                  <a:lnTo>
                    <a:pt x="20996" y="315308"/>
                  </a:lnTo>
                  <a:lnTo>
                    <a:pt x="16796" y="331212"/>
                  </a:lnTo>
                  <a:lnTo>
                    <a:pt x="12601" y="346440"/>
                  </a:lnTo>
                  <a:lnTo>
                    <a:pt x="8606" y="361211"/>
                  </a:lnTo>
                  <a:lnTo>
                    <a:pt x="5180" y="376007"/>
                  </a:lnTo>
                  <a:lnTo>
                    <a:pt x="2485" y="391104"/>
                  </a:lnTo>
                  <a:lnTo>
                    <a:pt x="676" y="406378"/>
                  </a:lnTo>
                  <a:lnTo>
                    <a:pt x="0" y="421431"/>
                  </a:lnTo>
                  <a:lnTo>
                    <a:pt x="479" y="436038"/>
                  </a:lnTo>
                  <a:lnTo>
                    <a:pt x="1958" y="450170"/>
                  </a:lnTo>
                  <a:lnTo>
                    <a:pt x="4221" y="463889"/>
                  </a:lnTo>
                  <a:lnTo>
                    <a:pt x="7078" y="477291"/>
                  </a:lnTo>
                  <a:lnTo>
                    <a:pt x="10556" y="490654"/>
                  </a:lnTo>
                  <a:lnTo>
                    <a:pt x="14898" y="504415"/>
                  </a:lnTo>
                  <a:lnTo>
                    <a:pt x="20181" y="518769"/>
                  </a:lnTo>
                  <a:lnTo>
                    <a:pt x="26692" y="533321"/>
                  </a:lnTo>
                  <a:lnTo>
                    <a:pt x="35000" y="547242"/>
                  </a:lnTo>
                  <a:lnTo>
                    <a:pt x="45252" y="560089"/>
                  </a:lnTo>
                  <a:lnTo>
                    <a:pt x="57230" y="571250"/>
                  </a:lnTo>
                  <a:lnTo>
                    <a:pt x="70588" y="579780"/>
                  </a:lnTo>
                  <a:lnTo>
                    <a:pt x="84989" y="585415"/>
                  </a:lnTo>
                  <a:lnTo>
                    <a:pt x="100338" y="588263"/>
                  </a:lnTo>
                  <a:lnTo>
                    <a:pt x="116784" y="588472"/>
                  </a:lnTo>
                  <a:lnTo>
                    <a:pt x="134316" y="586390"/>
                  </a:lnTo>
                  <a:lnTo>
                    <a:pt x="152580" y="582095"/>
                  </a:lnTo>
                  <a:lnTo>
                    <a:pt x="171009" y="575304"/>
                  </a:lnTo>
                  <a:lnTo>
                    <a:pt x="189245" y="566090"/>
                  </a:lnTo>
                  <a:lnTo>
                    <a:pt x="206581" y="555015"/>
                  </a:lnTo>
                  <a:lnTo>
                    <a:pt x="221921" y="542902"/>
                  </a:lnTo>
                  <a:lnTo>
                    <a:pt x="234854" y="530313"/>
                  </a:lnTo>
                  <a:lnTo>
                    <a:pt x="245749" y="517154"/>
                  </a:lnTo>
                  <a:lnTo>
                    <a:pt x="255387" y="502823"/>
                  </a:lnTo>
                  <a:lnTo>
                    <a:pt x="264346" y="487067"/>
                  </a:lnTo>
                  <a:lnTo>
                    <a:pt x="272377" y="470174"/>
                  </a:lnTo>
                  <a:lnTo>
                    <a:pt x="278550" y="452754"/>
                  </a:lnTo>
                  <a:lnTo>
                    <a:pt x="282475" y="435240"/>
                  </a:lnTo>
                  <a:lnTo>
                    <a:pt x="283913" y="418406"/>
                  </a:lnTo>
                  <a:lnTo>
                    <a:pt x="282509" y="403413"/>
                  </a:lnTo>
                  <a:lnTo>
                    <a:pt x="278359" y="390733"/>
                  </a:lnTo>
                  <a:lnTo>
                    <a:pt x="271695" y="380620"/>
                  </a:lnTo>
                  <a:lnTo>
                    <a:pt x="262666" y="373420"/>
                  </a:lnTo>
                  <a:lnTo>
                    <a:pt x="251599" y="369029"/>
                  </a:lnTo>
                  <a:lnTo>
                    <a:pt x="239303" y="367397"/>
                  </a:lnTo>
                  <a:lnTo>
                    <a:pt x="226919" y="368730"/>
                  </a:lnTo>
                  <a:lnTo>
                    <a:pt x="215096" y="372862"/>
                  </a:lnTo>
                  <a:lnTo>
                    <a:pt x="204014" y="379529"/>
                  </a:lnTo>
                  <a:lnTo>
                    <a:pt x="193627" y="388567"/>
                  </a:lnTo>
                  <a:lnTo>
                    <a:pt x="183819" y="399649"/>
                  </a:lnTo>
                  <a:lnTo>
                    <a:pt x="175039" y="412160"/>
                  </a:lnTo>
                  <a:lnTo>
                    <a:pt x="168276" y="425326"/>
                  </a:lnTo>
                  <a:lnTo>
                    <a:pt x="163903" y="438656"/>
                  </a:lnTo>
                  <a:lnTo>
                    <a:pt x="161736" y="451925"/>
                  </a:lnTo>
                  <a:lnTo>
                    <a:pt x="161364" y="465065"/>
                  </a:lnTo>
                  <a:lnTo>
                    <a:pt x="162366" y="478066"/>
                  </a:lnTo>
                  <a:lnTo>
                    <a:pt x="164761" y="490755"/>
                  </a:lnTo>
                  <a:lnTo>
                    <a:pt x="168995" y="502788"/>
                  </a:lnTo>
                  <a:lnTo>
                    <a:pt x="175153" y="514030"/>
                  </a:lnTo>
                  <a:lnTo>
                    <a:pt x="182683" y="524408"/>
                  </a:lnTo>
                  <a:lnTo>
                    <a:pt x="191450" y="534961"/>
                  </a:lnTo>
                  <a:lnTo>
                    <a:pt x="203564" y="547951"/>
                  </a:lnTo>
                  <a:lnTo>
                    <a:pt x="222687" y="567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9638232" y="2079901"/>
              <a:ext cx="297332" cy="579852"/>
            </a:xfrm>
            <a:custGeom>
              <a:avLst/>
              <a:gdLst/>
              <a:ahLst/>
              <a:cxnLst/>
              <a:rect l="0" t="0" r="0" b="0"/>
              <a:pathLst>
                <a:path w="297332" h="579852">
                  <a:moveTo>
                    <a:pt x="67971" y="0"/>
                  </a:moveTo>
                  <a:lnTo>
                    <a:pt x="64458" y="13969"/>
                  </a:lnTo>
                  <a:lnTo>
                    <a:pt x="61127" y="26527"/>
                  </a:lnTo>
                  <a:lnTo>
                    <a:pt x="57655" y="38878"/>
                  </a:lnTo>
                  <a:lnTo>
                    <a:pt x="54016" y="51832"/>
                  </a:lnTo>
                  <a:lnTo>
                    <a:pt x="50226" y="66545"/>
                  </a:lnTo>
                  <a:lnTo>
                    <a:pt x="46318" y="83469"/>
                  </a:lnTo>
                  <a:lnTo>
                    <a:pt x="42321" y="101890"/>
                  </a:lnTo>
                  <a:lnTo>
                    <a:pt x="38261" y="120332"/>
                  </a:lnTo>
                  <a:lnTo>
                    <a:pt x="34156" y="137923"/>
                  </a:lnTo>
                  <a:lnTo>
                    <a:pt x="30020" y="154620"/>
                  </a:lnTo>
                  <a:lnTo>
                    <a:pt x="25863" y="170877"/>
                  </a:lnTo>
                  <a:lnTo>
                    <a:pt x="21696" y="187041"/>
                  </a:lnTo>
                  <a:lnTo>
                    <a:pt x="17720" y="203274"/>
                  </a:lnTo>
                  <a:lnTo>
                    <a:pt x="14309" y="219625"/>
                  </a:lnTo>
                  <a:lnTo>
                    <a:pt x="11612" y="236091"/>
                  </a:lnTo>
                  <a:lnTo>
                    <a:pt x="9394" y="252653"/>
                  </a:lnTo>
                  <a:lnTo>
                    <a:pt x="7169" y="269287"/>
                  </a:lnTo>
                  <a:lnTo>
                    <a:pt x="4660" y="285992"/>
                  </a:lnTo>
                  <a:lnTo>
                    <a:pt x="2183" y="303338"/>
                  </a:lnTo>
                  <a:lnTo>
                    <a:pt x="503" y="322418"/>
                  </a:lnTo>
                  <a:lnTo>
                    <a:pt x="0" y="343684"/>
                  </a:lnTo>
                  <a:lnTo>
                    <a:pt x="861" y="366816"/>
                  </a:lnTo>
                  <a:lnTo>
                    <a:pt x="3269" y="391078"/>
                  </a:lnTo>
                  <a:lnTo>
                    <a:pt x="7157" y="415897"/>
                  </a:lnTo>
                  <a:lnTo>
                    <a:pt x="12284" y="440373"/>
                  </a:lnTo>
                  <a:lnTo>
                    <a:pt x="18372" y="463247"/>
                  </a:lnTo>
                  <a:lnTo>
                    <a:pt x="25175" y="483975"/>
                  </a:lnTo>
                  <a:lnTo>
                    <a:pt x="32886" y="502252"/>
                  </a:lnTo>
                  <a:lnTo>
                    <a:pt x="42090" y="517694"/>
                  </a:lnTo>
                  <a:lnTo>
                    <a:pt x="52990" y="530380"/>
                  </a:lnTo>
                  <a:lnTo>
                    <a:pt x="65627" y="540343"/>
                  </a:lnTo>
                  <a:lnTo>
                    <a:pt x="80075" y="547365"/>
                  </a:lnTo>
                  <a:lnTo>
                    <a:pt x="96178" y="551598"/>
                  </a:lnTo>
                  <a:lnTo>
                    <a:pt x="113445" y="553106"/>
                  </a:lnTo>
                  <a:lnTo>
                    <a:pt x="131186" y="551681"/>
                  </a:lnTo>
                  <a:lnTo>
                    <a:pt x="148962" y="547487"/>
                  </a:lnTo>
                  <a:lnTo>
                    <a:pt x="166394" y="540981"/>
                  </a:lnTo>
                  <a:lnTo>
                    <a:pt x="183071" y="532688"/>
                  </a:lnTo>
                  <a:lnTo>
                    <a:pt x="198849" y="523079"/>
                  </a:lnTo>
                  <a:lnTo>
                    <a:pt x="213604" y="512531"/>
                  </a:lnTo>
                  <a:lnTo>
                    <a:pt x="227123" y="501328"/>
                  </a:lnTo>
                  <a:lnTo>
                    <a:pt x="239408" y="489672"/>
                  </a:lnTo>
                  <a:lnTo>
                    <a:pt x="250441" y="477706"/>
                  </a:lnTo>
                  <a:lnTo>
                    <a:pt x="260082" y="465531"/>
                  </a:lnTo>
                  <a:lnTo>
                    <a:pt x="268388" y="453214"/>
                  </a:lnTo>
                  <a:lnTo>
                    <a:pt x="275571" y="440802"/>
                  </a:lnTo>
                  <a:lnTo>
                    <a:pt x="281883" y="428325"/>
                  </a:lnTo>
                  <a:lnTo>
                    <a:pt x="287542" y="415795"/>
                  </a:lnTo>
                  <a:lnTo>
                    <a:pt x="292339" y="402834"/>
                  </a:lnTo>
                  <a:lnTo>
                    <a:pt x="295676" y="388714"/>
                  </a:lnTo>
                  <a:lnTo>
                    <a:pt x="297331" y="373150"/>
                  </a:lnTo>
                  <a:lnTo>
                    <a:pt x="297063" y="356811"/>
                  </a:lnTo>
                  <a:lnTo>
                    <a:pt x="294424" y="341047"/>
                  </a:lnTo>
                  <a:lnTo>
                    <a:pt x="289390" y="326602"/>
                  </a:lnTo>
                  <a:lnTo>
                    <a:pt x="281706" y="313984"/>
                  </a:lnTo>
                  <a:lnTo>
                    <a:pt x="270710" y="303749"/>
                  </a:lnTo>
                  <a:lnTo>
                    <a:pt x="256365" y="295964"/>
                  </a:lnTo>
                  <a:lnTo>
                    <a:pt x="239713" y="291084"/>
                  </a:lnTo>
                  <a:lnTo>
                    <a:pt x="222476" y="290131"/>
                  </a:lnTo>
                  <a:lnTo>
                    <a:pt x="205718" y="293307"/>
                  </a:lnTo>
                  <a:lnTo>
                    <a:pt x="190191" y="300308"/>
                  </a:lnTo>
                  <a:lnTo>
                    <a:pt x="176632" y="310753"/>
                  </a:lnTo>
                  <a:lnTo>
                    <a:pt x="165216" y="324061"/>
                  </a:lnTo>
                  <a:lnTo>
                    <a:pt x="155707" y="339201"/>
                  </a:lnTo>
                  <a:lnTo>
                    <a:pt x="147715" y="354856"/>
                  </a:lnTo>
                  <a:lnTo>
                    <a:pt x="140869" y="370255"/>
                  </a:lnTo>
                  <a:lnTo>
                    <a:pt x="135046" y="385316"/>
                  </a:lnTo>
                  <a:lnTo>
                    <a:pt x="130372" y="400393"/>
                  </a:lnTo>
                  <a:lnTo>
                    <a:pt x="126833" y="415727"/>
                  </a:lnTo>
                  <a:lnTo>
                    <a:pt x="124659" y="431385"/>
                  </a:lnTo>
                  <a:lnTo>
                    <a:pt x="124374" y="447342"/>
                  </a:lnTo>
                  <a:lnTo>
                    <a:pt x="126094" y="463535"/>
                  </a:lnTo>
                  <a:lnTo>
                    <a:pt x="129583" y="479709"/>
                  </a:lnTo>
                  <a:lnTo>
                    <a:pt x="134482" y="495445"/>
                  </a:lnTo>
                  <a:lnTo>
                    <a:pt x="140430" y="510539"/>
                  </a:lnTo>
                  <a:lnTo>
                    <a:pt x="146996" y="524693"/>
                  </a:lnTo>
                  <a:lnTo>
                    <a:pt x="154457" y="538922"/>
                  </a:lnTo>
                  <a:lnTo>
                    <a:pt x="164799" y="555812"/>
                  </a:lnTo>
                  <a:lnTo>
                    <a:pt x="181420" y="57985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9218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" y="266700"/>
            <a:ext cx="9971532" cy="21236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  <a:latin typeface="Comic Sans MS - 48"/>
              </a:rPr>
              <a:t>Tear out pages 692-694 &amp; 703-704</a:t>
            </a:r>
          </a:p>
          <a:p>
            <a:r>
              <a:rPr lang="en-US" sz="4400" dirty="0" smtClean="0">
                <a:solidFill>
                  <a:srgbClr val="000000"/>
                </a:solidFill>
                <a:latin typeface="Comic Sans MS - 48"/>
              </a:rPr>
              <a:t>p. 692    2-5</a:t>
            </a:r>
          </a:p>
          <a:p>
            <a:r>
              <a:rPr lang="en-US" sz="4400" dirty="0" smtClean="0">
                <a:solidFill>
                  <a:srgbClr val="000000"/>
                </a:solidFill>
                <a:latin typeface="Comic Sans MS - 48"/>
              </a:rPr>
              <a:t>p. 703    3-8</a:t>
            </a:r>
            <a:endParaRPr lang="en-US" sz="4400" dirty="0">
              <a:solidFill>
                <a:srgbClr val="000000"/>
              </a:solidFill>
              <a:latin typeface="Comic Sans MS - 48"/>
            </a:endParaRPr>
          </a:p>
        </p:txBody>
      </p:sp>
    </p:spTree>
    <p:extLst>
      <p:ext uri="{BB962C8B-B14F-4D97-AF65-F5344CB8AC3E}">
        <p14:creationId xmlns:p14="http://schemas.microsoft.com/office/powerpoint/2010/main" val="61162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254000"/>
            <a:ext cx="984542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omic Sans MS - 48"/>
              </a:rPr>
              <a:t>13.1 Sine, Cosine, and Tangent Ratios</a:t>
            </a:r>
            <a:endParaRPr lang="en-US" sz="3600" dirty="0">
              <a:solidFill>
                <a:srgbClr val="000000"/>
              </a:solidFill>
              <a:latin typeface="Comic Sans MS - 48"/>
            </a:endParaRPr>
          </a:p>
        </p:txBody>
      </p:sp>
    </p:spTree>
    <p:extLst>
      <p:ext uri="{BB962C8B-B14F-4D97-AF65-F5344CB8AC3E}">
        <p14:creationId xmlns:p14="http://schemas.microsoft.com/office/powerpoint/2010/main" val="204045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241300"/>
            <a:ext cx="9908413" cy="42319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omic Sans MS - 28"/>
              </a:rPr>
              <a:t>Trigonometry comes from the ancient Greek language and means measurement of triangles.</a:t>
            </a:r>
          </a:p>
          <a:p>
            <a:endParaRPr lang="en-US" sz="2100" dirty="0" smtClean="0">
              <a:solidFill>
                <a:srgbClr val="000000"/>
              </a:solidFill>
              <a:latin typeface="Comic Sans MS - 28"/>
            </a:endParaRPr>
          </a:p>
          <a:p>
            <a:r>
              <a:rPr lang="en-US" sz="4400" dirty="0" smtClean="0">
                <a:solidFill>
                  <a:srgbClr val="0070C0"/>
                </a:solidFill>
                <a:latin typeface="Comic Sans MS - 28"/>
              </a:rPr>
              <a:t>3</a:t>
            </a:r>
            <a:r>
              <a:rPr lang="en-US" sz="4400" dirty="0" smtClean="0">
                <a:solidFill>
                  <a:srgbClr val="0070C0"/>
                </a:solidFill>
                <a:latin typeface="Comic Sans MS - 36"/>
              </a:rPr>
              <a:t> Basic Trig ratios:</a:t>
            </a:r>
          </a:p>
          <a:p>
            <a:r>
              <a:rPr lang="en-US" sz="4400" dirty="0" smtClean="0">
                <a:solidFill>
                  <a:srgbClr val="0070C0"/>
                </a:solidFill>
                <a:latin typeface="Comic Sans MS - 36"/>
              </a:rPr>
              <a:t>1.  sine (sin)</a:t>
            </a:r>
          </a:p>
          <a:p>
            <a:r>
              <a:rPr lang="en-US" sz="4400" dirty="0" smtClean="0">
                <a:solidFill>
                  <a:srgbClr val="0070C0"/>
                </a:solidFill>
                <a:latin typeface="Comic Sans MS - 36"/>
              </a:rPr>
              <a:t>2.  cosine  (cos)</a:t>
            </a:r>
          </a:p>
          <a:p>
            <a:r>
              <a:rPr lang="en-US" sz="4400" dirty="0" smtClean="0">
                <a:solidFill>
                  <a:srgbClr val="0070C0"/>
                </a:solidFill>
                <a:latin typeface="Comic Sans MS - 36"/>
              </a:rPr>
              <a:t>3.   tangent  (tan)</a:t>
            </a:r>
            <a:endParaRPr lang="en-US" sz="4400" dirty="0">
              <a:solidFill>
                <a:srgbClr val="0070C0"/>
              </a:solidFill>
              <a:latin typeface="Comic Sans MS - 36"/>
            </a:endParaRPr>
          </a:p>
        </p:txBody>
      </p:sp>
    </p:spTree>
    <p:extLst>
      <p:ext uri="{BB962C8B-B14F-4D97-AF65-F5344CB8AC3E}">
        <p14:creationId xmlns:p14="http://schemas.microsoft.com/office/powerpoint/2010/main" val="11750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966" y="325464"/>
            <a:ext cx="965544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S O H C A H T O A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4400" dirty="0" smtClean="0">
                <a:solidFill>
                  <a:srgbClr val="FF0000"/>
                </a:solidFill>
              </a:rPr>
              <a:t>*You can only use trigonometry, </a:t>
            </a:r>
            <a:r>
              <a:rPr lang="en-US" sz="4400" dirty="0" err="1" smtClean="0">
                <a:solidFill>
                  <a:srgbClr val="FF0000"/>
                </a:solidFill>
              </a:rPr>
              <a:t>sohcahtoa</a:t>
            </a:r>
            <a:r>
              <a:rPr lang="en-US" sz="4400" dirty="0" smtClean="0">
                <a:solidFill>
                  <a:srgbClr val="FF0000"/>
                </a:solidFill>
              </a:rPr>
              <a:t>, when you have a RIGHT triangle*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714342" y="241764"/>
            <a:ext cx="554641" cy="687223"/>
          </a:xfrm>
          <a:custGeom>
            <a:avLst/>
            <a:gdLst/>
            <a:ahLst/>
            <a:cxnLst/>
            <a:rect l="0" t="0" r="0" b="0"/>
            <a:pathLst>
              <a:path w="554641" h="687223">
                <a:moveTo>
                  <a:pt x="554640" y="111189"/>
                </a:moveTo>
                <a:lnTo>
                  <a:pt x="551128" y="100651"/>
                </a:lnTo>
                <a:lnTo>
                  <a:pt x="547797" y="90658"/>
                </a:lnTo>
                <a:lnTo>
                  <a:pt x="544314" y="80249"/>
                </a:lnTo>
                <a:lnTo>
                  <a:pt x="540260" y="69535"/>
                </a:lnTo>
                <a:lnTo>
                  <a:pt x="534919" y="58944"/>
                </a:lnTo>
                <a:lnTo>
                  <a:pt x="528010" y="48726"/>
                </a:lnTo>
                <a:lnTo>
                  <a:pt x="519642" y="39129"/>
                </a:lnTo>
                <a:lnTo>
                  <a:pt x="510083" y="30474"/>
                </a:lnTo>
                <a:lnTo>
                  <a:pt x="499607" y="22844"/>
                </a:lnTo>
                <a:lnTo>
                  <a:pt x="488069" y="16322"/>
                </a:lnTo>
                <a:lnTo>
                  <a:pt x="474925" y="11092"/>
                </a:lnTo>
                <a:lnTo>
                  <a:pt x="460008" y="7128"/>
                </a:lnTo>
                <a:lnTo>
                  <a:pt x="443497" y="4241"/>
                </a:lnTo>
                <a:lnTo>
                  <a:pt x="425706" y="2194"/>
                </a:lnTo>
                <a:lnTo>
                  <a:pt x="406957" y="774"/>
                </a:lnTo>
                <a:lnTo>
                  <a:pt x="387712" y="0"/>
                </a:lnTo>
                <a:lnTo>
                  <a:pt x="368543" y="108"/>
                </a:lnTo>
                <a:lnTo>
                  <a:pt x="349763" y="1161"/>
                </a:lnTo>
                <a:lnTo>
                  <a:pt x="331634" y="3248"/>
                </a:lnTo>
                <a:lnTo>
                  <a:pt x="314480" y="6569"/>
                </a:lnTo>
                <a:lnTo>
                  <a:pt x="298366" y="11111"/>
                </a:lnTo>
                <a:lnTo>
                  <a:pt x="282978" y="16699"/>
                </a:lnTo>
                <a:lnTo>
                  <a:pt x="267758" y="23103"/>
                </a:lnTo>
                <a:lnTo>
                  <a:pt x="252372" y="30120"/>
                </a:lnTo>
                <a:lnTo>
                  <a:pt x="236901" y="37772"/>
                </a:lnTo>
                <a:lnTo>
                  <a:pt x="221717" y="46298"/>
                </a:lnTo>
                <a:lnTo>
                  <a:pt x="207032" y="55759"/>
                </a:lnTo>
                <a:lnTo>
                  <a:pt x="193254" y="66050"/>
                </a:lnTo>
                <a:lnTo>
                  <a:pt x="181047" y="77002"/>
                </a:lnTo>
                <a:lnTo>
                  <a:pt x="170636" y="88451"/>
                </a:lnTo>
                <a:lnTo>
                  <a:pt x="162247" y="100258"/>
                </a:lnTo>
                <a:lnTo>
                  <a:pt x="156302" y="112318"/>
                </a:lnTo>
                <a:lnTo>
                  <a:pt x="152797" y="124548"/>
                </a:lnTo>
                <a:lnTo>
                  <a:pt x="151577" y="136697"/>
                </a:lnTo>
                <a:lnTo>
                  <a:pt x="152559" y="148358"/>
                </a:lnTo>
                <a:lnTo>
                  <a:pt x="155487" y="159350"/>
                </a:lnTo>
                <a:lnTo>
                  <a:pt x="160372" y="169694"/>
                </a:lnTo>
                <a:lnTo>
                  <a:pt x="167569" y="179499"/>
                </a:lnTo>
                <a:lnTo>
                  <a:pt x="177060" y="188891"/>
                </a:lnTo>
                <a:lnTo>
                  <a:pt x="188323" y="197980"/>
                </a:lnTo>
                <a:lnTo>
                  <a:pt x="200562" y="206853"/>
                </a:lnTo>
                <a:lnTo>
                  <a:pt x="213226" y="215571"/>
                </a:lnTo>
                <a:lnTo>
                  <a:pt x="226029" y="223984"/>
                </a:lnTo>
                <a:lnTo>
                  <a:pt x="238845" y="231757"/>
                </a:lnTo>
                <a:lnTo>
                  <a:pt x="251642" y="238769"/>
                </a:lnTo>
                <a:lnTo>
                  <a:pt x="264802" y="245466"/>
                </a:lnTo>
                <a:lnTo>
                  <a:pt x="279063" y="252717"/>
                </a:lnTo>
                <a:lnTo>
                  <a:pt x="294732" y="260960"/>
                </a:lnTo>
                <a:lnTo>
                  <a:pt x="311346" y="269847"/>
                </a:lnTo>
                <a:lnTo>
                  <a:pt x="327934" y="278493"/>
                </a:lnTo>
                <a:lnTo>
                  <a:pt x="343922" y="286398"/>
                </a:lnTo>
                <a:lnTo>
                  <a:pt x="359161" y="293652"/>
                </a:lnTo>
                <a:lnTo>
                  <a:pt x="373713" y="300719"/>
                </a:lnTo>
                <a:lnTo>
                  <a:pt x="387704" y="307909"/>
                </a:lnTo>
                <a:lnTo>
                  <a:pt x="401077" y="315336"/>
                </a:lnTo>
                <a:lnTo>
                  <a:pt x="413579" y="323003"/>
                </a:lnTo>
                <a:lnTo>
                  <a:pt x="425144" y="330873"/>
                </a:lnTo>
                <a:lnTo>
                  <a:pt x="435876" y="338901"/>
                </a:lnTo>
                <a:lnTo>
                  <a:pt x="445943" y="347043"/>
                </a:lnTo>
                <a:lnTo>
                  <a:pt x="455510" y="355268"/>
                </a:lnTo>
                <a:lnTo>
                  <a:pt x="464717" y="363549"/>
                </a:lnTo>
                <a:lnTo>
                  <a:pt x="473669" y="371870"/>
                </a:lnTo>
                <a:lnTo>
                  <a:pt x="482445" y="380235"/>
                </a:lnTo>
                <a:lnTo>
                  <a:pt x="491101" y="389222"/>
                </a:lnTo>
                <a:lnTo>
                  <a:pt x="499674" y="399929"/>
                </a:lnTo>
                <a:lnTo>
                  <a:pt x="508180" y="412812"/>
                </a:lnTo>
                <a:lnTo>
                  <a:pt x="516246" y="427554"/>
                </a:lnTo>
                <a:lnTo>
                  <a:pt x="523148" y="443423"/>
                </a:lnTo>
                <a:lnTo>
                  <a:pt x="528574" y="459861"/>
                </a:lnTo>
                <a:lnTo>
                  <a:pt x="532215" y="476558"/>
                </a:lnTo>
                <a:lnTo>
                  <a:pt x="533582" y="493360"/>
                </a:lnTo>
                <a:lnTo>
                  <a:pt x="532630" y="510188"/>
                </a:lnTo>
                <a:lnTo>
                  <a:pt x="529474" y="526619"/>
                </a:lnTo>
                <a:lnTo>
                  <a:pt x="524173" y="541907"/>
                </a:lnTo>
                <a:lnTo>
                  <a:pt x="516975" y="555740"/>
                </a:lnTo>
                <a:lnTo>
                  <a:pt x="508249" y="568196"/>
                </a:lnTo>
                <a:lnTo>
                  <a:pt x="498368" y="579518"/>
                </a:lnTo>
                <a:lnTo>
                  <a:pt x="487646" y="589976"/>
                </a:lnTo>
                <a:lnTo>
                  <a:pt x="476331" y="599802"/>
                </a:lnTo>
                <a:lnTo>
                  <a:pt x="464602" y="609180"/>
                </a:lnTo>
                <a:lnTo>
                  <a:pt x="452583" y="618246"/>
                </a:lnTo>
                <a:lnTo>
                  <a:pt x="440170" y="627098"/>
                </a:lnTo>
                <a:lnTo>
                  <a:pt x="427056" y="635803"/>
                </a:lnTo>
                <a:lnTo>
                  <a:pt x="413129" y="644399"/>
                </a:lnTo>
                <a:lnTo>
                  <a:pt x="398458" y="652525"/>
                </a:lnTo>
                <a:lnTo>
                  <a:pt x="383184" y="659467"/>
                </a:lnTo>
                <a:lnTo>
                  <a:pt x="367452" y="664936"/>
                </a:lnTo>
                <a:lnTo>
                  <a:pt x="351388" y="669216"/>
                </a:lnTo>
                <a:lnTo>
                  <a:pt x="335090" y="672924"/>
                </a:lnTo>
                <a:lnTo>
                  <a:pt x="318612" y="676481"/>
                </a:lnTo>
                <a:lnTo>
                  <a:pt x="301418" y="679887"/>
                </a:lnTo>
                <a:lnTo>
                  <a:pt x="282439" y="682838"/>
                </a:lnTo>
                <a:lnTo>
                  <a:pt x="261258" y="685177"/>
                </a:lnTo>
                <a:lnTo>
                  <a:pt x="238792" y="686728"/>
                </a:lnTo>
                <a:lnTo>
                  <a:pt x="216889" y="687222"/>
                </a:lnTo>
                <a:lnTo>
                  <a:pt x="196564" y="686617"/>
                </a:lnTo>
                <a:lnTo>
                  <a:pt x="177624" y="685053"/>
                </a:lnTo>
                <a:lnTo>
                  <a:pt x="159127" y="682729"/>
                </a:lnTo>
                <a:lnTo>
                  <a:pt x="140447" y="679834"/>
                </a:lnTo>
                <a:lnTo>
                  <a:pt x="121936" y="676329"/>
                </a:lnTo>
                <a:lnTo>
                  <a:pt x="104675" y="671968"/>
                </a:lnTo>
                <a:lnTo>
                  <a:pt x="89192" y="666689"/>
                </a:lnTo>
                <a:lnTo>
                  <a:pt x="75262" y="660791"/>
                </a:lnTo>
                <a:lnTo>
                  <a:pt x="62231" y="654806"/>
                </a:lnTo>
                <a:lnTo>
                  <a:pt x="49625" y="649058"/>
                </a:lnTo>
                <a:lnTo>
                  <a:pt x="37727" y="643823"/>
                </a:lnTo>
                <a:lnTo>
                  <a:pt x="26316" y="638917"/>
                </a:lnTo>
                <a:lnTo>
                  <a:pt x="14379" y="633915"/>
                </a:lnTo>
                <a:lnTo>
                  <a:pt x="0" y="6280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412613" y="151266"/>
            <a:ext cx="4028778" cy="718512"/>
            <a:chOff x="2412613" y="151266"/>
            <a:chExt cx="4028778" cy="718512"/>
          </a:xfrm>
        </p:grpSpPr>
        <p:sp>
          <p:nvSpPr>
            <p:cNvPr id="3" name="Freeform 2"/>
            <p:cNvSpPr/>
            <p:nvPr/>
          </p:nvSpPr>
          <p:spPr>
            <a:xfrm>
              <a:off x="2412613" y="266696"/>
              <a:ext cx="478050" cy="533894"/>
            </a:xfrm>
            <a:custGeom>
              <a:avLst/>
              <a:gdLst/>
              <a:ahLst/>
              <a:cxnLst/>
              <a:rect l="0" t="0" r="0" b="0"/>
              <a:pathLst>
                <a:path w="478050" h="533894">
                  <a:moveTo>
                    <a:pt x="83268" y="10624"/>
                  </a:moveTo>
                  <a:lnTo>
                    <a:pt x="79675" y="21242"/>
                  </a:lnTo>
                  <a:lnTo>
                    <a:pt x="75578" y="32002"/>
                  </a:lnTo>
                  <a:lnTo>
                    <a:pt x="70559" y="43969"/>
                  </a:lnTo>
                  <a:lnTo>
                    <a:pt x="64899" y="57115"/>
                  </a:lnTo>
                  <a:lnTo>
                    <a:pt x="59113" y="71257"/>
                  </a:lnTo>
                  <a:lnTo>
                    <a:pt x="53507" y="86179"/>
                  </a:lnTo>
                  <a:lnTo>
                    <a:pt x="47989" y="101875"/>
                  </a:lnTo>
                  <a:lnTo>
                    <a:pt x="42182" y="118553"/>
                  </a:lnTo>
                  <a:lnTo>
                    <a:pt x="35888" y="136242"/>
                  </a:lnTo>
                  <a:lnTo>
                    <a:pt x="29287" y="154816"/>
                  </a:lnTo>
                  <a:lnTo>
                    <a:pt x="22821" y="174091"/>
                  </a:lnTo>
                  <a:lnTo>
                    <a:pt x="16746" y="193888"/>
                  </a:lnTo>
                  <a:lnTo>
                    <a:pt x="11308" y="214062"/>
                  </a:lnTo>
                  <a:lnTo>
                    <a:pt x="6823" y="234500"/>
                  </a:lnTo>
                  <a:lnTo>
                    <a:pt x="3374" y="255117"/>
                  </a:lnTo>
                  <a:lnTo>
                    <a:pt x="1038" y="275658"/>
                  </a:lnTo>
                  <a:lnTo>
                    <a:pt x="0" y="295715"/>
                  </a:lnTo>
                  <a:lnTo>
                    <a:pt x="231" y="315111"/>
                  </a:lnTo>
                  <a:lnTo>
                    <a:pt x="1541" y="334063"/>
                  </a:lnTo>
                  <a:lnTo>
                    <a:pt x="3692" y="353046"/>
                  </a:lnTo>
                  <a:lnTo>
                    <a:pt x="6472" y="372329"/>
                  </a:lnTo>
                  <a:lnTo>
                    <a:pt x="9898" y="391592"/>
                  </a:lnTo>
                  <a:lnTo>
                    <a:pt x="14207" y="410066"/>
                  </a:lnTo>
                  <a:lnTo>
                    <a:pt x="19461" y="427371"/>
                  </a:lnTo>
                  <a:lnTo>
                    <a:pt x="25750" y="443517"/>
                  </a:lnTo>
                  <a:lnTo>
                    <a:pt x="33272" y="458688"/>
                  </a:lnTo>
                  <a:lnTo>
                    <a:pt x="42016" y="473094"/>
                  </a:lnTo>
                  <a:lnTo>
                    <a:pt x="51805" y="486544"/>
                  </a:lnTo>
                  <a:lnTo>
                    <a:pt x="62411" y="498461"/>
                  </a:lnTo>
                  <a:lnTo>
                    <a:pt x="73635" y="508648"/>
                  </a:lnTo>
                  <a:lnTo>
                    <a:pt x="85696" y="517073"/>
                  </a:lnTo>
                  <a:lnTo>
                    <a:pt x="99200" y="523671"/>
                  </a:lnTo>
                  <a:lnTo>
                    <a:pt x="114358" y="528591"/>
                  </a:lnTo>
                  <a:lnTo>
                    <a:pt x="130829" y="531937"/>
                  </a:lnTo>
                  <a:lnTo>
                    <a:pt x="147957" y="533664"/>
                  </a:lnTo>
                  <a:lnTo>
                    <a:pt x="165287" y="533893"/>
                  </a:lnTo>
                  <a:lnTo>
                    <a:pt x="182604" y="532690"/>
                  </a:lnTo>
                  <a:lnTo>
                    <a:pt x="199833" y="529974"/>
                  </a:lnTo>
                  <a:lnTo>
                    <a:pt x="216952" y="525841"/>
                  </a:lnTo>
                  <a:lnTo>
                    <a:pt x="233580" y="520531"/>
                  </a:lnTo>
                  <a:lnTo>
                    <a:pt x="249002" y="514312"/>
                  </a:lnTo>
                  <a:lnTo>
                    <a:pt x="262935" y="507421"/>
                  </a:lnTo>
                  <a:lnTo>
                    <a:pt x="275864" y="499853"/>
                  </a:lnTo>
                  <a:lnTo>
                    <a:pt x="288779" y="491382"/>
                  </a:lnTo>
                  <a:lnTo>
                    <a:pt x="302264" y="481953"/>
                  </a:lnTo>
                  <a:lnTo>
                    <a:pt x="316480" y="471481"/>
                  </a:lnTo>
                  <a:lnTo>
                    <a:pt x="331369" y="459769"/>
                  </a:lnTo>
                  <a:lnTo>
                    <a:pt x="346797" y="446836"/>
                  </a:lnTo>
                  <a:lnTo>
                    <a:pt x="362436" y="433058"/>
                  </a:lnTo>
                  <a:lnTo>
                    <a:pt x="377802" y="419029"/>
                  </a:lnTo>
                  <a:lnTo>
                    <a:pt x="392649" y="405112"/>
                  </a:lnTo>
                  <a:lnTo>
                    <a:pt x="406756" y="391244"/>
                  </a:lnTo>
                  <a:lnTo>
                    <a:pt x="419829" y="377064"/>
                  </a:lnTo>
                  <a:lnTo>
                    <a:pt x="431805" y="362375"/>
                  </a:lnTo>
                  <a:lnTo>
                    <a:pt x="442424" y="346968"/>
                  </a:lnTo>
                  <a:lnTo>
                    <a:pt x="451149" y="330553"/>
                  </a:lnTo>
                  <a:lnTo>
                    <a:pt x="457867" y="313078"/>
                  </a:lnTo>
                  <a:lnTo>
                    <a:pt x="463009" y="294867"/>
                  </a:lnTo>
                  <a:lnTo>
                    <a:pt x="467305" y="276482"/>
                  </a:lnTo>
                  <a:lnTo>
                    <a:pt x="471257" y="258265"/>
                  </a:lnTo>
                  <a:lnTo>
                    <a:pt x="474726" y="240331"/>
                  </a:lnTo>
                  <a:lnTo>
                    <a:pt x="477083" y="222680"/>
                  </a:lnTo>
                  <a:lnTo>
                    <a:pt x="478049" y="205268"/>
                  </a:lnTo>
                  <a:lnTo>
                    <a:pt x="477703" y="188239"/>
                  </a:lnTo>
                  <a:lnTo>
                    <a:pt x="476278" y="171910"/>
                  </a:lnTo>
                  <a:lnTo>
                    <a:pt x="474020" y="156399"/>
                  </a:lnTo>
                  <a:lnTo>
                    <a:pt x="470758" y="141639"/>
                  </a:lnTo>
                  <a:lnTo>
                    <a:pt x="465931" y="127487"/>
                  </a:lnTo>
                  <a:lnTo>
                    <a:pt x="459359" y="113797"/>
                  </a:lnTo>
                  <a:lnTo>
                    <a:pt x="451212" y="100441"/>
                  </a:lnTo>
                  <a:lnTo>
                    <a:pt x="441798" y="87322"/>
                  </a:lnTo>
                  <a:lnTo>
                    <a:pt x="431418" y="74379"/>
                  </a:lnTo>
                  <a:lnTo>
                    <a:pt x="419944" y="61951"/>
                  </a:lnTo>
                  <a:lnTo>
                    <a:pt x="406842" y="50740"/>
                  </a:lnTo>
                  <a:lnTo>
                    <a:pt x="391959" y="41029"/>
                  </a:lnTo>
                  <a:lnTo>
                    <a:pt x="375674" y="32723"/>
                  </a:lnTo>
                  <a:lnTo>
                    <a:pt x="358672" y="25569"/>
                  </a:lnTo>
                  <a:lnTo>
                    <a:pt x="341426" y="19297"/>
                  </a:lnTo>
                  <a:lnTo>
                    <a:pt x="324165" y="13865"/>
                  </a:lnTo>
                  <a:lnTo>
                    <a:pt x="306974" y="9455"/>
                  </a:lnTo>
                  <a:lnTo>
                    <a:pt x="289869" y="6085"/>
                  </a:lnTo>
                  <a:lnTo>
                    <a:pt x="272844" y="3616"/>
                  </a:lnTo>
                  <a:lnTo>
                    <a:pt x="255881" y="1860"/>
                  </a:lnTo>
                  <a:lnTo>
                    <a:pt x="238966" y="638"/>
                  </a:lnTo>
                  <a:lnTo>
                    <a:pt x="222084" y="0"/>
                  </a:lnTo>
                  <a:lnTo>
                    <a:pt x="205226" y="200"/>
                  </a:lnTo>
                  <a:lnTo>
                    <a:pt x="188384" y="1315"/>
                  </a:lnTo>
                  <a:lnTo>
                    <a:pt x="171553" y="3443"/>
                  </a:lnTo>
                  <a:lnTo>
                    <a:pt x="154730" y="6791"/>
                  </a:lnTo>
                  <a:lnTo>
                    <a:pt x="137935" y="11342"/>
                  </a:lnTo>
                  <a:lnTo>
                    <a:pt x="121890" y="16551"/>
                  </a:lnTo>
                  <a:lnTo>
                    <a:pt x="106440" y="21974"/>
                  </a:lnTo>
                  <a:lnTo>
                    <a:pt x="90228" y="28086"/>
                  </a:lnTo>
                  <a:lnTo>
                    <a:pt x="70662" y="358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3025310" y="252109"/>
              <a:ext cx="12607" cy="579852"/>
            </a:xfrm>
            <a:custGeom>
              <a:avLst/>
              <a:gdLst/>
              <a:ahLst/>
              <a:cxnLst/>
              <a:rect l="0" t="0" r="0" b="0"/>
              <a:pathLst>
                <a:path w="12607" h="579852">
                  <a:moveTo>
                    <a:pt x="0" y="0"/>
                  </a:moveTo>
                  <a:lnTo>
                    <a:pt x="3432" y="10698"/>
                  </a:lnTo>
                  <a:lnTo>
                    <a:pt x="5997" y="22224"/>
                  </a:lnTo>
                  <a:lnTo>
                    <a:pt x="7911" y="35744"/>
                  </a:lnTo>
                  <a:lnTo>
                    <a:pt x="9117" y="51117"/>
                  </a:lnTo>
                  <a:lnTo>
                    <a:pt x="9357" y="68032"/>
                  </a:lnTo>
                  <a:lnTo>
                    <a:pt x="8577" y="86146"/>
                  </a:lnTo>
                  <a:lnTo>
                    <a:pt x="7095" y="105344"/>
                  </a:lnTo>
                  <a:lnTo>
                    <a:pt x="5462" y="125741"/>
                  </a:lnTo>
                  <a:lnTo>
                    <a:pt x="4014" y="147304"/>
                  </a:lnTo>
                  <a:lnTo>
                    <a:pt x="2862" y="169858"/>
                  </a:lnTo>
                  <a:lnTo>
                    <a:pt x="2000" y="193184"/>
                  </a:lnTo>
                  <a:lnTo>
                    <a:pt x="1379" y="217082"/>
                  </a:lnTo>
                  <a:lnTo>
                    <a:pt x="942" y="241390"/>
                  </a:lnTo>
                  <a:lnTo>
                    <a:pt x="639" y="265986"/>
                  </a:lnTo>
                  <a:lnTo>
                    <a:pt x="432" y="290774"/>
                  </a:lnTo>
                  <a:lnTo>
                    <a:pt x="291" y="315497"/>
                  </a:lnTo>
                  <a:lnTo>
                    <a:pt x="195" y="339742"/>
                  </a:lnTo>
                  <a:lnTo>
                    <a:pt x="131" y="363320"/>
                  </a:lnTo>
                  <a:lnTo>
                    <a:pt x="87" y="386054"/>
                  </a:lnTo>
                  <a:lnTo>
                    <a:pt x="59" y="407682"/>
                  </a:lnTo>
                  <a:lnTo>
                    <a:pt x="45" y="428174"/>
                  </a:lnTo>
                  <a:lnTo>
                    <a:pt x="239" y="447680"/>
                  </a:lnTo>
                  <a:lnTo>
                    <a:pt x="1006" y="466408"/>
                  </a:lnTo>
                  <a:lnTo>
                    <a:pt x="2495" y="484544"/>
                  </a:lnTo>
                  <a:lnTo>
                    <a:pt x="4481" y="501990"/>
                  </a:lnTo>
                  <a:lnTo>
                    <a:pt x="6665" y="520325"/>
                  </a:lnTo>
                  <a:lnTo>
                    <a:pt x="9241" y="543840"/>
                  </a:lnTo>
                  <a:lnTo>
                    <a:pt x="12606" y="5798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000099" y="504218"/>
              <a:ext cx="315138" cy="37818"/>
            </a:xfrm>
            <a:custGeom>
              <a:avLst/>
              <a:gdLst/>
              <a:ahLst/>
              <a:cxnLst/>
              <a:rect l="0" t="0" r="0" b="0"/>
              <a:pathLst>
                <a:path w="315138" h="37818">
                  <a:moveTo>
                    <a:pt x="0" y="37817"/>
                  </a:moveTo>
                  <a:lnTo>
                    <a:pt x="14130" y="37817"/>
                  </a:lnTo>
                  <a:lnTo>
                    <a:pt x="28221" y="37817"/>
                  </a:lnTo>
                  <a:lnTo>
                    <a:pt x="43660" y="37817"/>
                  </a:lnTo>
                  <a:lnTo>
                    <a:pt x="60447" y="37817"/>
                  </a:lnTo>
                  <a:lnTo>
                    <a:pt x="78378" y="37817"/>
                  </a:lnTo>
                  <a:lnTo>
                    <a:pt x="97191" y="37811"/>
                  </a:lnTo>
                  <a:lnTo>
                    <a:pt x="116263" y="37604"/>
                  </a:lnTo>
                  <a:lnTo>
                    <a:pt x="134672" y="36828"/>
                  </a:lnTo>
                  <a:lnTo>
                    <a:pt x="151971" y="35328"/>
                  </a:lnTo>
                  <a:lnTo>
                    <a:pt x="168331" y="33142"/>
                  </a:lnTo>
                  <a:lnTo>
                    <a:pt x="184291" y="30392"/>
                  </a:lnTo>
                  <a:lnTo>
                    <a:pt x="200221" y="27213"/>
                  </a:lnTo>
                  <a:lnTo>
                    <a:pt x="216280" y="23718"/>
                  </a:lnTo>
                  <a:lnTo>
                    <a:pt x="232506" y="20002"/>
                  </a:lnTo>
                  <a:lnTo>
                    <a:pt x="248863" y="16135"/>
                  </a:lnTo>
                  <a:lnTo>
                    <a:pt x="264594" y="12349"/>
                  </a:lnTo>
                  <a:lnTo>
                    <a:pt x="279791" y="8663"/>
                  </a:lnTo>
                  <a:lnTo>
                    <a:pt x="295787" y="4753"/>
                  </a:lnTo>
                  <a:lnTo>
                    <a:pt x="31513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3327841" y="214293"/>
              <a:ext cx="25212" cy="630274"/>
            </a:xfrm>
            <a:custGeom>
              <a:avLst/>
              <a:gdLst/>
              <a:ahLst/>
              <a:cxnLst/>
              <a:rect l="0" t="0" r="0" b="0"/>
              <a:pathLst>
                <a:path w="25212" h="630274">
                  <a:moveTo>
                    <a:pt x="0" y="0"/>
                  </a:moveTo>
                  <a:lnTo>
                    <a:pt x="0" y="14050"/>
                  </a:lnTo>
                  <a:lnTo>
                    <a:pt x="0" y="27374"/>
                  </a:lnTo>
                  <a:lnTo>
                    <a:pt x="5" y="41271"/>
                  </a:lnTo>
                  <a:lnTo>
                    <a:pt x="212" y="56246"/>
                  </a:lnTo>
                  <a:lnTo>
                    <a:pt x="989" y="72955"/>
                  </a:lnTo>
                  <a:lnTo>
                    <a:pt x="2484" y="91593"/>
                  </a:lnTo>
                  <a:lnTo>
                    <a:pt x="4463" y="112158"/>
                  </a:lnTo>
                  <a:lnTo>
                    <a:pt x="6436" y="134674"/>
                  </a:lnTo>
                  <a:lnTo>
                    <a:pt x="8115" y="158955"/>
                  </a:lnTo>
                  <a:lnTo>
                    <a:pt x="9424" y="184674"/>
                  </a:lnTo>
                  <a:lnTo>
                    <a:pt x="10391" y="211488"/>
                  </a:lnTo>
                  <a:lnTo>
                    <a:pt x="11083" y="239094"/>
                  </a:lnTo>
                  <a:lnTo>
                    <a:pt x="11568" y="267067"/>
                  </a:lnTo>
                  <a:lnTo>
                    <a:pt x="11903" y="294864"/>
                  </a:lnTo>
                  <a:lnTo>
                    <a:pt x="12137" y="322209"/>
                  </a:lnTo>
                  <a:lnTo>
                    <a:pt x="12499" y="349054"/>
                  </a:lnTo>
                  <a:lnTo>
                    <a:pt x="13380" y="375460"/>
                  </a:lnTo>
                  <a:lnTo>
                    <a:pt x="14946" y="401510"/>
                  </a:lnTo>
                  <a:lnTo>
                    <a:pt x="16972" y="426900"/>
                  </a:lnTo>
                  <a:lnTo>
                    <a:pt x="18977" y="450966"/>
                  </a:lnTo>
                  <a:lnTo>
                    <a:pt x="20678" y="473460"/>
                  </a:lnTo>
                  <a:lnTo>
                    <a:pt x="22001" y="494695"/>
                  </a:lnTo>
                  <a:lnTo>
                    <a:pt x="22977" y="515310"/>
                  </a:lnTo>
                  <a:lnTo>
                    <a:pt x="23676" y="535725"/>
                  </a:lnTo>
                  <a:lnTo>
                    <a:pt x="24166" y="555469"/>
                  </a:lnTo>
                  <a:lnTo>
                    <a:pt x="24557" y="575351"/>
                  </a:lnTo>
                  <a:lnTo>
                    <a:pt x="24886" y="598462"/>
                  </a:lnTo>
                  <a:lnTo>
                    <a:pt x="25211" y="6302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496230" y="203034"/>
              <a:ext cx="348436" cy="635629"/>
            </a:xfrm>
            <a:custGeom>
              <a:avLst/>
              <a:gdLst/>
              <a:ahLst/>
              <a:cxnLst/>
              <a:rect l="0" t="0" r="0" b="0"/>
              <a:pathLst>
                <a:path w="348436" h="635629">
                  <a:moveTo>
                    <a:pt x="348435" y="61681"/>
                  </a:moveTo>
                  <a:lnTo>
                    <a:pt x="341410" y="51223"/>
                  </a:lnTo>
                  <a:lnTo>
                    <a:pt x="334748" y="41997"/>
                  </a:lnTo>
                  <a:lnTo>
                    <a:pt x="327794" y="33140"/>
                  </a:lnTo>
                  <a:lnTo>
                    <a:pt x="320100" y="24653"/>
                  </a:lnTo>
                  <a:lnTo>
                    <a:pt x="310969" y="16834"/>
                  </a:lnTo>
                  <a:lnTo>
                    <a:pt x="300152" y="9820"/>
                  </a:lnTo>
                  <a:lnTo>
                    <a:pt x="287788" y="4138"/>
                  </a:lnTo>
                  <a:lnTo>
                    <a:pt x="274168" y="755"/>
                  </a:lnTo>
                  <a:lnTo>
                    <a:pt x="259597" y="0"/>
                  </a:lnTo>
                  <a:lnTo>
                    <a:pt x="244337" y="1829"/>
                  </a:lnTo>
                  <a:lnTo>
                    <a:pt x="228588" y="6150"/>
                  </a:lnTo>
                  <a:lnTo>
                    <a:pt x="212511" y="12641"/>
                  </a:lnTo>
                  <a:lnTo>
                    <a:pt x="196603" y="20670"/>
                  </a:lnTo>
                  <a:lnTo>
                    <a:pt x="181675" y="29437"/>
                  </a:lnTo>
                  <a:lnTo>
                    <a:pt x="168089" y="38437"/>
                  </a:lnTo>
                  <a:lnTo>
                    <a:pt x="155800" y="47824"/>
                  </a:lnTo>
                  <a:lnTo>
                    <a:pt x="144590" y="58250"/>
                  </a:lnTo>
                  <a:lnTo>
                    <a:pt x="134209" y="70008"/>
                  </a:lnTo>
                  <a:lnTo>
                    <a:pt x="124434" y="82837"/>
                  </a:lnTo>
                  <a:lnTo>
                    <a:pt x="115089" y="96148"/>
                  </a:lnTo>
                  <a:lnTo>
                    <a:pt x="106046" y="109545"/>
                  </a:lnTo>
                  <a:lnTo>
                    <a:pt x="97210" y="123047"/>
                  </a:lnTo>
                  <a:lnTo>
                    <a:pt x="88514" y="136971"/>
                  </a:lnTo>
                  <a:lnTo>
                    <a:pt x="79915" y="151480"/>
                  </a:lnTo>
                  <a:lnTo>
                    <a:pt x="71380" y="166561"/>
                  </a:lnTo>
                  <a:lnTo>
                    <a:pt x="62888" y="182119"/>
                  </a:lnTo>
                  <a:lnTo>
                    <a:pt x="54431" y="198044"/>
                  </a:lnTo>
                  <a:lnTo>
                    <a:pt x="46195" y="214240"/>
                  </a:lnTo>
                  <a:lnTo>
                    <a:pt x="38541" y="230627"/>
                  </a:lnTo>
                  <a:lnTo>
                    <a:pt x="31621" y="247144"/>
                  </a:lnTo>
                  <a:lnTo>
                    <a:pt x="25391" y="263551"/>
                  </a:lnTo>
                  <a:lnTo>
                    <a:pt x="19729" y="279451"/>
                  </a:lnTo>
                  <a:lnTo>
                    <a:pt x="14506" y="294676"/>
                  </a:lnTo>
                  <a:lnTo>
                    <a:pt x="9800" y="309446"/>
                  </a:lnTo>
                  <a:lnTo>
                    <a:pt x="5886" y="324240"/>
                  </a:lnTo>
                  <a:lnTo>
                    <a:pt x="2859" y="339342"/>
                  </a:lnTo>
                  <a:lnTo>
                    <a:pt x="827" y="354823"/>
                  </a:lnTo>
                  <a:lnTo>
                    <a:pt x="0" y="370652"/>
                  </a:lnTo>
                  <a:lnTo>
                    <a:pt x="377" y="386753"/>
                  </a:lnTo>
                  <a:lnTo>
                    <a:pt x="1787" y="402864"/>
                  </a:lnTo>
                  <a:lnTo>
                    <a:pt x="4006" y="418557"/>
                  </a:lnTo>
                  <a:lnTo>
                    <a:pt x="6825" y="433632"/>
                  </a:lnTo>
                  <a:lnTo>
                    <a:pt x="10076" y="448097"/>
                  </a:lnTo>
                  <a:lnTo>
                    <a:pt x="13629" y="462049"/>
                  </a:lnTo>
                  <a:lnTo>
                    <a:pt x="17392" y="475605"/>
                  </a:lnTo>
                  <a:lnTo>
                    <a:pt x="21297" y="488870"/>
                  </a:lnTo>
                  <a:lnTo>
                    <a:pt x="25299" y="501928"/>
                  </a:lnTo>
                  <a:lnTo>
                    <a:pt x="29372" y="514837"/>
                  </a:lnTo>
                  <a:lnTo>
                    <a:pt x="33691" y="527444"/>
                  </a:lnTo>
                  <a:lnTo>
                    <a:pt x="38609" y="539414"/>
                  </a:lnTo>
                  <a:lnTo>
                    <a:pt x="44278" y="550619"/>
                  </a:lnTo>
                  <a:lnTo>
                    <a:pt x="50845" y="561309"/>
                  </a:lnTo>
                  <a:lnTo>
                    <a:pt x="58555" y="571983"/>
                  </a:lnTo>
                  <a:lnTo>
                    <a:pt x="67425" y="582927"/>
                  </a:lnTo>
                  <a:lnTo>
                    <a:pt x="77298" y="593829"/>
                  </a:lnTo>
                  <a:lnTo>
                    <a:pt x="87961" y="603927"/>
                  </a:lnTo>
                  <a:lnTo>
                    <a:pt x="99217" y="612843"/>
                  </a:lnTo>
                  <a:lnTo>
                    <a:pt x="111096" y="620391"/>
                  </a:lnTo>
                  <a:lnTo>
                    <a:pt x="123841" y="626390"/>
                  </a:lnTo>
                  <a:lnTo>
                    <a:pt x="137516" y="630903"/>
                  </a:lnTo>
                  <a:lnTo>
                    <a:pt x="152016" y="633975"/>
                  </a:lnTo>
                  <a:lnTo>
                    <a:pt x="167174" y="635516"/>
                  </a:lnTo>
                  <a:lnTo>
                    <a:pt x="182828" y="635628"/>
                  </a:lnTo>
                  <a:lnTo>
                    <a:pt x="198839" y="634549"/>
                  </a:lnTo>
                  <a:lnTo>
                    <a:pt x="215103" y="632553"/>
                  </a:lnTo>
                  <a:lnTo>
                    <a:pt x="231524" y="629884"/>
                  </a:lnTo>
                  <a:lnTo>
                    <a:pt x="247554" y="626686"/>
                  </a:lnTo>
                  <a:lnTo>
                    <a:pt x="263883" y="622578"/>
                  </a:lnTo>
                  <a:lnTo>
                    <a:pt x="283281" y="615864"/>
                  </a:lnTo>
                  <a:lnTo>
                    <a:pt x="310618" y="60371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980347" y="198472"/>
              <a:ext cx="318115" cy="671306"/>
            </a:xfrm>
            <a:custGeom>
              <a:avLst/>
              <a:gdLst/>
              <a:ahLst/>
              <a:cxnLst/>
              <a:rect l="0" t="0" r="0" b="0"/>
              <a:pathLst>
                <a:path w="318115" h="671306">
                  <a:moveTo>
                    <a:pt x="66005" y="91454"/>
                  </a:moveTo>
                  <a:lnTo>
                    <a:pt x="65925" y="105664"/>
                  </a:lnTo>
                  <a:lnTo>
                    <a:pt x="65158" y="120521"/>
                  </a:lnTo>
                  <a:lnTo>
                    <a:pt x="63606" y="137502"/>
                  </a:lnTo>
                  <a:lnTo>
                    <a:pt x="61379" y="156101"/>
                  </a:lnTo>
                  <a:lnTo>
                    <a:pt x="58606" y="175253"/>
                  </a:lnTo>
                  <a:lnTo>
                    <a:pt x="55419" y="194269"/>
                  </a:lnTo>
                  <a:lnTo>
                    <a:pt x="52126" y="212884"/>
                  </a:lnTo>
                  <a:lnTo>
                    <a:pt x="49182" y="231066"/>
                  </a:lnTo>
                  <a:lnTo>
                    <a:pt x="46803" y="248874"/>
                  </a:lnTo>
                  <a:lnTo>
                    <a:pt x="44802" y="266391"/>
                  </a:lnTo>
                  <a:lnTo>
                    <a:pt x="42723" y="283691"/>
                  </a:lnTo>
                  <a:lnTo>
                    <a:pt x="40302" y="300837"/>
                  </a:lnTo>
                  <a:lnTo>
                    <a:pt x="37476" y="317875"/>
                  </a:lnTo>
                  <a:lnTo>
                    <a:pt x="34287" y="334839"/>
                  </a:lnTo>
                  <a:lnTo>
                    <a:pt x="30813" y="351752"/>
                  </a:lnTo>
                  <a:lnTo>
                    <a:pt x="27322" y="368630"/>
                  </a:lnTo>
                  <a:lnTo>
                    <a:pt x="24245" y="385485"/>
                  </a:lnTo>
                  <a:lnTo>
                    <a:pt x="21776" y="402335"/>
                  </a:lnTo>
                  <a:lnTo>
                    <a:pt x="19715" y="419577"/>
                  </a:lnTo>
                  <a:lnTo>
                    <a:pt x="17595" y="437951"/>
                  </a:lnTo>
                  <a:lnTo>
                    <a:pt x="15146" y="457764"/>
                  </a:lnTo>
                  <a:lnTo>
                    <a:pt x="12302" y="478742"/>
                  </a:lnTo>
                  <a:lnTo>
                    <a:pt x="9100" y="500276"/>
                  </a:lnTo>
                  <a:lnTo>
                    <a:pt x="5624" y="521891"/>
                  </a:lnTo>
                  <a:lnTo>
                    <a:pt x="2342" y="541400"/>
                  </a:lnTo>
                  <a:lnTo>
                    <a:pt x="294" y="553933"/>
                  </a:lnTo>
                  <a:lnTo>
                    <a:pt x="0" y="557291"/>
                  </a:lnTo>
                  <a:lnTo>
                    <a:pt x="1096" y="553706"/>
                  </a:lnTo>
                  <a:lnTo>
                    <a:pt x="3170" y="545518"/>
                  </a:lnTo>
                  <a:lnTo>
                    <a:pt x="5724" y="534344"/>
                  </a:lnTo>
                  <a:lnTo>
                    <a:pt x="8176" y="521232"/>
                  </a:lnTo>
                  <a:lnTo>
                    <a:pt x="10227" y="506858"/>
                  </a:lnTo>
                  <a:lnTo>
                    <a:pt x="12010" y="491658"/>
                  </a:lnTo>
                  <a:lnTo>
                    <a:pt x="13944" y="475915"/>
                  </a:lnTo>
                  <a:lnTo>
                    <a:pt x="16269" y="459813"/>
                  </a:lnTo>
                  <a:lnTo>
                    <a:pt x="19030" y="443474"/>
                  </a:lnTo>
                  <a:lnTo>
                    <a:pt x="22177" y="426979"/>
                  </a:lnTo>
                  <a:lnTo>
                    <a:pt x="25627" y="410373"/>
                  </a:lnTo>
                  <a:lnTo>
                    <a:pt x="29305" y="393497"/>
                  </a:lnTo>
                  <a:lnTo>
                    <a:pt x="33146" y="376005"/>
                  </a:lnTo>
                  <a:lnTo>
                    <a:pt x="37102" y="357764"/>
                  </a:lnTo>
                  <a:lnTo>
                    <a:pt x="41137" y="339019"/>
                  </a:lnTo>
                  <a:lnTo>
                    <a:pt x="45226" y="320265"/>
                  </a:lnTo>
                  <a:lnTo>
                    <a:pt x="49352" y="301802"/>
                  </a:lnTo>
                  <a:lnTo>
                    <a:pt x="53502" y="283906"/>
                  </a:lnTo>
                  <a:lnTo>
                    <a:pt x="57670" y="266915"/>
                  </a:lnTo>
                  <a:lnTo>
                    <a:pt x="61849" y="250916"/>
                  </a:lnTo>
                  <a:lnTo>
                    <a:pt x="66036" y="235606"/>
                  </a:lnTo>
                  <a:lnTo>
                    <a:pt x="70227" y="220440"/>
                  </a:lnTo>
                  <a:lnTo>
                    <a:pt x="74423" y="205085"/>
                  </a:lnTo>
                  <a:lnTo>
                    <a:pt x="78620" y="189432"/>
                  </a:lnTo>
                  <a:lnTo>
                    <a:pt x="82819" y="173488"/>
                  </a:lnTo>
                  <a:lnTo>
                    <a:pt x="87018" y="157308"/>
                  </a:lnTo>
                  <a:lnTo>
                    <a:pt x="91218" y="141145"/>
                  </a:lnTo>
                  <a:lnTo>
                    <a:pt x="95419" y="125417"/>
                  </a:lnTo>
                  <a:lnTo>
                    <a:pt x="99631" y="110313"/>
                  </a:lnTo>
                  <a:lnTo>
                    <a:pt x="104247" y="95626"/>
                  </a:lnTo>
                  <a:lnTo>
                    <a:pt x="110001" y="80887"/>
                  </a:lnTo>
                  <a:lnTo>
                    <a:pt x="117198" y="65834"/>
                  </a:lnTo>
                  <a:lnTo>
                    <a:pt x="125564" y="50793"/>
                  </a:lnTo>
                  <a:lnTo>
                    <a:pt x="134489" y="36534"/>
                  </a:lnTo>
                  <a:lnTo>
                    <a:pt x="143555" y="23461"/>
                  </a:lnTo>
                  <a:lnTo>
                    <a:pt x="152767" y="12351"/>
                  </a:lnTo>
                  <a:lnTo>
                    <a:pt x="162429" y="4491"/>
                  </a:lnTo>
                  <a:lnTo>
                    <a:pt x="172684" y="296"/>
                  </a:lnTo>
                  <a:lnTo>
                    <a:pt x="183122" y="0"/>
                  </a:lnTo>
                  <a:lnTo>
                    <a:pt x="192907" y="4060"/>
                  </a:lnTo>
                  <a:lnTo>
                    <a:pt x="201618" y="12280"/>
                  </a:lnTo>
                  <a:lnTo>
                    <a:pt x="209232" y="23598"/>
                  </a:lnTo>
                  <a:lnTo>
                    <a:pt x="215913" y="36490"/>
                  </a:lnTo>
                  <a:lnTo>
                    <a:pt x="221864" y="49940"/>
                  </a:lnTo>
                  <a:lnTo>
                    <a:pt x="227078" y="63648"/>
                  </a:lnTo>
                  <a:lnTo>
                    <a:pt x="231342" y="77798"/>
                  </a:lnTo>
                  <a:lnTo>
                    <a:pt x="234614" y="92501"/>
                  </a:lnTo>
                  <a:lnTo>
                    <a:pt x="237016" y="107732"/>
                  </a:lnTo>
                  <a:lnTo>
                    <a:pt x="238729" y="123401"/>
                  </a:lnTo>
                  <a:lnTo>
                    <a:pt x="239932" y="139406"/>
                  </a:lnTo>
                  <a:lnTo>
                    <a:pt x="240964" y="155656"/>
                  </a:lnTo>
                  <a:lnTo>
                    <a:pt x="242304" y="172082"/>
                  </a:lnTo>
                  <a:lnTo>
                    <a:pt x="244181" y="188630"/>
                  </a:lnTo>
                  <a:lnTo>
                    <a:pt x="246418" y="205261"/>
                  </a:lnTo>
                  <a:lnTo>
                    <a:pt x="248565" y="221950"/>
                  </a:lnTo>
                  <a:lnTo>
                    <a:pt x="250367" y="238694"/>
                  </a:lnTo>
                  <a:lnTo>
                    <a:pt x="251960" y="256069"/>
                  </a:lnTo>
                  <a:lnTo>
                    <a:pt x="253756" y="275169"/>
                  </a:lnTo>
                  <a:lnTo>
                    <a:pt x="255978" y="296438"/>
                  </a:lnTo>
                  <a:lnTo>
                    <a:pt x="258465" y="319165"/>
                  </a:lnTo>
                  <a:lnTo>
                    <a:pt x="260789" y="341882"/>
                  </a:lnTo>
                  <a:lnTo>
                    <a:pt x="262713" y="363732"/>
                  </a:lnTo>
                  <a:lnTo>
                    <a:pt x="264390" y="384873"/>
                  </a:lnTo>
                  <a:lnTo>
                    <a:pt x="266244" y="406132"/>
                  </a:lnTo>
                  <a:lnTo>
                    <a:pt x="268510" y="428009"/>
                  </a:lnTo>
                  <a:lnTo>
                    <a:pt x="271230" y="450433"/>
                  </a:lnTo>
                  <a:lnTo>
                    <a:pt x="274348" y="472967"/>
                  </a:lnTo>
                  <a:lnTo>
                    <a:pt x="277778" y="495314"/>
                  </a:lnTo>
                  <a:lnTo>
                    <a:pt x="281442" y="517182"/>
                  </a:lnTo>
                  <a:lnTo>
                    <a:pt x="285274" y="538212"/>
                  </a:lnTo>
                  <a:lnTo>
                    <a:pt x="289223" y="558289"/>
                  </a:lnTo>
                  <a:lnTo>
                    <a:pt x="293254" y="577310"/>
                  </a:lnTo>
                  <a:lnTo>
                    <a:pt x="297340" y="595073"/>
                  </a:lnTo>
                  <a:lnTo>
                    <a:pt x="301459" y="611577"/>
                  </a:lnTo>
                  <a:lnTo>
                    <a:pt x="305416" y="626465"/>
                  </a:lnTo>
                  <a:lnTo>
                    <a:pt x="309236" y="640388"/>
                  </a:lnTo>
                  <a:lnTo>
                    <a:pt x="313255" y="654569"/>
                  </a:lnTo>
                  <a:lnTo>
                    <a:pt x="318114" y="6713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983325" y="567246"/>
              <a:ext cx="252110" cy="50422"/>
            </a:xfrm>
            <a:custGeom>
              <a:avLst/>
              <a:gdLst/>
              <a:ahLst/>
              <a:cxnLst/>
              <a:rect l="0" t="0" r="0" b="0"/>
              <a:pathLst>
                <a:path w="252110" h="50422">
                  <a:moveTo>
                    <a:pt x="0" y="50421"/>
                  </a:moveTo>
                  <a:lnTo>
                    <a:pt x="14050" y="46909"/>
                  </a:lnTo>
                  <a:lnTo>
                    <a:pt x="27374" y="43578"/>
                  </a:lnTo>
                  <a:lnTo>
                    <a:pt x="41261" y="40106"/>
                  </a:lnTo>
                  <a:lnTo>
                    <a:pt x="55821" y="36466"/>
                  </a:lnTo>
                  <a:lnTo>
                    <a:pt x="70978" y="32677"/>
                  </a:lnTo>
                  <a:lnTo>
                    <a:pt x="86610" y="28769"/>
                  </a:lnTo>
                  <a:lnTo>
                    <a:pt x="102596" y="24773"/>
                  </a:lnTo>
                  <a:lnTo>
                    <a:pt x="118837" y="20712"/>
                  </a:lnTo>
                  <a:lnTo>
                    <a:pt x="135258" y="16612"/>
                  </a:lnTo>
                  <a:lnTo>
                    <a:pt x="151803" y="12683"/>
                  </a:lnTo>
                  <a:lnTo>
                    <a:pt x="168434" y="9302"/>
                  </a:lnTo>
                  <a:lnTo>
                    <a:pt x="185099" y="6630"/>
                  </a:lnTo>
                  <a:lnTo>
                    <a:pt x="201058" y="4630"/>
                  </a:lnTo>
                  <a:lnTo>
                    <a:pt x="216439" y="2971"/>
                  </a:lnTo>
                  <a:lnTo>
                    <a:pt x="232596" y="1511"/>
                  </a:lnTo>
                  <a:lnTo>
                    <a:pt x="25210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474938" y="214293"/>
              <a:ext cx="11346" cy="605063"/>
            </a:xfrm>
            <a:custGeom>
              <a:avLst/>
              <a:gdLst/>
              <a:ahLst/>
              <a:cxnLst/>
              <a:rect l="0" t="0" r="0" b="0"/>
              <a:pathLst>
                <a:path w="11346" h="605063">
                  <a:moveTo>
                    <a:pt x="0" y="0"/>
                  </a:moveTo>
                  <a:lnTo>
                    <a:pt x="3432" y="14210"/>
                  </a:lnTo>
                  <a:lnTo>
                    <a:pt x="5997" y="29068"/>
                  </a:lnTo>
                  <a:lnTo>
                    <a:pt x="7916" y="46048"/>
                  </a:lnTo>
                  <a:lnTo>
                    <a:pt x="9329" y="64647"/>
                  </a:lnTo>
                  <a:lnTo>
                    <a:pt x="10346" y="83799"/>
                  </a:lnTo>
                  <a:lnTo>
                    <a:pt x="11056" y="102831"/>
                  </a:lnTo>
                  <a:lnTo>
                    <a:pt x="11345" y="122067"/>
                  </a:lnTo>
                  <a:lnTo>
                    <a:pt x="10908" y="142578"/>
                  </a:lnTo>
                  <a:lnTo>
                    <a:pt x="9644" y="164888"/>
                  </a:lnTo>
                  <a:lnTo>
                    <a:pt x="7822" y="188961"/>
                  </a:lnTo>
                  <a:lnTo>
                    <a:pt x="5955" y="214510"/>
                  </a:lnTo>
                  <a:lnTo>
                    <a:pt x="4346" y="241196"/>
                  </a:lnTo>
                  <a:lnTo>
                    <a:pt x="3085" y="268717"/>
                  </a:lnTo>
                  <a:lnTo>
                    <a:pt x="2150" y="296831"/>
                  </a:lnTo>
                  <a:lnTo>
                    <a:pt x="1479" y="325349"/>
                  </a:lnTo>
                  <a:lnTo>
                    <a:pt x="1009" y="353750"/>
                  </a:lnTo>
                  <a:lnTo>
                    <a:pt x="683" y="381207"/>
                  </a:lnTo>
                  <a:lnTo>
                    <a:pt x="461" y="407343"/>
                  </a:lnTo>
                  <a:lnTo>
                    <a:pt x="310" y="431995"/>
                  </a:lnTo>
                  <a:lnTo>
                    <a:pt x="208" y="455011"/>
                  </a:lnTo>
                  <a:lnTo>
                    <a:pt x="139" y="476482"/>
                  </a:lnTo>
                  <a:lnTo>
                    <a:pt x="93" y="496667"/>
                  </a:lnTo>
                  <a:lnTo>
                    <a:pt x="62" y="515860"/>
                  </a:lnTo>
                  <a:lnTo>
                    <a:pt x="41" y="534302"/>
                  </a:lnTo>
                  <a:lnTo>
                    <a:pt x="28" y="551480"/>
                  </a:lnTo>
                  <a:lnTo>
                    <a:pt x="17" y="567824"/>
                  </a:lnTo>
                  <a:lnTo>
                    <a:pt x="8" y="584776"/>
                  </a:lnTo>
                  <a:lnTo>
                    <a:pt x="0" y="6050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424516" y="542035"/>
              <a:ext cx="315137" cy="50423"/>
            </a:xfrm>
            <a:custGeom>
              <a:avLst/>
              <a:gdLst/>
              <a:ahLst/>
              <a:cxnLst/>
              <a:rect l="0" t="0" r="0" b="0"/>
              <a:pathLst>
                <a:path w="315137" h="50423">
                  <a:moveTo>
                    <a:pt x="0" y="50422"/>
                  </a:moveTo>
                  <a:lnTo>
                    <a:pt x="14131" y="46909"/>
                  </a:lnTo>
                  <a:lnTo>
                    <a:pt x="28221" y="43578"/>
                  </a:lnTo>
                  <a:lnTo>
                    <a:pt x="43655" y="40112"/>
                  </a:lnTo>
                  <a:lnTo>
                    <a:pt x="60234" y="36679"/>
                  </a:lnTo>
                  <a:lnTo>
                    <a:pt x="77389" y="33666"/>
                  </a:lnTo>
                  <a:lnTo>
                    <a:pt x="94712" y="31253"/>
                  </a:lnTo>
                  <a:lnTo>
                    <a:pt x="112013" y="29235"/>
                  </a:lnTo>
                  <a:lnTo>
                    <a:pt x="129225" y="27148"/>
                  </a:lnTo>
                  <a:lnTo>
                    <a:pt x="146345" y="24722"/>
                  </a:lnTo>
                  <a:lnTo>
                    <a:pt x="163583" y="21894"/>
                  </a:lnTo>
                  <a:lnTo>
                    <a:pt x="181324" y="18704"/>
                  </a:lnTo>
                  <a:lnTo>
                    <a:pt x="199731" y="15230"/>
                  </a:lnTo>
                  <a:lnTo>
                    <a:pt x="218558" y="11726"/>
                  </a:lnTo>
                  <a:lnTo>
                    <a:pt x="239487" y="8268"/>
                  </a:lnTo>
                  <a:lnTo>
                    <a:pt x="268375" y="4555"/>
                  </a:lnTo>
                  <a:lnTo>
                    <a:pt x="31513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764863" y="151266"/>
              <a:ext cx="12607" cy="680695"/>
            </a:xfrm>
            <a:custGeom>
              <a:avLst/>
              <a:gdLst/>
              <a:ahLst/>
              <a:cxnLst/>
              <a:rect l="0" t="0" r="0" b="0"/>
              <a:pathLst>
                <a:path w="12607" h="680695">
                  <a:moveTo>
                    <a:pt x="12606" y="0"/>
                  </a:moveTo>
                  <a:lnTo>
                    <a:pt x="9174" y="10617"/>
                  </a:lnTo>
                  <a:lnTo>
                    <a:pt x="6609" y="21377"/>
                  </a:lnTo>
                  <a:lnTo>
                    <a:pt x="4690" y="33361"/>
                  </a:lnTo>
                  <a:lnTo>
                    <a:pt x="3277" y="47128"/>
                  </a:lnTo>
                  <a:lnTo>
                    <a:pt x="2260" y="63598"/>
                  </a:lnTo>
                  <a:lnTo>
                    <a:pt x="1545" y="83016"/>
                  </a:lnTo>
                  <a:lnTo>
                    <a:pt x="1049" y="105063"/>
                  </a:lnTo>
                  <a:lnTo>
                    <a:pt x="709" y="129212"/>
                  </a:lnTo>
                  <a:lnTo>
                    <a:pt x="477" y="154925"/>
                  </a:lnTo>
                  <a:lnTo>
                    <a:pt x="321" y="181175"/>
                  </a:lnTo>
                  <a:lnTo>
                    <a:pt x="215" y="206521"/>
                  </a:lnTo>
                  <a:lnTo>
                    <a:pt x="149" y="230254"/>
                  </a:lnTo>
                  <a:lnTo>
                    <a:pt x="309" y="252313"/>
                  </a:lnTo>
                  <a:lnTo>
                    <a:pt x="1053" y="272941"/>
                  </a:lnTo>
                  <a:lnTo>
                    <a:pt x="2527" y="292470"/>
                  </a:lnTo>
                  <a:lnTo>
                    <a:pt x="4491" y="311781"/>
                  </a:lnTo>
                  <a:lnTo>
                    <a:pt x="6455" y="332210"/>
                  </a:lnTo>
                  <a:lnTo>
                    <a:pt x="8128" y="354394"/>
                  </a:lnTo>
                  <a:lnTo>
                    <a:pt x="9432" y="378149"/>
                  </a:lnTo>
                  <a:lnTo>
                    <a:pt x="10397" y="402831"/>
                  </a:lnTo>
                  <a:lnTo>
                    <a:pt x="11087" y="427943"/>
                  </a:lnTo>
                  <a:lnTo>
                    <a:pt x="11571" y="453021"/>
                  </a:lnTo>
                  <a:lnTo>
                    <a:pt x="11905" y="477575"/>
                  </a:lnTo>
                  <a:lnTo>
                    <a:pt x="12133" y="501394"/>
                  </a:lnTo>
                  <a:lnTo>
                    <a:pt x="12288" y="524305"/>
                  </a:lnTo>
                  <a:lnTo>
                    <a:pt x="12392" y="546061"/>
                  </a:lnTo>
                  <a:lnTo>
                    <a:pt x="12457" y="566637"/>
                  </a:lnTo>
                  <a:lnTo>
                    <a:pt x="12298" y="585998"/>
                  </a:lnTo>
                  <a:lnTo>
                    <a:pt x="11553" y="603991"/>
                  </a:lnTo>
                  <a:lnTo>
                    <a:pt x="10079" y="620650"/>
                  </a:lnTo>
                  <a:lnTo>
                    <a:pt x="8105" y="635644"/>
                  </a:lnTo>
                  <a:lnTo>
                    <a:pt x="5929" y="649647"/>
                  </a:lnTo>
                  <a:lnTo>
                    <a:pt x="3358" y="663895"/>
                  </a:lnTo>
                  <a:lnTo>
                    <a:pt x="0" y="68069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66551" y="189082"/>
              <a:ext cx="567246" cy="21963"/>
            </a:xfrm>
            <a:custGeom>
              <a:avLst/>
              <a:gdLst/>
              <a:ahLst/>
              <a:cxnLst/>
              <a:rect l="0" t="0" r="0" b="0"/>
              <a:pathLst>
                <a:path w="567246" h="21963">
                  <a:moveTo>
                    <a:pt x="0" y="12605"/>
                  </a:moveTo>
                  <a:lnTo>
                    <a:pt x="14210" y="16038"/>
                  </a:lnTo>
                  <a:lnTo>
                    <a:pt x="29067" y="18602"/>
                  </a:lnTo>
                  <a:lnTo>
                    <a:pt x="46053" y="20516"/>
                  </a:lnTo>
                  <a:lnTo>
                    <a:pt x="64859" y="21723"/>
                  </a:lnTo>
                  <a:lnTo>
                    <a:pt x="84788" y="21962"/>
                  </a:lnTo>
                  <a:lnTo>
                    <a:pt x="105309" y="21183"/>
                  </a:lnTo>
                  <a:lnTo>
                    <a:pt x="126317" y="19700"/>
                  </a:lnTo>
                  <a:lnTo>
                    <a:pt x="148026" y="18067"/>
                  </a:lnTo>
                  <a:lnTo>
                    <a:pt x="170514" y="16619"/>
                  </a:lnTo>
                  <a:lnTo>
                    <a:pt x="193710" y="15467"/>
                  </a:lnTo>
                  <a:lnTo>
                    <a:pt x="217476" y="14605"/>
                  </a:lnTo>
                  <a:lnTo>
                    <a:pt x="241675" y="13984"/>
                  </a:lnTo>
                  <a:lnTo>
                    <a:pt x="266186" y="13547"/>
                  </a:lnTo>
                  <a:lnTo>
                    <a:pt x="290918" y="13244"/>
                  </a:lnTo>
                  <a:lnTo>
                    <a:pt x="315787" y="13031"/>
                  </a:lnTo>
                  <a:lnTo>
                    <a:pt x="340158" y="12683"/>
                  </a:lnTo>
                  <a:lnTo>
                    <a:pt x="362892" y="11812"/>
                  </a:lnTo>
                  <a:lnTo>
                    <a:pt x="383508" y="10252"/>
                  </a:lnTo>
                  <a:lnTo>
                    <a:pt x="402302" y="8230"/>
                  </a:lnTo>
                  <a:lnTo>
                    <a:pt x="419996" y="6228"/>
                  </a:lnTo>
                  <a:lnTo>
                    <a:pt x="437138" y="4529"/>
                  </a:lnTo>
                  <a:lnTo>
                    <a:pt x="454032" y="3208"/>
                  </a:lnTo>
                  <a:lnTo>
                    <a:pt x="470829" y="2232"/>
                  </a:lnTo>
                  <a:lnTo>
                    <a:pt x="487578" y="1534"/>
                  </a:lnTo>
                  <a:lnTo>
                    <a:pt x="503813" y="1044"/>
                  </a:lnTo>
                  <a:lnTo>
                    <a:pt x="520294" y="653"/>
                  </a:lnTo>
                  <a:lnTo>
                    <a:pt x="539807" y="325"/>
                  </a:lnTo>
                  <a:lnTo>
                    <a:pt x="56724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155633" y="201687"/>
              <a:ext cx="100844" cy="579852"/>
            </a:xfrm>
            <a:custGeom>
              <a:avLst/>
              <a:gdLst/>
              <a:ahLst/>
              <a:cxnLst/>
              <a:rect l="0" t="0" r="0" b="0"/>
              <a:pathLst>
                <a:path w="100844" h="579852">
                  <a:moveTo>
                    <a:pt x="100843" y="0"/>
                  </a:moveTo>
                  <a:lnTo>
                    <a:pt x="97411" y="10698"/>
                  </a:lnTo>
                  <a:lnTo>
                    <a:pt x="94847" y="22225"/>
                  </a:lnTo>
                  <a:lnTo>
                    <a:pt x="92921" y="35733"/>
                  </a:lnTo>
                  <a:lnTo>
                    <a:pt x="91301" y="50693"/>
                  </a:lnTo>
                  <a:lnTo>
                    <a:pt x="89509" y="66055"/>
                  </a:lnTo>
                  <a:lnTo>
                    <a:pt x="87299" y="81185"/>
                  </a:lnTo>
                  <a:lnTo>
                    <a:pt x="84823" y="96631"/>
                  </a:lnTo>
                  <a:lnTo>
                    <a:pt x="82510" y="113858"/>
                  </a:lnTo>
                  <a:lnTo>
                    <a:pt x="80599" y="133563"/>
                  </a:lnTo>
                  <a:lnTo>
                    <a:pt x="79134" y="155686"/>
                  </a:lnTo>
                  <a:lnTo>
                    <a:pt x="78061" y="179827"/>
                  </a:lnTo>
                  <a:lnTo>
                    <a:pt x="77293" y="205499"/>
                  </a:lnTo>
                  <a:lnTo>
                    <a:pt x="76553" y="231504"/>
                  </a:lnTo>
                  <a:lnTo>
                    <a:pt x="75410" y="256042"/>
                  </a:lnTo>
                  <a:lnTo>
                    <a:pt x="73660" y="278264"/>
                  </a:lnTo>
                  <a:lnTo>
                    <a:pt x="71305" y="298740"/>
                  </a:lnTo>
                  <a:lnTo>
                    <a:pt x="68440" y="318934"/>
                  </a:lnTo>
                  <a:lnTo>
                    <a:pt x="65184" y="339754"/>
                  </a:lnTo>
                  <a:lnTo>
                    <a:pt x="61638" y="361293"/>
                  </a:lnTo>
                  <a:lnTo>
                    <a:pt x="57887" y="383145"/>
                  </a:lnTo>
                  <a:lnTo>
                    <a:pt x="53991" y="404987"/>
                  </a:lnTo>
                  <a:lnTo>
                    <a:pt x="49997" y="426293"/>
                  </a:lnTo>
                  <a:lnTo>
                    <a:pt x="45935" y="446298"/>
                  </a:lnTo>
                  <a:lnTo>
                    <a:pt x="41828" y="464710"/>
                  </a:lnTo>
                  <a:lnTo>
                    <a:pt x="37689" y="481635"/>
                  </a:lnTo>
                  <a:lnTo>
                    <a:pt x="33529" y="497346"/>
                  </a:lnTo>
                  <a:lnTo>
                    <a:pt x="29356" y="512122"/>
                  </a:lnTo>
                  <a:lnTo>
                    <a:pt x="25124" y="525905"/>
                  </a:lnTo>
                  <a:lnTo>
                    <a:pt x="20198" y="539768"/>
                  </a:lnTo>
                  <a:lnTo>
                    <a:pt x="12807" y="556273"/>
                  </a:lnTo>
                  <a:lnTo>
                    <a:pt x="0" y="5798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76099" y="212564"/>
              <a:ext cx="381236" cy="546961"/>
            </a:xfrm>
            <a:custGeom>
              <a:avLst/>
              <a:gdLst/>
              <a:ahLst/>
              <a:cxnLst/>
              <a:rect l="0" t="0" r="0" b="0"/>
              <a:pathLst>
                <a:path w="381236" h="546961">
                  <a:moveTo>
                    <a:pt x="96357" y="1729"/>
                  </a:moveTo>
                  <a:lnTo>
                    <a:pt x="92845" y="12507"/>
                  </a:lnTo>
                  <a:lnTo>
                    <a:pt x="89513" y="24800"/>
                  </a:lnTo>
                  <a:lnTo>
                    <a:pt x="86037" y="39866"/>
                  </a:lnTo>
                  <a:lnTo>
                    <a:pt x="82190" y="57259"/>
                  </a:lnTo>
                  <a:lnTo>
                    <a:pt x="77624" y="76171"/>
                  </a:lnTo>
                  <a:lnTo>
                    <a:pt x="72216" y="95972"/>
                  </a:lnTo>
                  <a:lnTo>
                    <a:pt x="66034" y="116277"/>
                  </a:lnTo>
                  <a:lnTo>
                    <a:pt x="59224" y="136869"/>
                  </a:lnTo>
                  <a:lnTo>
                    <a:pt x="51944" y="157614"/>
                  </a:lnTo>
                  <a:lnTo>
                    <a:pt x="44521" y="178054"/>
                  </a:lnTo>
                  <a:lnTo>
                    <a:pt x="37422" y="197413"/>
                  </a:lnTo>
                  <a:lnTo>
                    <a:pt x="30879" y="215376"/>
                  </a:lnTo>
                  <a:lnTo>
                    <a:pt x="24904" y="232595"/>
                  </a:lnTo>
                  <a:lnTo>
                    <a:pt x="19413" y="250408"/>
                  </a:lnTo>
                  <a:lnTo>
                    <a:pt x="14305" y="269542"/>
                  </a:lnTo>
                  <a:lnTo>
                    <a:pt x="9676" y="290109"/>
                  </a:lnTo>
                  <a:lnTo>
                    <a:pt x="5815" y="311926"/>
                  </a:lnTo>
                  <a:lnTo>
                    <a:pt x="2822" y="334715"/>
                  </a:lnTo>
                  <a:lnTo>
                    <a:pt x="812" y="357831"/>
                  </a:lnTo>
                  <a:lnTo>
                    <a:pt x="0" y="380333"/>
                  </a:lnTo>
                  <a:lnTo>
                    <a:pt x="399" y="401749"/>
                  </a:lnTo>
                  <a:lnTo>
                    <a:pt x="2229" y="421847"/>
                  </a:lnTo>
                  <a:lnTo>
                    <a:pt x="6006" y="440422"/>
                  </a:lnTo>
                  <a:lnTo>
                    <a:pt x="11829" y="457530"/>
                  </a:lnTo>
                  <a:lnTo>
                    <a:pt x="19453" y="473404"/>
                  </a:lnTo>
                  <a:lnTo>
                    <a:pt x="28507" y="488323"/>
                  </a:lnTo>
                  <a:lnTo>
                    <a:pt x="38640" y="502520"/>
                  </a:lnTo>
                  <a:lnTo>
                    <a:pt x="49948" y="515610"/>
                  </a:lnTo>
                  <a:lnTo>
                    <a:pt x="62937" y="526640"/>
                  </a:lnTo>
                  <a:lnTo>
                    <a:pt x="77750" y="535248"/>
                  </a:lnTo>
                  <a:lnTo>
                    <a:pt x="94192" y="541434"/>
                  </a:lnTo>
                  <a:lnTo>
                    <a:pt x="111936" y="545245"/>
                  </a:lnTo>
                  <a:lnTo>
                    <a:pt x="130659" y="546960"/>
                  </a:lnTo>
                  <a:lnTo>
                    <a:pt x="150091" y="546794"/>
                  </a:lnTo>
                  <a:lnTo>
                    <a:pt x="170022" y="544793"/>
                  </a:lnTo>
                  <a:lnTo>
                    <a:pt x="190288" y="541143"/>
                  </a:lnTo>
                  <a:lnTo>
                    <a:pt x="210389" y="535956"/>
                  </a:lnTo>
                  <a:lnTo>
                    <a:pt x="229513" y="529185"/>
                  </a:lnTo>
                  <a:lnTo>
                    <a:pt x="247292" y="520954"/>
                  </a:lnTo>
                  <a:lnTo>
                    <a:pt x="263574" y="511715"/>
                  </a:lnTo>
                  <a:lnTo>
                    <a:pt x="278207" y="502115"/>
                  </a:lnTo>
                  <a:lnTo>
                    <a:pt x="291283" y="492552"/>
                  </a:lnTo>
                  <a:lnTo>
                    <a:pt x="302867" y="482987"/>
                  </a:lnTo>
                  <a:lnTo>
                    <a:pt x="312887" y="473077"/>
                  </a:lnTo>
                  <a:lnTo>
                    <a:pt x="321457" y="462630"/>
                  </a:lnTo>
                  <a:lnTo>
                    <a:pt x="329022" y="451249"/>
                  </a:lnTo>
                  <a:lnTo>
                    <a:pt x="336229" y="438280"/>
                  </a:lnTo>
                  <a:lnTo>
                    <a:pt x="343473" y="423525"/>
                  </a:lnTo>
                  <a:lnTo>
                    <a:pt x="350716" y="407546"/>
                  </a:lnTo>
                  <a:lnTo>
                    <a:pt x="357614" y="391396"/>
                  </a:lnTo>
                  <a:lnTo>
                    <a:pt x="363980" y="375688"/>
                  </a:lnTo>
                  <a:lnTo>
                    <a:pt x="369612" y="360030"/>
                  </a:lnTo>
                  <a:lnTo>
                    <a:pt x="374227" y="343286"/>
                  </a:lnTo>
                  <a:lnTo>
                    <a:pt x="377764" y="324884"/>
                  </a:lnTo>
                  <a:lnTo>
                    <a:pt x="380158" y="305015"/>
                  </a:lnTo>
                  <a:lnTo>
                    <a:pt x="381235" y="284306"/>
                  </a:lnTo>
                  <a:lnTo>
                    <a:pt x="381030" y="263239"/>
                  </a:lnTo>
                  <a:lnTo>
                    <a:pt x="379737" y="242457"/>
                  </a:lnTo>
                  <a:lnTo>
                    <a:pt x="377597" y="222805"/>
                  </a:lnTo>
                  <a:lnTo>
                    <a:pt x="374825" y="204635"/>
                  </a:lnTo>
                  <a:lnTo>
                    <a:pt x="371403" y="188076"/>
                  </a:lnTo>
                  <a:lnTo>
                    <a:pt x="367098" y="173248"/>
                  </a:lnTo>
                  <a:lnTo>
                    <a:pt x="361857" y="160026"/>
                  </a:lnTo>
                  <a:lnTo>
                    <a:pt x="355984" y="147937"/>
                  </a:lnTo>
                  <a:lnTo>
                    <a:pt x="350016" y="136303"/>
                  </a:lnTo>
                  <a:lnTo>
                    <a:pt x="344268" y="124700"/>
                  </a:lnTo>
                  <a:lnTo>
                    <a:pt x="338643" y="113149"/>
                  </a:lnTo>
                  <a:lnTo>
                    <a:pt x="332760" y="101977"/>
                  </a:lnTo>
                  <a:lnTo>
                    <a:pt x="326407" y="91355"/>
                  </a:lnTo>
                  <a:lnTo>
                    <a:pt x="319563" y="81281"/>
                  </a:lnTo>
                  <a:lnTo>
                    <a:pt x="312295" y="71666"/>
                  </a:lnTo>
                  <a:lnTo>
                    <a:pt x="304681" y="62407"/>
                  </a:lnTo>
                  <a:lnTo>
                    <a:pt x="296217" y="53409"/>
                  </a:lnTo>
                  <a:lnTo>
                    <a:pt x="285870" y="44597"/>
                  </a:lnTo>
                  <a:lnTo>
                    <a:pt x="273233" y="35921"/>
                  </a:lnTo>
                  <a:lnTo>
                    <a:pt x="258658" y="27536"/>
                  </a:lnTo>
                  <a:lnTo>
                    <a:pt x="242902" y="19782"/>
                  </a:lnTo>
                  <a:lnTo>
                    <a:pt x="226534" y="12805"/>
                  </a:lnTo>
                  <a:lnTo>
                    <a:pt x="209681" y="6944"/>
                  </a:lnTo>
                  <a:lnTo>
                    <a:pt x="192137" y="2804"/>
                  </a:lnTo>
                  <a:lnTo>
                    <a:pt x="173831" y="555"/>
                  </a:lnTo>
                  <a:lnTo>
                    <a:pt x="155230" y="0"/>
                  </a:lnTo>
                  <a:lnTo>
                    <a:pt x="137202" y="801"/>
                  </a:lnTo>
                  <a:lnTo>
                    <a:pt x="120206" y="2622"/>
                  </a:lnTo>
                  <a:lnTo>
                    <a:pt x="104590" y="5226"/>
                  </a:lnTo>
                  <a:lnTo>
                    <a:pt x="89128" y="8862"/>
                  </a:lnTo>
                  <a:lnTo>
                    <a:pt x="71135" y="15181"/>
                  </a:lnTo>
                  <a:lnTo>
                    <a:pt x="45935" y="269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068099" y="220416"/>
              <a:ext cx="373292" cy="561123"/>
            </a:xfrm>
            <a:custGeom>
              <a:avLst/>
              <a:gdLst/>
              <a:ahLst/>
              <a:cxnLst/>
              <a:rect l="0" t="0" r="0" b="0"/>
              <a:pathLst>
                <a:path w="373292" h="561123">
                  <a:moveTo>
                    <a:pt x="83365" y="44299"/>
                  </a:moveTo>
                  <a:lnTo>
                    <a:pt x="79852" y="54916"/>
                  </a:lnTo>
                  <a:lnTo>
                    <a:pt x="76522" y="65676"/>
                  </a:lnTo>
                  <a:lnTo>
                    <a:pt x="73050" y="77649"/>
                  </a:lnTo>
                  <a:lnTo>
                    <a:pt x="69410" y="91002"/>
                  </a:lnTo>
                  <a:lnTo>
                    <a:pt x="65620" y="105920"/>
                  </a:lnTo>
                  <a:lnTo>
                    <a:pt x="61718" y="122348"/>
                  </a:lnTo>
                  <a:lnTo>
                    <a:pt x="57929" y="140437"/>
                  </a:lnTo>
                  <a:lnTo>
                    <a:pt x="54644" y="160640"/>
                  </a:lnTo>
                  <a:lnTo>
                    <a:pt x="52034" y="182988"/>
                  </a:lnTo>
                  <a:lnTo>
                    <a:pt x="49877" y="206414"/>
                  </a:lnTo>
                  <a:lnTo>
                    <a:pt x="47693" y="229050"/>
                  </a:lnTo>
                  <a:lnTo>
                    <a:pt x="45200" y="249903"/>
                  </a:lnTo>
                  <a:lnTo>
                    <a:pt x="42326" y="269014"/>
                  </a:lnTo>
                  <a:lnTo>
                    <a:pt x="39105" y="286999"/>
                  </a:lnTo>
                  <a:lnTo>
                    <a:pt x="35605" y="304381"/>
                  </a:lnTo>
                  <a:lnTo>
                    <a:pt x="31894" y="321658"/>
                  </a:lnTo>
                  <a:lnTo>
                    <a:pt x="28031" y="339358"/>
                  </a:lnTo>
                  <a:lnTo>
                    <a:pt x="24066" y="357713"/>
                  </a:lnTo>
                  <a:lnTo>
                    <a:pt x="20228" y="376724"/>
                  </a:lnTo>
                  <a:lnTo>
                    <a:pt x="16909" y="396285"/>
                  </a:lnTo>
                  <a:lnTo>
                    <a:pt x="14273" y="416260"/>
                  </a:lnTo>
                  <a:lnTo>
                    <a:pt x="12098" y="436145"/>
                  </a:lnTo>
                  <a:lnTo>
                    <a:pt x="9901" y="455115"/>
                  </a:lnTo>
                  <a:lnTo>
                    <a:pt x="7396" y="472714"/>
                  </a:lnTo>
                  <a:lnTo>
                    <a:pt x="4386" y="486210"/>
                  </a:lnTo>
                  <a:lnTo>
                    <a:pt x="1499" y="491259"/>
                  </a:lnTo>
                  <a:lnTo>
                    <a:pt x="0" y="487307"/>
                  </a:lnTo>
                  <a:lnTo>
                    <a:pt x="42" y="475968"/>
                  </a:lnTo>
                  <a:lnTo>
                    <a:pt x="1325" y="459911"/>
                  </a:lnTo>
                  <a:lnTo>
                    <a:pt x="3518" y="442190"/>
                  </a:lnTo>
                  <a:lnTo>
                    <a:pt x="6357" y="424612"/>
                  </a:lnTo>
                  <a:lnTo>
                    <a:pt x="9839" y="407683"/>
                  </a:lnTo>
                  <a:lnTo>
                    <a:pt x="14192" y="391151"/>
                  </a:lnTo>
                  <a:lnTo>
                    <a:pt x="19469" y="374743"/>
                  </a:lnTo>
                  <a:lnTo>
                    <a:pt x="25368" y="358318"/>
                  </a:lnTo>
                  <a:lnTo>
                    <a:pt x="31355" y="341825"/>
                  </a:lnTo>
                  <a:lnTo>
                    <a:pt x="37110" y="325262"/>
                  </a:lnTo>
                  <a:lnTo>
                    <a:pt x="42535" y="308835"/>
                  </a:lnTo>
                  <a:lnTo>
                    <a:pt x="47649" y="292927"/>
                  </a:lnTo>
                  <a:lnTo>
                    <a:pt x="52505" y="277701"/>
                  </a:lnTo>
                  <a:lnTo>
                    <a:pt x="57167" y="262931"/>
                  </a:lnTo>
                  <a:lnTo>
                    <a:pt x="61687" y="248137"/>
                  </a:lnTo>
                  <a:lnTo>
                    <a:pt x="66111" y="233042"/>
                  </a:lnTo>
                  <a:lnTo>
                    <a:pt x="70668" y="217768"/>
                  </a:lnTo>
                  <a:lnTo>
                    <a:pt x="75746" y="202717"/>
                  </a:lnTo>
                  <a:lnTo>
                    <a:pt x="81521" y="188100"/>
                  </a:lnTo>
                  <a:lnTo>
                    <a:pt x="88161" y="173554"/>
                  </a:lnTo>
                  <a:lnTo>
                    <a:pt x="95919" y="158283"/>
                  </a:lnTo>
                  <a:lnTo>
                    <a:pt x="104821" y="141891"/>
                  </a:lnTo>
                  <a:lnTo>
                    <a:pt x="114717" y="124571"/>
                  </a:lnTo>
                  <a:lnTo>
                    <a:pt x="125394" y="106863"/>
                  </a:lnTo>
                  <a:lnTo>
                    <a:pt x="136659" y="89151"/>
                  </a:lnTo>
                  <a:lnTo>
                    <a:pt x="148545" y="71982"/>
                  </a:lnTo>
                  <a:lnTo>
                    <a:pt x="161294" y="56126"/>
                  </a:lnTo>
                  <a:lnTo>
                    <a:pt x="174966" y="41884"/>
                  </a:lnTo>
                  <a:lnTo>
                    <a:pt x="189260" y="29340"/>
                  </a:lnTo>
                  <a:lnTo>
                    <a:pt x="203645" y="18587"/>
                  </a:lnTo>
                  <a:lnTo>
                    <a:pt x="217788" y="9516"/>
                  </a:lnTo>
                  <a:lnTo>
                    <a:pt x="231201" y="2813"/>
                  </a:lnTo>
                  <a:lnTo>
                    <a:pt x="243162" y="0"/>
                  </a:lnTo>
                  <a:lnTo>
                    <a:pt x="253420" y="1578"/>
                  </a:lnTo>
                  <a:lnTo>
                    <a:pt x="262112" y="7325"/>
                  </a:lnTo>
                  <a:lnTo>
                    <a:pt x="269536" y="16841"/>
                  </a:lnTo>
                  <a:lnTo>
                    <a:pt x="275987" y="29482"/>
                  </a:lnTo>
                  <a:lnTo>
                    <a:pt x="281339" y="44154"/>
                  </a:lnTo>
                  <a:lnTo>
                    <a:pt x="285057" y="59487"/>
                  </a:lnTo>
                  <a:lnTo>
                    <a:pt x="286991" y="74675"/>
                  </a:lnTo>
                  <a:lnTo>
                    <a:pt x="287519" y="90000"/>
                  </a:lnTo>
                  <a:lnTo>
                    <a:pt x="287329" y="106529"/>
                  </a:lnTo>
                  <a:lnTo>
                    <a:pt x="286888" y="124801"/>
                  </a:lnTo>
                  <a:lnTo>
                    <a:pt x="286229" y="144991"/>
                  </a:lnTo>
                  <a:lnTo>
                    <a:pt x="285070" y="167193"/>
                  </a:lnTo>
                  <a:lnTo>
                    <a:pt x="283285" y="191209"/>
                  </a:lnTo>
                  <a:lnTo>
                    <a:pt x="281296" y="215922"/>
                  </a:lnTo>
                  <a:lnTo>
                    <a:pt x="279944" y="239504"/>
                  </a:lnTo>
                  <a:lnTo>
                    <a:pt x="279651" y="261031"/>
                  </a:lnTo>
                  <a:lnTo>
                    <a:pt x="280247" y="280614"/>
                  </a:lnTo>
                  <a:lnTo>
                    <a:pt x="281202" y="298924"/>
                  </a:lnTo>
                  <a:lnTo>
                    <a:pt x="282160" y="316527"/>
                  </a:lnTo>
                  <a:lnTo>
                    <a:pt x="283168" y="333955"/>
                  </a:lnTo>
                  <a:lnTo>
                    <a:pt x="284561" y="351756"/>
                  </a:lnTo>
                  <a:lnTo>
                    <a:pt x="286515" y="370175"/>
                  </a:lnTo>
                  <a:lnTo>
                    <a:pt x="289022" y="389024"/>
                  </a:lnTo>
                  <a:lnTo>
                    <a:pt x="291997" y="407840"/>
                  </a:lnTo>
                  <a:lnTo>
                    <a:pt x="295338" y="426346"/>
                  </a:lnTo>
                  <a:lnTo>
                    <a:pt x="299144" y="444473"/>
                  </a:lnTo>
                  <a:lnTo>
                    <a:pt x="303709" y="462255"/>
                  </a:lnTo>
                  <a:lnTo>
                    <a:pt x="309135" y="479742"/>
                  </a:lnTo>
                  <a:lnTo>
                    <a:pt x="315540" y="496416"/>
                  </a:lnTo>
                  <a:lnTo>
                    <a:pt x="323138" y="511231"/>
                  </a:lnTo>
                  <a:lnTo>
                    <a:pt x="331918" y="523761"/>
                  </a:lnTo>
                  <a:lnTo>
                    <a:pt x="341159" y="533988"/>
                  </a:lnTo>
                  <a:lnTo>
                    <a:pt x="350460" y="542994"/>
                  </a:lnTo>
                  <a:lnTo>
                    <a:pt x="360638" y="551564"/>
                  </a:lnTo>
                  <a:lnTo>
                    <a:pt x="373291" y="56112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138859" y="466402"/>
              <a:ext cx="302532" cy="37817"/>
            </a:xfrm>
            <a:custGeom>
              <a:avLst/>
              <a:gdLst/>
              <a:ahLst/>
              <a:cxnLst/>
              <a:rect l="0" t="0" r="0" b="0"/>
              <a:pathLst>
                <a:path w="302532" h="37817">
                  <a:moveTo>
                    <a:pt x="0" y="37816"/>
                  </a:moveTo>
                  <a:lnTo>
                    <a:pt x="14130" y="37816"/>
                  </a:lnTo>
                  <a:lnTo>
                    <a:pt x="28221" y="37816"/>
                  </a:lnTo>
                  <a:lnTo>
                    <a:pt x="43649" y="37811"/>
                  </a:lnTo>
                  <a:lnTo>
                    <a:pt x="60022" y="37604"/>
                  </a:lnTo>
                  <a:lnTo>
                    <a:pt x="76400" y="36828"/>
                  </a:lnTo>
                  <a:lnTo>
                    <a:pt x="92234" y="35327"/>
                  </a:lnTo>
                  <a:lnTo>
                    <a:pt x="107763" y="33142"/>
                  </a:lnTo>
                  <a:lnTo>
                    <a:pt x="123777" y="30392"/>
                  </a:lnTo>
                  <a:lnTo>
                    <a:pt x="140707" y="27218"/>
                  </a:lnTo>
                  <a:lnTo>
                    <a:pt x="158408" y="23930"/>
                  </a:lnTo>
                  <a:lnTo>
                    <a:pt x="176380" y="20990"/>
                  </a:lnTo>
                  <a:lnTo>
                    <a:pt x="194278" y="18613"/>
                  </a:lnTo>
                  <a:lnTo>
                    <a:pt x="211778" y="16613"/>
                  </a:lnTo>
                  <a:lnTo>
                    <a:pt x="228493" y="14534"/>
                  </a:lnTo>
                  <a:lnTo>
                    <a:pt x="244282" y="12118"/>
                  </a:lnTo>
                  <a:lnTo>
                    <a:pt x="258685" y="9488"/>
                  </a:lnTo>
                  <a:lnTo>
                    <a:pt x="272226" y="6791"/>
                  </a:lnTo>
                  <a:lnTo>
                    <a:pt x="286095" y="3786"/>
                  </a:lnTo>
                  <a:lnTo>
                    <a:pt x="30253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 18"/>
          <p:cNvSpPr/>
          <p:nvPr/>
        </p:nvSpPr>
        <p:spPr>
          <a:xfrm>
            <a:off x="861095" y="215930"/>
            <a:ext cx="588254" cy="767297"/>
          </a:xfrm>
          <a:custGeom>
            <a:avLst/>
            <a:gdLst/>
            <a:ahLst/>
            <a:cxnLst/>
            <a:rect l="0" t="0" r="0" b="0"/>
            <a:pathLst>
              <a:path w="588254" h="767297">
                <a:moveTo>
                  <a:pt x="260791" y="716874"/>
                </a:moveTo>
                <a:lnTo>
                  <a:pt x="260871" y="702904"/>
                </a:lnTo>
                <a:lnTo>
                  <a:pt x="261638" y="690346"/>
                </a:lnTo>
                <a:lnTo>
                  <a:pt x="263184" y="677996"/>
                </a:lnTo>
                <a:lnTo>
                  <a:pt x="265204" y="665041"/>
                </a:lnTo>
                <a:lnTo>
                  <a:pt x="267201" y="650329"/>
                </a:lnTo>
                <a:lnTo>
                  <a:pt x="268899" y="633405"/>
                </a:lnTo>
                <a:lnTo>
                  <a:pt x="270420" y="614983"/>
                </a:lnTo>
                <a:lnTo>
                  <a:pt x="272167" y="596542"/>
                </a:lnTo>
                <a:lnTo>
                  <a:pt x="274356" y="578934"/>
                </a:lnTo>
                <a:lnTo>
                  <a:pt x="276820" y="561616"/>
                </a:lnTo>
                <a:lnTo>
                  <a:pt x="279129" y="543031"/>
                </a:lnTo>
                <a:lnTo>
                  <a:pt x="281037" y="522366"/>
                </a:lnTo>
                <a:lnTo>
                  <a:pt x="282501" y="499576"/>
                </a:lnTo>
                <a:lnTo>
                  <a:pt x="283573" y="474976"/>
                </a:lnTo>
                <a:lnTo>
                  <a:pt x="284336" y="448986"/>
                </a:lnTo>
                <a:lnTo>
                  <a:pt x="284868" y="422563"/>
                </a:lnTo>
                <a:lnTo>
                  <a:pt x="285235" y="397107"/>
                </a:lnTo>
                <a:lnTo>
                  <a:pt x="285485" y="373304"/>
                </a:lnTo>
                <a:lnTo>
                  <a:pt x="285654" y="351199"/>
                </a:lnTo>
                <a:lnTo>
                  <a:pt x="285769" y="330541"/>
                </a:lnTo>
                <a:lnTo>
                  <a:pt x="285846" y="311008"/>
                </a:lnTo>
                <a:lnTo>
                  <a:pt x="285897" y="292306"/>
                </a:lnTo>
                <a:lnTo>
                  <a:pt x="285932" y="274197"/>
                </a:lnTo>
                <a:lnTo>
                  <a:pt x="285950" y="256508"/>
                </a:lnTo>
                <a:lnTo>
                  <a:pt x="285758" y="239307"/>
                </a:lnTo>
                <a:lnTo>
                  <a:pt x="284992" y="222871"/>
                </a:lnTo>
                <a:lnTo>
                  <a:pt x="283504" y="207287"/>
                </a:lnTo>
                <a:lnTo>
                  <a:pt x="281530" y="192275"/>
                </a:lnTo>
                <a:lnTo>
                  <a:pt x="279560" y="177319"/>
                </a:lnTo>
                <a:lnTo>
                  <a:pt x="277882" y="162093"/>
                </a:lnTo>
                <a:lnTo>
                  <a:pt x="276575" y="145919"/>
                </a:lnTo>
                <a:lnTo>
                  <a:pt x="275609" y="127714"/>
                </a:lnTo>
                <a:lnTo>
                  <a:pt x="274912" y="107084"/>
                </a:lnTo>
                <a:lnTo>
                  <a:pt x="274221" y="84602"/>
                </a:lnTo>
                <a:lnTo>
                  <a:pt x="273110" y="61422"/>
                </a:lnTo>
                <a:lnTo>
                  <a:pt x="271392" y="38352"/>
                </a:lnTo>
                <a:lnTo>
                  <a:pt x="269473" y="17686"/>
                </a:lnTo>
                <a:lnTo>
                  <a:pt x="268464" y="4251"/>
                </a:lnTo>
                <a:lnTo>
                  <a:pt x="268957" y="0"/>
                </a:lnTo>
                <a:lnTo>
                  <a:pt x="270584" y="2345"/>
                </a:lnTo>
                <a:lnTo>
                  <a:pt x="273001" y="8735"/>
                </a:lnTo>
                <a:lnTo>
                  <a:pt x="275974" y="17537"/>
                </a:lnTo>
                <a:lnTo>
                  <a:pt x="279337" y="27780"/>
                </a:lnTo>
                <a:lnTo>
                  <a:pt x="282969" y="38904"/>
                </a:lnTo>
                <a:lnTo>
                  <a:pt x="286786" y="50768"/>
                </a:lnTo>
                <a:lnTo>
                  <a:pt x="290729" y="63538"/>
                </a:lnTo>
                <a:lnTo>
                  <a:pt x="294757" y="77242"/>
                </a:lnTo>
                <a:lnTo>
                  <a:pt x="298842" y="91567"/>
                </a:lnTo>
                <a:lnTo>
                  <a:pt x="302966" y="105975"/>
                </a:lnTo>
                <a:lnTo>
                  <a:pt x="307127" y="120153"/>
                </a:lnTo>
                <a:lnTo>
                  <a:pt x="311707" y="134200"/>
                </a:lnTo>
                <a:lnTo>
                  <a:pt x="317438" y="148500"/>
                </a:lnTo>
                <a:lnTo>
                  <a:pt x="324615" y="163265"/>
                </a:lnTo>
                <a:lnTo>
                  <a:pt x="332763" y="178519"/>
                </a:lnTo>
                <a:lnTo>
                  <a:pt x="340905" y="194195"/>
                </a:lnTo>
                <a:lnTo>
                  <a:pt x="348467" y="210199"/>
                </a:lnTo>
                <a:lnTo>
                  <a:pt x="355489" y="226448"/>
                </a:lnTo>
                <a:lnTo>
                  <a:pt x="362400" y="242871"/>
                </a:lnTo>
                <a:lnTo>
                  <a:pt x="369485" y="259416"/>
                </a:lnTo>
                <a:lnTo>
                  <a:pt x="376841" y="276046"/>
                </a:lnTo>
                <a:lnTo>
                  <a:pt x="384461" y="292734"/>
                </a:lnTo>
                <a:lnTo>
                  <a:pt x="392300" y="309466"/>
                </a:lnTo>
                <a:lnTo>
                  <a:pt x="400307" y="326426"/>
                </a:lnTo>
                <a:lnTo>
                  <a:pt x="408435" y="343973"/>
                </a:lnTo>
                <a:lnTo>
                  <a:pt x="416650" y="362246"/>
                </a:lnTo>
                <a:lnTo>
                  <a:pt x="424926" y="380809"/>
                </a:lnTo>
                <a:lnTo>
                  <a:pt x="433242" y="398802"/>
                </a:lnTo>
                <a:lnTo>
                  <a:pt x="441588" y="415787"/>
                </a:lnTo>
                <a:lnTo>
                  <a:pt x="449952" y="431919"/>
                </a:lnTo>
                <a:lnTo>
                  <a:pt x="458329" y="447717"/>
                </a:lnTo>
                <a:lnTo>
                  <a:pt x="466716" y="463535"/>
                </a:lnTo>
                <a:lnTo>
                  <a:pt x="475107" y="479517"/>
                </a:lnTo>
                <a:lnTo>
                  <a:pt x="483503" y="495691"/>
                </a:lnTo>
                <a:lnTo>
                  <a:pt x="491896" y="512034"/>
                </a:lnTo>
                <a:lnTo>
                  <a:pt x="500089" y="528512"/>
                </a:lnTo>
                <a:lnTo>
                  <a:pt x="507714" y="545089"/>
                </a:lnTo>
                <a:lnTo>
                  <a:pt x="514616" y="561732"/>
                </a:lnTo>
                <a:lnTo>
                  <a:pt x="520833" y="578225"/>
                </a:lnTo>
                <a:lnTo>
                  <a:pt x="526486" y="594183"/>
                </a:lnTo>
                <a:lnTo>
                  <a:pt x="531715" y="609451"/>
                </a:lnTo>
                <a:lnTo>
                  <a:pt x="536831" y="624453"/>
                </a:lnTo>
                <a:lnTo>
                  <a:pt x="542294" y="640041"/>
                </a:lnTo>
                <a:lnTo>
                  <a:pt x="548320" y="656643"/>
                </a:lnTo>
                <a:lnTo>
                  <a:pt x="554724" y="673904"/>
                </a:lnTo>
                <a:lnTo>
                  <a:pt x="561049" y="690934"/>
                </a:lnTo>
                <a:lnTo>
                  <a:pt x="567004" y="707197"/>
                </a:lnTo>
                <a:lnTo>
                  <a:pt x="571547" y="721604"/>
                </a:lnTo>
                <a:lnTo>
                  <a:pt x="572880" y="732412"/>
                </a:lnTo>
                <a:lnTo>
                  <a:pt x="570308" y="738993"/>
                </a:lnTo>
                <a:lnTo>
                  <a:pt x="564293" y="741500"/>
                </a:lnTo>
                <a:lnTo>
                  <a:pt x="555872" y="740295"/>
                </a:lnTo>
                <a:lnTo>
                  <a:pt x="545912" y="735994"/>
                </a:lnTo>
                <a:lnTo>
                  <a:pt x="534991" y="729481"/>
                </a:lnTo>
                <a:lnTo>
                  <a:pt x="523467" y="721752"/>
                </a:lnTo>
                <a:lnTo>
                  <a:pt x="511567" y="713467"/>
                </a:lnTo>
                <a:lnTo>
                  <a:pt x="499625" y="704971"/>
                </a:lnTo>
                <a:lnTo>
                  <a:pt x="488094" y="696419"/>
                </a:lnTo>
                <a:lnTo>
                  <a:pt x="477181" y="687873"/>
                </a:lnTo>
                <a:lnTo>
                  <a:pt x="466684" y="679352"/>
                </a:lnTo>
                <a:lnTo>
                  <a:pt x="456138" y="670861"/>
                </a:lnTo>
                <a:lnTo>
                  <a:pt x="445269" y="662393"/>
                </a:lnTo>
                <a:lnTo>
                  <a:pt x="434010" y="653944"/>
                </a:lnTo>
                <a:lnTo>
                  <a:pt x="422397" y="645509"/>
                </a:lnTo>
                <a:lnTo>
                  <a:pt x="410500" y="637084"/>
                </a:lnTo>
                <a:lnTo>
                  <a:pt x="398391" y="628666"/>
                </a:lnTo>
                <a:lnTo>
                  <a:pt x="386128" y="620252"/>
                </a:lnTo>
                <a:lnTo>
                  <a:pt x="373750" y="611837"/>
                </a:lnTo>
                <a:lnTo>
                  <a:pt x="361097" y="603221"/>
                </a:lnTo>
                <a:lnTo>
                  <a:pt x="347822" y="594039"/>
                </a:lnTo>
                <a:lnTo>
                  <a:pt x="333794" y="584138"/>
                </a:lnTo>
                <a:lnTo>
                  <a:pt x="319258" y="573754"/>
                </a:lnTo>
                <a:lnTo>
                  <a:pt x="304712" y="563376"/>
                </a:lnTo>
                <a:lnTo>
                  <a:pt x="290443" y="553293"/>
                </a:lnTo>
                <a:lnTo>
                  <a:pt x="276337" y="543580"/>
                </a:lnTo>
                <a:lnTo>
                  <a:pt x="261997" y="534209"/>
                </a:lnTo>
                <a:lnTo>
                  <a:pt x="247206" y="525113"/>
                </a:lnTo>
                <a:lnTo>
                  <a:pt x="231934" y="516224"/>
                </a:lnTo>
                <a:lnTo>
                  <a:pt x="216247" y="507486"/>
                </a:lnTo>
                <a:lnTo>
                  <a:pt x="200240" y="498859"/>
                </a:lnTo>
                <a:lnTo>
                  <a:pt x="184194" y="490507"/>
                </a:lnTo>
                <a:lnTo>
                  <a:pt x="168544" y="482775"/>
                </a:lnTo>
                <a:lnTo>
                  <a:pt x="153497" y="475795"/>
                </a:lnTo>
                <a:lnTo>
                  <a:pt x="139051" y="469323"/>
                </a:lnTo>
                <a:lnTo>
                  <a:pt x="125112" y="462861"/>
                </a:lnTo>
                <a:lnTo>
                  <a:pt x="111559" y="456115"/>
                </a:lnTo>
                <a:lnTo>
                  <a:pt x="98092" y="449006"/>
                </a:lnTo>
                <a:lnTo>
                  <a:pt x="84262" y="441560"/>
                </a:lnTo>
                <a:lnTo>
                  <a:pt x="69855" y="433842"/>
                </a:lnTo>
                <a:lnTo>
                  <a:pt x="55064" y="425919"/>
                </a:lnTo>
                <a:lnTo>
                  <a:pt x="40346" y="417847"/>
                </a:lnTo>
                <a:lnTo>
                  <a:pt x="26000" y="409665"/>
                </a:lnTo>
                <a:lnTo>
                  <a:pt x="13265" y="401209"/>
                </a:lnTo>
                <a:lnTo>
                  <a:pt x="4307" y="392133"/>
                </a:lnTo>
                <a:lnTo>
                  <a:pt x="0" y="382305"/>
                </a:lnTo>
                <a:lnTo>
                  <a:pt x="626" y="371969"/>
                </a:lnTo>
                <a:lnTo>
                  <a:pt x="6499" y="361624"/>
                </a:lnTo>
                <a:lnTo>
                  <a:pt x="17221" y="351567"/>
                </a:lnTo>
                <a:lnTo>
                  <a:pt x="31355" y="342076"/>
                </a:lnTo>
                <a:lnTo>
                  <a:pt x="46863" y="333491"/>
                </a:lnTo>
                <a:lnTo>
                  <a:pt x="62466" y="325896"/>
                </a:lnTo>
                <a:lnTo>
                  <a:pt x="78024" y="318991"/>
                </a:lnTo>
                <a:lnTo>
                  <a:pt x="94149" y="312229"/>
                </a:lnTo>
                <a:lnTo>
                  <a:pt x="111199" y="305277"/>
                </a:lnTo>
                <a:lnTo>
                  <a:pt x="129003" y="298028"/>
                </a:lnTo>
                <a:lnTo>
                  <a:pt x="147054" y="290488"/>
                </a:lnTo>
                <a:lnTo>
                  <a:pt x="165017" y="282712"/>
                </a:lnTo>
                <a:lnTo>
                  <a:pt x="182765" y="274953"/>
                </a:lnTo>
                <a:lnTo>
                  <a:pt x="200285" y="267628"/>
                </a:lnTo>
                <a:lnTo>
                  <a:pt x="217616" y="260928"/>
                </a:lnTo>
                <a:lnTo>
                  <a:pt x="234997" y="254644"/>
                </a:lnTo>
                <a:lnTo>
                  <a:pt x="252836" y="248309"/>
                </a:lnTo>
                <a:lnTo>
                  <a:pt x="271313" y="241649"/>
                </a:lnTo>
                <a:lnTo>
                  <a:pt x="290218" y="234597"/>
                </a:lnTo>
                <a:lnTo>
                  <a:pt x="309080" y="227190"/>
                </a:lnTo>
                <a:lnTo>
                  <a:pt x="327626" y="219498"/>
                </a:lnTo>
                <a:lnTo>
                  <a:pt x="345985" y="211592"/>
                </a:lnTo>
                <a:lnTo>
                  <a:pt x="364561" y="203532"/>
                </a:lnTo>
                <a:lnTo>
                  <a:pt x="383572" y="195363"/>
                </a:lnTo>
                <a:lnTo>
                  <a:pt x="402853" y="187118"/>
                </a:lnTo>
                <a:lnTo>
                  <a:pt x="421976" y="178822"/>
                </a:lnTo>
                <a:lnTo>
                  <a:pt x="440691" y="170496"/>
                </a:lnTo>
                <a:lnTo>
                  <a:pt x="458758" y="162348"/>
                </a:lnTo>
                <a:lnTo>
                  <a:pt x="475864" y="154753"/>
                </a:lnTo>
                <a:lnTo>
                  <a:pt x="491935" y="147866"/>
                </a:lnTo>
                <a:lnTo>
                  <a:pt x="507090" y="141456"/>
                </a:lnTo>
                <a:lnTo>
                  <a:pt x="521515" y="135035"/>
                </a:lnTo>
                <a:lnTo>
                  <a:pt x="535393" y="128312"/>
                </a:lnTo>
                <a:lnTo>
                  <a:pt x="548876" y="121014"/>
                </a:lnTo>
                <a:lnTo>
                  <a:pt x="562080" y="112805"/>
                </a:lnTo>
                <a:lnTo>
                  <a:pt x="575011" y="103688"/>
                </a:lnTo>
                <a:lnTo>
                  <a:pt x="584843" y="97055"/>
                </a:lnTo>
                <a:lnTo>
                  <a:pt x="588253" y="96798"/>
                </a:lnTo>
                <a:lnTo>
                  <a:pt x="586798" y="101310"/>
                </a:lnTo>
                <a:lnTo>
                  <a:pt x="582225" y="109386"/>
                </a:lnTo>
                <a:lnTo>
                  <a:pt x="575411" y="121015"/>
                </a:lnTo>
                <a:lnTo>
                  <a:pt x="566922" y="135965"/>
                </a:lnTo>
                <a:lnTo>
                  <a:pt x="557395" y="153111"/>
                </a:lnTo>
                <a:lnTo>
                  <a:pt x="547547" y="170721"/>
                </a:lnTo>
                <a:lnTo>
                  <a:pt x="537795" y="187763"/>
                </a:lnTo>
                <a:lnTo>
                  <a:pt x="528295" y="203895"/>
                </a:lnTo>
                <a:lnTo>
                  <a:pt x="519059" y="219139"/>
                </a:lnTo>
                <a:lnTo>
                  <a:pt x="510057" y="233652"/>
                </a:lnTo>
                <a:lnTo>
                  <a:pt x="501433" y="247802"/>
                </a:lnTo>
                <a:lnTo>
                  <a:pt x="493509" y="262111"/>
                </a:lnTo>
                <a:lnTo>
                  <a:pt x="486396" y="276852"/>
                </a:lnTo>
                <a:lnTo>
                  <a:pt x="479832" y="292075"/>
                </a:lnTo>
                <a:lnTo>
                  <a:pt x="473308" y="307722"/>
                </a:lnTo>
                <a:lnTo>
                  <a:pt x="466520" y="323704"/>
                </a:lnTo>
                <a:lnTo>
                  <a:pt x="459383" y="339936"/>
                </a:lnTo>
                <a:lnTo>
                  <a:pt x="451918" y="356347"/>
                </a:lnTo>
                <a:lnTo>
                  <a:pt x="444187" y="372884"/>
                </a:lnTo>
                <a:lnTo>
                  <a:pt x="436255" y="389508"/>
                </a:lnTo>
                <a:lnTo>
                  <a:pt x="428178" y="406191"/>
                </a:lnTo>
                <a:lnTo>
                  <a:pt x="419997" y="422910"/>
                </a:lnTo>
                <a:lnTo>
                  <a:pt x="411745" y="439454"/>
                </a:lnTo>
                <a:lnTo>
                  <a:pt x="403444" y="455448"/>
                </a:lnTo>
                <a:lnTo>
                  <a:pt x="395109" y="470735"/>
                </a:lnTo>
                <a:lnTo>
                  <a:pt x="386752" y="485547"/>
                </a:lnTo>
                <a:lnTo>
                  <a:pt x="378379" y="500370"/>
                </a:lnTo>
                <a:lnTo>
                  <a:pt x="369996" y="515485"/>
                </a:lnTo>
                <a:lnTo>
                  <a:pt x="361607" y="530772"/>
                </a:lnTo>
                <a:lnTo>
                  <a:pt x="353212" y="545832"/>
                </a:lnTo>
                <a:lnTo>
                  <a:pt x="344815" y="560444"/>
                </a:lnTo>
                <a:lnTo>
                  <a:pt x="336415" y="574580"/>
                </a:lnTo>
                <a:lnTo>
                  <a:pt x="328014" y="588302"/>
                </a:lnTo>
                <a:lnTo>
                  <a:pt x="319618" y="601700"/>
                </a:lnTo>
                <a:lnTo>
                  <a:pt x="311423" y="614857"/>
                </a:lnTo>
                <a:lnTo>
                  <a:pt x="303796" y="627842"/>
                </a:lnTo>
                <a:lnTo>
                  <a:pt x="296888" y="640707"/>
                </a:lnTo>
                <a:lnTo>
                  <a:pt x="290463" y="653487"/>
                </a:lnTo>
                <a:lnTo>
                  <a:pt x="284033" y="666211"/>
                </a:lnTo>
                <a:lnTo>
                  <a:pt x="277309" y="678891"/>
                </a:lnTo>
                <a:lnTo>
                  <a:pt x="270214" y="691343"/>
                </a:lnTo>
                <a:lnTo>
                  <a:pt x="262778" y="703208"/>
                </a:lnTo>
                <a:lnTo>
                  <a:pt x="255077" y="714331"/>
                </a:lnTo>
                <a:lnTo>
                  <a:pt x="247544" y="724628"/>
                </a:lnTo>
                <a:lnTo>
                  <a:pt x="240210" y="735116"/>
                </a:lnTo>
                <a:lnTo>
                  <a:pt x="232432" y="748053"/>
                </a:lnTo>
                <a:lnTo>
                  <a:pt x="222974" y="76729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832158" y="73481"/>
            <a:ext cx="729093" cy="803319"/>
          </a:xfrm>
          <a:custGeom>
            <a:avLst/>
            <a:gdLst/>
            <a:ahLst/>
            <a:cxnLst/>
            <a:rect l="0" t="0" r="0" b="0"/>
            <a:pathLst>
              <a:path w="729093" h="803319">
                <a:moveTo>
                  <a:pt x="0" y="682847"/>
                </a:moveTo>
                <a:lnTo>
                  <a:pt x="3594" y="672309"/>
                </a:lnTo>
                <a:lnTo>
                  <a:pt x="7690" y="662316"/>
                </a:lnTo>
                <a:lnTo>
                  <a:pt x="12709" y="651901"/>
                </a:lnTo>
                <a:lnTo>
                  <a:pt x="18370" y="640981"/>
                </a:lnTo>
                <a:lnTo>
                  <a:pt x="24156" y="629613"/>
                </a:lnTo>
                <a:lnTo>
                  <a:pt x="29767" y="617878"/>
                </a:lnTo>
                <a:lnTo>
                  <a:pt x="35493" y="605475"/>
                </a:lnTo>
                <a:lnTo>
                  <a:pt x="42075" y="591741"/>
                </a:lnTo>
                <a:lnTo>
                  <a:pt x="49864" y="576436"/>
                </a:lnTo>
                <a:lnTo>
                  <a:pt x="58443" y="560070"/>
                </a:lnTo>
                <a:lnTo>
                  <a:pt x="66882" y="543650"/>
                </a:lnTo>
                <a:lnTo>
                  <a:pt x="74648" y="527770"/>
                </a:lnTo>
                <a:lnTo>
                  <a:pt x="81810" y="512400"/>
                </a:lnTo>
                <a:lnTo>
                  <a:pt x="88814" y="497124"/>
                </a:lnTo>
                <a:lnTo>
                  <a:pt x="95956" y="481666"/>
                </a:lnTo>
                <a:lnTo>
                  <a:pt x="103147" y="466131"/>
                </a:lnTo>
                <a:lnTo>
                  <a:pt x="110020" y="450894"/>
                </a:lnTo>
                <a:lnTo>
                  <a:pt x="116382" y="436154"/>
                </a:lnTo>
                <a:lnTo>
                  <a:pt x="122422" y="421728"/>
                </a:lnTo>
                <a:lnTo>
                  <a:pt x="128586" y="407173"/>
                </a:lnTo>
                <a:lnTo>
                  <a:pt x="135128" y="392236"/>
                </a:lnTo>
                <a:lnTo>
                  <a:pt x="142098" y="376867"/>
                </a:lnTo>
                <a:lnTo>
                  <a:pt x="149451" y="361115"/>
                </a:lnTo>
                <a:lnTo>
                  <a:pt x="157106" y="345064"/>
                </a:lnTo>
                <a:lnTo>
                  <a:pt x="164986" y="328988"/>
                </a:lnTo>
                <a:lnTo>
                  <a:pt x="173030" y="313318"/>
                </a:lnTo>
                <a:lnTo>
                  <a:pt x="181182" y="298253"/>
                </a:lnTo>
                <a:lnTo>
                  <a:pt x="189212" y="283591"/>
                </a:lnTo>
                <a:lnTo>
                  <a:pt x="196728" y="268870"/>
                </a:lnTo>
                <a:lnTo>
                  <a:pt x="203561" y="253824"/>
                </a:lnTo>
                <a:lnTo>
                  <a:pt x="209935" y="238583"/>
                </a:lnTo>
                <a:lnTo>
                  <a:pt x="216330" y="223553"/>
                </a:lnTo>
                <a:lnTo>
                  <a:pt x="223026" y="208962"/>
                </a:lnTo>
                <a:lnTo>
                  <a:pt x="229898" y="194840"/>
                </a:lnTo>
                <a:lnTo>
                  <a:pt x="236549" y="181127"/>
                </a:lnTo>
                <a:lnTo>
                  <a:pt x="242758" y="167736"/>
                </a:lnTo>
                <a:lnTo>
                  <a:pt x="248694" y="154582"/>
                </a:lnTo>
                <a:lnTo>
                  <a:pt x="254786" y="141600"/>
                </a:lnTo>
                <a:lnTo>
                  <a:pt x="261275" y="128737"/>
                </a:lnTo>
                <a:lnTo>
                  <a:pt x="268006" y="115958"/>
                </a:lnTo>
                <a:lnTo>
                  <a:pt x="274560" y="103235"/>
                </a:lnTo>
                <a:lnTo>
                  <a:pt x="280706" y="90550"/>
                </a:lnTo>
                <a:lnTo>
                  <a:pt x="286598" y="77892"/>
                </a:lnTo>
                <a:lnTo>
                  <a:pt x="292661" y="65251"/>
                </a:lnTo>
                <a:lnTo>
                  <a:pt x="299135" y="52627"/>
                </a:lnTo>
                <a:lnTo>
                  <a:pt x="306061" y="40212"/>
                </a:lnTo>
                <a:lnTo>
                  <a:pt x="313383" y="28373"/>
                </a:lnTo>
                <a:lnTo>
                  <a:pt x="321017" y="17288"/>
                </a:lnTo>
                <a:lnTo>
                  <a:pt x="328884" y="7898"/>
                </a:lnTo>
                <a:lnTo>
                  <a:pt x="336918" y="1920"/>
                </a:lnTo>
                <a:lnTo>
                  <a:pt x="345060" y="0"/>
                </a:lnTo>
                <a:lnTo>
                  <a:pt x="352878" y="2022"/>
                </a:lnTo>
                <a:lnTo>
                  <a:pt x="359615" y="7657"/>
                </a:lnTo>
                <a:lnTo>
                  <a:pt x="364945" y="16318"/>
                </a:lnTo>
                <a:lnTo>
                  <a:pt x="369132" y="27140"/>
                </a:lnTo>
                <a:lnTo>
                  <a:pt x="372778" y="39143"/>
                </a:lnTo>
                <a:lnTo>
                  <a:pt x="376293" y="51684"/>
                </a:lnTo>
                <a:lnTo>
                  <a:pt x="379672" y="64622"/>
                </a:lnTo>
                <a:lnTo>
                  <a:pt x="382605" y="78175"/>
                </a:lnTo>
                <a:lnTo>
                  <a:pt x="384943" y="92454"/>
                </a:lnTo>
                <a:lnTo>
                  <a:pt x="386900" y="107992"/>
                </a:lnTo>
                <a:lnTo>
                  <a:pt x="388939" y="125771"/>
                </a:lnTo>
                <a:lnTo>
                  <a:pt x="391326" y="146109"/>
                </a:lnTo>
                <a:lnTo>
                  <a:pt x="393924" y="168193"/>
                </a:lnTo>
                <a:lnTo>
                  <a:pt x="396322" y="190469"/>
                </a:lnTo>
                <a:lnTo>
                  <a:pt x="398295" y="212008"/>
                </a:lnTo>
                <a:lnTo>
                  <a:pt x="400006" y="232533"/>
                </a:lnTo>
                <a:lnTo>
                  <a:pt x="401881" y="252102"/>
                </a:lnTo>
                <a:lnTo>
                  <a:pt x="404157" y="270892"/>
                </a:lnTo>
                <a:lnTo>
                  <a:pt x="406681" y="289091"/>
                </a:lnTo>
                <a:lnTo>
                  <a:pt x="409028" y="306860"/>
                </a:lnTo>
                <a:lnTo>
                  <a:pt x="410968" y="324332"/>
                </a:lnTo>
                <a:lnTo>
                  <a:pt x="412657" y="341793"/>
                </a:lnTo>
                <a:lnTo>
                  <a:pt x="414517" y="359679"/>
                </a:lnTo>
                <a:lnTo>
                  <a:pt x="416782" y="378184"/>
                </a:lnTo>
                <a:lnTo>
                  <a:pt x="419299" y="397107"/>
                </a:lnTo>
                <a:lnTo>
                  <a:pt x="421643" y="415979"/>
                </a:lnTo>
                <a:lnTo>
                  <a:pt x="423579" y="434527"/>
                </a:lnTo>
                <a:lnTo>
                  <a:pt x="425266" y="452684"/>
                </a:lnTo>
                <a:lnTo>
                  <a:pt x="427124" y="470486"/>
                </a:lnTo>
                <a:lnTo>
                  <a:pt x="429389" y="488004"/>
                </a:lnTo>
                <a:lnTo>
                  <a:pt x="431906" y="505308"/>
                </a:lnTo>
                <a:lnTo>
                  <a:pt x="434248" y="522458"/>
                </a:lnTo>
                <a:lnTo>
                  <a:pt x="436181" y="539500"/>
                </a:lnTo>
                <a:lnTo>
                  <a:pt x="437659" y="556466"/>
                </a:lnTo>
                <a:lnTo>
                  <a:pt x="438742" y="573381"/>
                </a:lnTo>
                <a:lnTo>
                  <a:pt x="439518" y="590271"/>
                </a:lnTo>
                <a:lnTo>
                  <a:pt x="440262" y="607541"/>
                </a:lnTo>
                <a:lnTo>
                  <a:pt x="441407" y="625933"/>
                </a:lnTo>
                <a:lnTo>
                  <a:pt x="443155" y="645757"/>
                </a:lnTo>
                <a:lnTo>
                  <a:pt x="445303" y="666743"/>
                </a:lnTo>
                <a:lnTo>
                  <a:pt x="447393" y="688283"/>
                </a:lnTo>
                <a:lnTo>
                  <a:pt x="449146" y="709946"/>
                </a:lnTo>
                <a:lnTo>
                  <a:pt x="450298" y="731146"/>
                </a:lnTo>
                <a:lnTo>
                  <a:pt x="450524" y="751088"/>
                </a:lnTo>
                <a:lnTo>
                  <a:pt x="449733" y="769433"/>
                </a:lnTo>
                <a:lnTo>
                  <a:pt x="447815" y="785294"/>
                </a:lnTo>
                <a:lnTo>
                  <a:pt x="443685" y="796891"/>
                </a:lnTo>
                <a:lnTo>
                  <a:pt x="437073" y="802983"/>
                </a:lnTo>
                <a:lnTo>
                  <a:pt x="429674" y="803318"/>
                </a:lnTo>
                <a:lnTo>
                  <a:pt x="422053" y="798806"/>
                </a:lnTo>
                <a:lnTo>
                  <a:pt x="414286" y="791005"/>
                </a:lnTo>
                <a:lnTo>
                  <a:pt x="406373" y="781672"/>
                </a:lnTo>
                <a:lnTo>
                  <a:pt x="398333" y="771908"/>
                </a:lnTo>
                <a:lnTo>
                  <a:pt x="390190" y="762213"/>
                </a:lnTo>
                <a:lnTo>
                  <a:pt x="381971" y="752755"/>
                </a:lnTo>
                <a:lnTo>
                  <a:pt x="373695" y="743546"/>
                </a:lnTo>
                <a:lnTo>
                  <a:pt x="365379" y="734355"/>
                </a:lnTo>
                <a:lnTo>
                  <a:pt x="357033" y="724765"/>
                </a:lnTo>
                <a:lnTo>
                  <a:pt x="348670" y="714576"/>
                </a:lnTo>
                <a:lnTo>
                  <a:pt x="340293" y="703791"/>
                </a:lnTo>
                <a:lnTo>
                  <a:pt x="331907" y="692504"/>
                </a:lnTo>
                <a:lnTo>
                  <a:pt x="323516" y="680830"/>
                </a:lnTo>
                <a:lnTo>
                  <a:pt x="315121" y="668872"/>
                </a:lnTo>
                <a:lnTo>
                  <a:pt x="306723" y="656711"/>
                </a:lnTo>
                <a:lnTo>
                  <a:pt x="298321" y="644407"/>
                </a:lnTo>
                <a:lnTo>
                  <a:pt x="289920" y="632007"/>
                </a:lnTo>
                <a:lnTo>
                  <a:pt x="281518" y="619539"/>
                </a:lnTo>
                <a:lnTo>
                  <a:pt x="273116" y="607026"/>
                </a:lnTo>
                <a:lnTo>
                  <a:pt x="264714" y="594483"/>
                </a:lnTo>
                <a:lnTo>
                  <a:pt x="256311" y="581919"/>
                </a:lnTo>
                <a:lnTo>
                  <a:pt x="247908" y="569341"/>
                </a:lnTo>
                <a:lnTo>
                  <a:pt x="239504" y="556755"/>
                </a:lnTo>
                <a:lnTo>
                  <a:pt x="231100" y="544161"/>
                </a:lnTo>
                <a:lnTo>
                  <a:pt x="222691" y="531564"/>
                </a:lnTo>
                <a:lnTo>
                  <a:pt x="214082" y="518964"/>
                </a:lnTo>
                <a:lnTo>
                  <a:pt x="204902" y="506363"/>
                </a:lnTo>
                <a:lnTo>
                  <a:pt x="195003" y="493760"/>
                </a:lnTo>
                <a:lnTo>
                  <a:pt x="184620" y="481156"/>
                </a:lnTo>
                <a:lnTo>
                  <a:pt x="174245" y="468552"/>
                </a:lnTo>
                <a:lnTo>
                  <a:pt x="164161" y="455947"/>
                </a:lnTo>
                <a:lnTo>
                  <a:pt x="154449" y="443342"/>
                </a:lnTo>
                <a:lnTo>
                  <a:pt x="145077" y="430737"/>
                </a:lnTo>
                <a:lnTo>
                  <a:pt x="135986" y="418131"/>
                </a:lnTo>
                <a:lnTo>
                  <a:pt x="127305" y="405526"/>
                </a:lnTo>
                <a:lnTo>
                  <a:pt x="119342" y="392921"/>
                </a:lnTo>
                <a:lnTo>
                  <a:pt x="112205" y="380321"/>
                </a:lnTo>
                <a:lnTo>
                  <a:pt x="105626" y="367922"/>
                </a:lnTo>
                <a:lnTo>
                  <a:pt x="99090" y="356093"/>
                </a:lnTo>
                <a:lnTo>
                  <a:pt x="92296" y="344972"/>
                </a:lnTo>
                <a:lnTo>
                  <a:pt x="85154" y="333931"/>
                </a:lnTo>
                <a:lnTo>
                  <a:pt x="77685" y="321747"/>
                </a:lnTo>
                <a:lnTo>
                  <a:pt x="69959" y="307831"/>
                </a:lnTo>
                <a:lnTo>
                  <a:pt x="62232" y="292576"/>
                </a:lnTo>
                <a:lnTo>
                  <a:pt x="54929" y="276991"/>
                </a:lnTo>
                <a:lnTo>
                  <a:pt x="48270" y="261725"/>
                </a:lnTo>
                <a:lnTo>
                  <a:pt x="43030" y="247194"/>
                </a:lnTo>
                <a:lnTo>
                  <a:pt x="40584" y="233765"/>
                </a:lnTo>
                <a:lnTo>
                  <a:pt x="41436" y="221521"/>
                </a:lnTo>
                <a:lnTo>
                  <a:pt x="45522" y="210907"/>
                </a:lnTo>
                <a:lnTo>
                  <a:pt x="52641" y="202816"/>
                </a:lnTo>
                <a:lnTo>
                  <a:pt x="62345" y="197505"/>
                </a:lnTo>
                <a:lnTo>
                  <a:pt x="73889" y="194687"/>
                </a:lnTo>
                <a:lnTo>
                  <a:pt x="86387" y="193869"/>
                </a:lnTo>
                <a:lnTo>
                  <a:pt x="99264" y="194550"/>
                </a:lnTo>
                <a:lnTo>
                  <a:pt x="112429" y="196118"/>
                </a:lnTo>
                <a:lnTo>
                  <a:pt x="126134" y="197884"/>
                </a:lnTo>
                <a:lnTo>
                  <a:pt x="140500" y="199465"/>
                </a:lnTo>
                <a:lnTo>
                  <a:pt x="155487" y="200927"/>
                </a:lnTo>
                <a:lnTo>
                  <a:pt x="170983" y="202644"/>
                </a:lnTo>
                <a:lnTo>
                  <a:pt x="186867" y="204822"/>
                </a:lnTo>
                <a:lnTo>
                  <a:pt x="203036" y="207485"/>
                </a:lnTo>
                <a:lnTo>
                  <a:pt x="219405" y="210566"/>
                </a:lnTo>
                <a:lnTo>
                  <a:pt x="235914" y="213967"/>
                </a:lnTo>
                <a:lnTo>
                  <a:pt x="252521" y="217408"/>
                </a:lnTo>
                <a:lnTo>
                  <a:pt x="269191" y="220453"/>
                </a:lnTo>
                <a:lnTo>
                  <a:pt x="285914" y="222895"/>
                </a:lnTo>
                <a:lnTo>
                  <a:pt x="302866" y="224735"/>
                </a:lnTo>
                <a:lnTo>
                  <a:pt x="320409" y="226069"/>
                </a:lnTo>
                <a:lnTo>
                  <a:pt x="338690" y="227016"/>
                </a:lnTo>
                <a:lnTo>
                  <a:pt x="357664" y="227878"/>
                </a:lnTo>
                <a:lnTo>
                  <a:pt x="377210" y="229103"/>
                </a:lnTo>
                <a:lnTo>
                  <a:pt x="397183" y="230904"/>
                </a:lnTo>
                <a:lnTo>
                  <a:pt x="417272" y="233089"/>
                </a:lnTo>
                <a:lnTo>
                  <a:pt x="437016" y="235202"/>
                </a:lnTo>
                <a:lnTo>
                  <a:pt x="456199" y="236975"/>
                </a:lnTo>
                <a:lnTo>
                  <a:pt x="475005" y="238347"/>
                </a:lnTo>
                <a:lnTo>
                  <a:pt x="493889" y="239356"/>
                </a:lnTo>
                <a:lnTo>
                  <a:pt x="513112" y="240082"/>
                </a:lnTo>
                <a:lnTo>
                  <a:pt x="532537" y="240792"/>
                </a:lnTo>
                <a:lnTo>
                  <a:pt x="551757" y="241916"/>
                </a:lnTo>
                <a:lnTo>
                  <a:pt x="570554" y="243648"/>
                </a:lnTo>
                <a:lnTo>
                  <a:pt x="589285" y="245788"/>
                </a:lnTo>
                <a:lnTo>
                  <a:pt x="608749" y="247870"/>
                </a:lnTo>
                <a:lnTo>
                  <a:pt x="629330" y="249622"/>
                </a:lnTo>
                <a:lnTo>
                  <a:pt x="650642" y="250980"/>
                </a:lnTo>
                <a:lnTo>
                  <a:pt x="671772" y="251980"/>
                </a:lnTo>
                <a:lnTo>
                  <a:pt x="692156" y="252705"/>
                </a:lnTo>
                <a:lnTo>
                  <a:pt x="710292" y="253642"/>
                </a:lnTo>
                <a:lnTo>
                  <a:pt x="723222" y="256394"/>
                </a:lnTo>
                <a:lnTo>
                  <a:pt x="729092" y="261814"/>
                </a:lnTo>
                <a:lnTo>
                  <a:pt x="727992" y="268923"/>
                </a:lnTo>
                <a:lnTo>
                  <a:pt x="721187" y="277306"/>
                </a:lnTo>
                <a:lnTo>
                  <a:pt x="710493" y="286569"/>
                </a:lnTo>
                <a:lnTo>
                  <a:pt x="697850" y="296135"/>
                </a:lnTo>
                <a:lnTo>
                  <a:pt x="684487" y="305644"/>
                </a:lnTo>
                <a:lnTo>
                  <a:pt x="670996" y="314957"/>
                </a:lnTo>
                <a:lnTo>
                  <a:pt x="657610" y="324053"/>
                </a:lnTo>
                <a:lnTo>
                  <a:pt x="644383" y="332961"/>
                </a:lnTo>
                <a:lnTo>
                  <a:pt x="631114" y="341722"/>
                </a:lnTo>
                <a:lnTo>
                  <a:pt x="617404" y="350374"/>
                </a:lnTo>
                <a:lnTo>
                  <a:pt x="603067" y="358949"/>
                </a:lnTo>
                <a:lnTo>
                  <a:pt x="588116" y="367469"/>
                </a:lnTo>
                <a:lnTo>
                  <a:pt x="572652" y="375952"/>
                </a:lnTo>
                <a:lnTo>
                  <a:pt x="556793" y="384414"/>
                </a:lnTo>
                <a:lnTo>
                  <a:pt x="540644" y="393061"/>
                </a:lnTo>
                <a:lnTo>
                  <a:pt x="524288" y="402265"/>
                </a:lnTo>
                <a:lnTo>
                  <a:pt x="507789" y="412179"/>
                </a:lnTo>
                <a:lnTo>
                  <a:pt x="491189" y="422573"/>
                </a:lnTo>
                <a:lnTo>
                  <a:pt x="474522" y="432957"/>
                </a:lnTo>
                <a:lnTo>
                  <a:pt x="457814" y="443045"/>
                </a:lnTo>
                <a:lnTo>
                  <a:pt x="441277" y="452760"/>
                </a:lnTo>
                <a:lnTo>
                  <a:pt x="425287" y="462133"/>
                </a:lnTo>
                <a:lnTo>
                  <a:pt x="410004" y="471236"/>
                </a:lnTo>
                <a:lnTo>
                  <a:pt x="395193" y="480332"/>
                </a:lnTo>
                <a:lnTo>
                  <a:pt x="380372" y="489847"/>
                </a:lnTo>
                <a:lnTo>
                  <a:pt x="365253" y="499975"/>
                </a:lnTo>
                <a:lnTo>
                  <a:pt x="349759" y="510513"/>
                </a:lnTo>
                <a:lnTo>
                  <a:pt x="333923" y="520995"/>
                </a:lnTo>
                <a:lnTo>
                  <a:pt x="317816" y="531149"/>
                </a:lnTo>
                <a:lnTo>
                  <a:pt x="301702" y="540909"/>
                </a:lnTo>
                <a:lnTo>
                  <a:pt x="286007" y="550311"/>
                </a:lnTo>
                <a:lnTo>
                  <a:pt x="270925" y="559429"/>
                </a:lnTo>
                <a:lnTo>
                  <a:pt x="256252" y="568331"/>
                </a:lnTo>
                <a:lnTo>
                  <a:pt x="241523" y="577079"/>
                </a:lnTo>
                <a:lnTo>
                  <a:pt x="226472" y="585718"/>
                </a:lnTo>
                <a:lnTo>
                  <a:pt x="211228" y="594281"/>
                </a:lnTo>
                <a:lnTo>
                  <a:pt x="196196" y="602792"/>
                </a:lnTo>
                <a:lnTo>
                  <a:pt x="181597" y="611269"/>
                </a:lnTo>
                <a:lnTo>
                  <a:pt x="167268" y="619721"/>
                </a:lnTo>
                <a:lnTo>
                  <a:pt x="152778" y="628157"/>
                </a:lnTo>
                <a:lnTo>
                  <a:pt x="137891" y="636583"/>
                </a:lnTo>
                <a:lnTo>
                  <a:pt x="122758" y="645001"/>
                </a:lnTo>
                <a:lnTo>
                  <a:pt x="107801" y="653414"/>
                </a:lnTo>
                <a:lnTo>
                  <a:pt x="93276" y="661819"/>
                </a:lnTo>
                <a:lnTo>
                  <a:pt x="79761" y="670084"/>
                </a:lnTo>
                <a:lnTo>
                  <a:pt x="66931" y="678889"/>
                </a:lnTo>
                <a:lnTo>
                  <a:pt x="53659" y="690346"/>
                </a:lnTo>
                <a:lnTo>
                  <a:pt x="37816" y="7080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890819" y="995831"/>
            <a:ext cx="176477" cy="504220"/>
            <a:chOff x="1890819" y="995831"/>
            <a:chExt cx="176477" cy="504220"/>
          </a:xfrm>
        </p:grpSpPr>
        <p:sp>
          <p:nvSpPr>
            <p:cNvPr id="21" name="Freeform 20"/>
            <p:cNvSpPr/>
            <p:nvPr/>
          </p:nvSpPr>
          <p:spPr>
            <a:xfrm>
              <a:off x="1957274" y="1147097"/>
              <a:ext cx="9178" cy="88239"/>
            </a:xfrm>
            <a:custGeom>
              <a:avLst/>
              <a:gdLst/>
              <a:ahLst/>
              <a:cxnLst/>
              <a:rect l="0" t="0" r="0" b="0"/>
              <a:pathLst>
                <a:path w="9178" h="88239">
                  <a:moveTo>
                    <a:pt x="9177" y="0"/>
                  </a:moveTo>
                  <a:lnTo>
                    <a:pt x="5745" y="10618"/>
                  </a:lnTo>
                  <a:lnTo>
                    <a:pt x="3181" y="21377"/>
                  </a:lnTo>
                  <a:lnTo>
                    <a:pt x="1267" y="33322"/>
                  </a:lnTo>
                  <a:lnTo>
                    <a:pt x="92" y="45692"/>
                  </a:lnTo>
                  <a:lnTo>
                    <a:pt x="0" y="58068"/>
                  </a:lnTo>
                  <a:lnTo>
                    <a:pt x="2319" y="71542"/>
                  </a:lnTo>
                  <a:lnTo>
                    <a:pt x="9177" y="882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979057" y="995831"/>
              <a:ext cx="1" cy="12607"/>
            </a:xfrm>
            <a:custGeom>
              <a:avLst/>
              <a:gdLst/>
              <a:ahLst/>
              <a:cxnLst/>
              <a:rect l="0" t="0" r="0" b="0"/>
              <a:pathLst>
                <a:path w="1" h="12607">
                  <a:moveTo>
                    <a:pt x="0" y="12606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890819" y="1342258"/>
              <a:ext cx="176477" cy="157793"/>
            </a:xfrm>
            <a:custGeom>
              <a:avLst/>
              <a:gdLst/>
              <a:ahLst/>
              <a:cxnLst/>
              <a:rect l="0" t="0" r="0" b="0"/>
              <a:pathLst>
                <a:path w="176477" h="157793">
                  <a:moveTo>
                    <a:pt x="0" y="56948"/>
                  </a:moveTo>
                  <a:lnTo>
                    <a:pt x="80" y="70918"/>
                  </a:lnTo>
                  <a:lnTo>
                    <a:pt x="846" y="83476"/>
                  </a:lnTo>
                  <a:lnTo>
                    <a:pt x="2388" y="95810"/>
                  </a:lnTo>
                  <a:lnTo>
                    <a:pt x="4201" y="108143"/>
                  </a:lnTo>
                  <a:lnTo>
                    <a:pt x="5421" y="120527"/>
                  </a:lnTo>
                  <a:lnTo>
                    <a:pt x="5613" y="132855"/>
                  </a:lnTo>
                  <a:lnTo>
                    <a:pt x="4738" y="141234"/>
                  </a:lnTo>
                  <a:lnTo>
                    <a:pt x="3537" y="141228"/>
                  </a:lnTo>
                  <a:lnTo>
                    <a:pt x="3158" y="134956"/>
                  </a:lnTo>
                  <a:lnTo>
                    <a:pt x="3884" y="124778"/>
                  </a:lnTo>
                  <a:lnTo>
                    <a:pt x="5777" y="112387"/>
                  </a:lnTo>
                  <a:lnTo>
                    <a:pt x="8987" y="99058"/>
                  </a:lnTo>
                  <a:lnTo>
                    <a:pt x="13466" y="85501"/>
                  </a:lnTo>
                  <a:lnTo>
                    <a:pt x="19017" y="72020"/>
                  </a:lnTo>
                  <a:lnTo>
                    <a:pt x="25399" y="58711"/>
                  </a:lnTo>
                  <a:lnTo>
                    <a:pt x="32402" y="45587"/>
                  </a:lnTo>
                  <a:lnTo>
                    <a:pt x="40046" y="33013"/>
                  </a:lnTo>
                  <a:lnTo>
                    <a:pt x="48567" y="21690"/>
                  </a:lnTo>
                  <a:lnTo>
                    <a:pt x="58020" y="11921"/>
                  </a:lnTo>
                  <a:lnTo>
                    <a:pt x="68102" y="4386"/>
                  </a:lnTo>
                  <a:lnTo>
                    <a:pt x="78276" y="298"/>
                  </a:lnTo>
                  <a:lnTo>
                    <a:pt x="88224" y="0"/>
                  </a:lnTo>
                  <a:lnTo>
                    <a:pt x="97845" y="3293"/>
                  </a:lnTo>
                  <a:lnTo>
                    <a:pt x="107155" y="9869"/>
                  </a:lnTo>
                  <a:lnTo>
                    <a:pt x="116199" y="19210"/>
                  </a:lnTo>
                  <a:lnTo>
                    <a:pt x="124646" y="30712"/>
                  </a:lnTo>
                  <a:lnTo>
                    <a:pt x="131814" y="43819"/>
                  </a:lnTo>
                  <a:lnTo>
                    <a:pt x="137444" y="58073"/>
                  </a:lnTo>
                  <a:lnTo>
                    <a:pt x="142038" y="72934"/>
                  </a:lnTo>
                  <a:lnTo>
                    <a:pt x="146594" y="87787"/>
                  </a:lnTo>
                  <a:lnTo>
                    <a:pt x="151695" y="102282"/>
                  </a:lnTo>
                  <a:lnTo>
                    <a:pt x="157136" y="115795"/>
                  </a:lnTo>
                  <a:lnTo>
                    <a:pt x="162672" y="128634"/>
                  </a:lnTo>
                  <a:lnTo>
                    <a:pt x="168796" y="141922"/>
                  </a:lnTo>
                  <a:lnTo>
                    <a:pt x="176476" y="1577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 24"/>
          <p:cNvSpPr/>
          <p:nvPr/>
        </p:nvSpPr>
        <p:spPr>
          <a:xfrm>
            <a:off x="1885613" y="1600146"/>
            <a:ext cx="106050" cy="120100"/>
          </a:xfrm>
          <a:custGeom>
            <a:avLst/>
            <a:gdLst/>
            <a:ahLst/>
            <a:cxnLst/>
            <a:rect l="0" t="0" r="0" b="0"/>
            <a:pathLst>
              <a:path w="106050" h="120100">
                <a:moveTo>
                  <a:pt x="5206" y="51169"/>
                </a:moveTo>
                <a:lnTo>
                  <a:pt x="12391" y="57953"/>
                </a:lnTo>
                <a:lnTo>
                  <a:pt x="20586" y="62316"/>
                </a:lnTo>
                <a:lnTo>
                  <a:pt x="30623" y="64597"/>
                </a:lnTo>
                <a:lnTo>
                  <a:pt x="41943" y="64990"/>
                </a:lnTo>
                <a:lnTo>
                  <a:pt x="53516" y="63472"/>
                </a:lnTo>
                <a:lnTo>
                  <a:pt x="64710" y="60205"/>
                </a:lnTo>
                <a:lnTo>
                  <a:pt x="75126" y="55304"/>
                </a:lnTo>
                <a:lnTo>
                  <a:pt x="84411" y="48738"/>
                </a:lnTo>
                <a:lnTo>
                  <a:pt x="92487" y="40658"/>
                </a:lnTo>
                <a:lnTo>
                  <a:pt x="98717" y="31726"/>
                </a:lnTo>
                <a:lnTo>
                  <a:pt x="101848" y="22971"/>
                </a:lnTo>
                <a:lnTo>
                  <a:pt x="101463" y="14972"/>
                </a:lnTo>
                <a:lnTo>
                  <a:pt x="97694" y="8245"/>
                </a:lnTo>
                <a:lnTo>
                  <a:pt x="90789" y="3435"/>
                </a:lnTo>
                <a:lnTo>
                  <a:pt x="81235" y="700"/>
                </a:lnTo>
                <a:lnTo>
                  <a:pt x="69995" y="0"/>
                </a:lnTo>
                <a:lnTo>
                  <a:pt x="58338" y="1331"/>
                </a:lnTo>
                <a:lnTo>
                  <a:pt x="47016" y="4489"/>
                </a:lnTo>
                <a:lnTo>
                  <a:pt x="36479" y="9324"/>
                </a:lnTo>
                <a:lnTo>
                  <a:pt x="27094" y="15850"/>
                </a:lnTo>
                <a:lnTo>
                  <a:pt x="18928" y="23922"/>
                </a:lnTo>
                <a:lnTo>
                  <a:pt x="12022" y="33460"/>
                </a:lnTo>
                <a:lnTo>
                  <a:pt x="6524" y="44534"/>
                </a:lnTo>
                <a:lnTo>
                  <a:pt x="2392" y="57023"/>
                </a:lnTo>
                <a:lnTo>
                  <a:pt x="0" y="70096"/>
                </a:lnTo>
                <a:lnTo>
                  <a:pt x="196" y="82375"/>
                </a:lnTo>
                <a:lnTo>
                  <a:pt x="3225" y="93149"/>
                </a:lnTo>
                <a:lnTo>
                  <a:pt x="9176" y="102144"/>
                </a:lnTo>
                <a:lnTo>
                  <a:pt x="18283" y="109213"/>
                </a:lnTo>
                <a:lnTo>
                  <a:pt x="30331" y="114491"/>
                </a:lnTo>
                <a:lnTo>
                  <a:pt x="44135" y="118071"/>
                </a:lnTo>
                <a:lnTo>
                  <a:pt x="59235" y="120099"/>
                </a:lnTo>
                <a:lnTo>
                  <a:pt x="78290" y="119421"/>
                </a:lnTo>
                <a:lnTo>
                  <a:pt x="106049" y="11419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2395037" y="887891"/>
            <a:ext cx="270022" cy="1967527"/>
            <a:chOff x="2395037" y="887891"/>
            <a:chExt cx="270022" cy="1967527"/>
          </a:xfrm>
        </p:grpSpPr>
        <p:sp>
          <p:nvSpPr>
            <p:cNvPr id="26" name="Freeform 25"/>
            <p:cNvSpPr/>
            <p:nvPr/>
          </p:nvSpPr>
          <p:spPr>
            <a:xfrm>
              <a:off x="2521092" y="932804"/>
              <a:ext cx="25212" cy="226899"/>
            </a:xfrm>
            <a:custGeom>
              <a:avLst/>
              <a:gdLst/>
              <a:ahLst/>
              <a:cxnLst/>
              <a:rect l="0" t="0" r="0" b="0"/>
              <a:pathLst>
                <a:path w="25212" h="226899">
                  <a:moveTo>
                    <a:pt x="25211" y="0"/>
                  </a:moveTo>
                  <a:lnTo>
                    <a:pt x="25130" y="14050"/>
                  </a:lnTo>
                  <a:lnTo>
                    <a:pt x="24364" y="27374"/>
                  </a:lnTo>
                  <a:lnTo>
                    <a:pt x="22817" y="41261"/>
                  </a:lnTo>
                  <a:lnTo>
                    <a:pt x="20797" y="55821"/>
                  </a:lnTo>
                  <a:lnTo>
                    <a:pt x="18800" y="70978"/>
                  </a:lnTo>
                  <a:lnTo>
                    <a:pt x="17108" y="86610"/>
                  </a:lnTo>
                  <a:lnTo>
                    <a:pt x="15793" y="102596"/>
                  </a:lnTo>
                  <a:lnTo>
                    <a:pt x="14823" y="118837"/>
                  </a:lnTo>
                  <a:lnTo>
                    <a:pt x="14123" y="135247"/>
                  </a:lnTo>
                  <a:lnTo>
                    <a:pt x="13396" y="151505"/>
                  </a:lnTo>
                  <a:lnTo>
                    <a:pt x="11928" y="168902"/>
                  </a:lnTo>
                  <a:lnTo>
                    <a:pt x="8251" y="191642"/>
                  </a:lnTo>
                  <a:lnTo>
                    <a:pt x="0" y="2268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495881" y="887891"/>
              <a:ext cx="169178" cy="145758"/>
            </a:xfrm>
            <a:custGeom>
              <a:avLst/>
              <a:gdLst/>
              <a:ahLst/>
              <a:cxnLst/>
              <a:rect l="0" t="0" r="0" b="0"/>
              <a:pathLst>
                <a:path w="169178" h="145758">
                  <a:moveTo>
                    <a:pt x="12605" y="19702"/>
                  </a:moveTo>
                  <a:lnTo>
                    <a:pt x="23223" y="12837"/>
                  </a:lnTo>
                  <a:lnTo>
                    <a:pt x="33983" y="7708"/>
                  </a:lnTo>
                  <a:lnTo>
                    <a:pt x="45950" y="3875"/>
                  </a:lnTo>
                  <a:lnTo>
                    <a:pt x="59097" y="1255"/>
                  </a:lnTo>
                  <a:lnTo>
                    <a:pt x="73238" y="0"/>
                  </a:lnTo>
                  <a:lnTo>
                    <a:pt x="88149" y="75"/>
                  </a:lnTo>
                  <a:lnTo>
                    <a:pt x="103432" y="1475"/>
                  </a:lnTo>
                  <a:lnTo>
                    <a:pt x="118557" y="4320"/>
                  </a:lnTo>
                  <a:lnTo>
                    <a:pt x="133223" y="8543"/>
                  </a:lnTo>
                  <a:lnTo>
                    <a:pt x="146599" y="14116"/>
                  </a:lnTo>
                  <a:lnTo>
                    <a:pt x="157269" y="21148"/>
                  </a:lnTo>
                  <a:lnTo>
                    <a:pt x="164693" y="29553"/>
                  </a:lnTo>
                  <a:lnTo>
                    <a:pt x="168723" y="38910"/>
                  </a:lnTo>
                  <a:lnTo>
                    <a:pt x="169177" y="48588"/>
                  </a:lnTo>
                  <a:lnTo>
                    <a:pt x="166329" y="58198"/>
                  </a:lnTo>
                  <a:lnTo>
                    <a:pt x="160565" y="67591"/>
                  </a:lnTo>
                  <a:lnTo>
                    <a:pt x="152152" y="76747"/>
                  </a:lnTo>
                  <a:lnTo>
                    <a:pt x="141498" y="85693"/>
                  </a:lnTo>
                  <a:lnTo>
                    <a:pt x="129277" y="94279"/>
                  </a:lnTo>
                  <a:lnTo>
                    <a:pt x="116307" y="102176"/>
                  </a:lnTo>
                  <a:lnTo>
                    <a:pt x="103110" y="109265"/>
                  </a:lnTo>
                  <a:lnTo>
                    <a:pt x="89930" y="115610"/>
                  </a:lnTo>
                  <a:lnTo>
                    <a:pt x="76850" y="121350"/>
                  </a:lnTo>
                  <a:lnTo>
                    <a:pt x="63894" y="126626"/>
                  </a:lnTo>
                  <a:lnTo>
                    <a:pt x="51360" y="131383"/>
                  </a:lnTo>
                  <a:lnTo>
                    <a:pt x="38482" y="135837"/>
                  </a:lnTo>
                  <a:lnTo>
                    <a:pt x="22789" y="140383"/>
                  </a:lnTo>
                  <a:lnTo>
                    <a:pt x="0" y="14575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521092" y="1260546"/>
              <a:ext cx="12606" cy="226899"/>
            </a:xfrm>
            <a:custGeom>
              <a:avLst/>
              <a:gdLst/>
              <a:ahLst/>
              <a:cxnLst/>
              <a:rect l="0" t="0" r="0" b="0"/>
              <a:pathLst>
                <a:path w="12606" h="226899">
                  <a:moveTo>
                    <a:pt x="12605" y="0"/>
                  </a:moveTo>
                  <a:lnTo>
                    <a:pt x="12605" y="14050"/>
                  </a:lnTo>
                  <a:lnTo>
                    <a:pt x="12605" y="27374"/>
                  </a:lnTo>
                  <a:lnTo>
                    <a:pt x="12600" y="41261"/>
                  </a:lnTo>
                  <a:lnTo>
                    <a:pt x="12393" y="55821"/>
                  </a:lnTo>
                  <a:lnTo>
                    <a:pt x="11617" y="70978"/>
                  </a:lnTo>
                  <a:lnTo>
                    <a:pt x="10122" y="86610"/>
                  </a:lnTo>
                  <a:lnTo>
                    <a:pt x="8143" y="102596"/>
                  </a:lnTo>
                  <a:lnTo>
                    <a:pt x="6169" y="118837"/>
                  </a:lnTo>
                  <a:lnTo>
                    <a:pt x="4490" y="135247"/>
                  </a:lnTo>
                  <a:lnTo>
                    <a:pt x="3179" y="151505"/>
                  </a:lnTo>
                  <a:lnTo>
                    <a:pt x="2068" y="168902"/>
                  </a:lnTo>
                  <a:lnTo>
                    <a:pt x="1064" y="191642"/>
                  </a:lnTo>
                  <a:lnTo>
                    <a:pt x="0" y="2268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483275" y="1217223"/>
              <a:ext cx="145152" cy="131562"/>
            </a:xfrm>
            <a:custGeom>
              <a:avLst/>
              <a:gdLst/>
              <a:ahLst/>
              <a:cxnLst/>
              <a:rect l="0" t="0" r="0" b="0"/>
              <a:pathLst>
                <a:path w="145152" h="131562">
                  <a:moveTo>
                    <a:pt x="50422" y="5506"/>
                  </a:moveTo>
                  <a:lnTo>
                    <a:pt x="60960" y="2155"/>
                  </a:lnTo>
                  <a:lnTo>
                    <a:pt x="70953" y="356"/>
                  </a:lnTo>
                  <a:lnTo>
                    <a:pt x="81368" y="0"/>
                  </a:lnTo>
                  <a:lnTo>
                    <a:pt x="92288" y="1227"/>
                  </a:lnTo>
                  <a:lnTo>
                    <a:pt x="103656" y="4537"/>
                  </a:lnTo>
                  <a:lnTo>
                    <a:pt x="115358" y="10015"/>
                  </a:lnTo>
                  <a:lnTo>
                    <a:pt x="126520" y="17391"/>
                  </a:lnTo>
                  <a:lnTo>
                    <a:pt x="135595" y="26270"/>
                  </a:lnTo>
                  <a:lnTo>
                    <a:pt x="141898" y="36266"/>
                  </a:lnTo>
                  <a:lnTo>
                    <a:pt x="145151" y="46871"/>
                  </a:lnTo>
                  <a:lnTo>
                    <a:pt x="145073" y="57474"/>
                  </a:lnTo>
                  <a:lnTo>
                    <a:pt x="141862" y="67743"/>
                  </a:lnTo>
                  <a:lnTo>
                    <a:pt x="135854" y="77395"/>
                  </a:lnTo>
                  <a:lnTo>
                    <a:pt x="127276" y="86097"/>
                  </a:lnTo>
                  <a:lnTo>
                    <a:pt x="116500" y="93768"/>
                  </a:lnTo>
                  <a:lnTo>
                    <a:pt x="103792" y="100524"/>
                  </a:lnTo>
                  <a:lnTo>
                    <a:pt x="89220" y="106550"/>
                  </a:lnTo>
                  <a:lnTo>
                    <a:pt x="73016" y="112022"/>
                  </a:lnTo>
                  <a:lnTo>
                    <a:pt x="56411" y="116913"/>
                  </a:lnTo>
                  <a:lnTo>
                    <a:pt x="39899" y="121472"/>
                  </a:lnTo>
                  <a:lnTo>
                    <a:pt x="22034" y="126104"/>
                  </a:lnTo>
                  <a:lnTo>
                    <a:pt x="0" y="13156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500503" y="1588288"/>
              <a:ext cx="96289" cy="148466"/>
            </a:xfrm>
            <a:custGeom>
              <a:avLst/>
              <a:gdLst/>
              <a:ahLst/>
              <a:cxnLst/>
              <a:rect l="0" t="0" r="0" b="0"/>
              <a:pathLst>
                <a:path w="96289" h="148466">
                  <a:moveTo>
                    <a:pt x="33194" y="0"/>
                  </a:moveTo>
                  <a:lnTo>
                    <a:pt x="26249" y="7105"/>
                  </a:lnTo>
                  <a:lnTo>
                    <a:pt x="20354" y="14534"/>
                  </a:lnTo>
                  <a:lnTo>
                    <a:pt x="14968" y="23035"/>
                  </a:lnTo>
                  <a:lnTo>
                    <a:pt x="10122" y="32748"/>
                  </a:lnTo>
                  <a:lnTo>
                    <a:pt x="6093" y="43877"/>
                  </a:lnTo>
                  <a:lnTo>
                    <a:pt x="2975" y="56385"/>
                  </a:lnTo>
                  <a:lnTo>
                    <a:pt x="875" y="70064"/>
                  </a:lnTo>
                  <a:lnTo>
                    <a:pt x="0" y="84654"/>
                  </a:lnTo>
                  <a:lnTo>
                    <a:pt x="361" y="99897"/>
                  </a:lnTo>
                  <a:lnTo>
                    <a:pt x="2368" y="114815"/>
                  </a:lnTo>
                  <a:lnTo>
                    <a:pt x="6900" y="127794"/>
                  </a:lnTo>
                  <a:lnTo>
                    <a:pt x="14205" y="138093"/>
                  </a:lnTo>
                  <a:lnTo>
                    <a:pt x="23799" y="145207"/>
                  </a:lnTo>
                  <a:lnTo>
                    <a:pt x="34819" y="148465"/>
                  </a:lnTo>
                  <a:lnTo>
                    <a:pt x="46606" y="147902"/>
                  </a:lnTo>
                  <a:lnTo>
                    <a:pt x="58392" y="144076"/>
                  </a:lnTo>
                  <a:lnTo>
                    <a:pt x="69242" y="137701"/>
                  </a:lnTo>
                  <a:lnTo>
                    <a:pt x="78733" y="129435"/>
                  </a:lnTo>
                  <a:lnTo>
                    <a:pt x="86502" y="119815"/>
                  </a:lnTo>
                  <a:lnTo>
                    <a:pt x="92029" y="109245"/>
                  </a:lnTo>
                  <a:lnTo>
                    <a:pt x="95255" y="98025"/>
                  </a:lnTo>
                  <a:lnTo>
                    <a:pt x="96288" y="86557"/>
                  </a:lnTo>
                  <a:lnTo>
                    <a:pt x="95180" y="75354"/>
                  </a:lnTo>
                  <a:lnTo>
                    <a:pt x="92168" y="64680"/>
                  </a:lnTo>
                  <a:lnTo>
                    <a:pt x="87227" y="54955"/>
                  </a:lnTo>
                  <a:lnTo>
                    <a:pt x="79994" y="46840"/>
                  </a:lnTo>
                  <a:lnTo>
                    <a:pt x="70488" y="40541"/>
                  </a:lnTo>
                  <a:lnTo>
                    <a:pt x="59541" y="35875"/>
                  </a:lnTo>
                  <a:lnTo>
                    <a:pt x="47382" y="32029"/>
                  </a:lnTo>
                  <a:lnTo>
                    <a:pt x="31610" y="28668"/>
                  </a:lnTo>
                  <a:lnTo>
                    <a:pt x="7983" y="252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469702" y="1853002"/>
              <a:ext cx="114418" cy="163872"/>
            </a:xfrm>
            <a:custGeom>
              <a:avLst/>
              <a:gdLst/>
              <a:ahLst/>
              <a:cxnLst/>
              <a:rect l="0" t="0" r="0" b="0"/>
              <a:pathLst>
                <a:path w="114418" h="163872">
                  <a:moveTo>
                    <a:pt x="114417" y="0"/>
                  </a:moveTo>
                  <a:lnTo>
                    <a:pt x="105769" y="1732"/>
                  </a:lnTo>
                  <a:lnTo>
                    <a:pt x="93691" y="4230"/>
                  </a:lnTo>
                  <a:lnTo>
                    <a:pt x="80451" y="7189"/>
                  </a:lnTo>
                  <a:lnTo>
                    <a:pt x="66973" y="10485"/>
                  </a:lnTo>
                  <a:lnTo>
                    <a:pt x="53574" y="14039"/>
                  </a:lnTo>
                  <a:lnTo>
                    <a:pt x="40338" y="17786"/>
                  </a:lnTo>
                  <a:lnTo>
                    <a:pt x="27289" y="21679"/>
                  </a:lnTo>
                  <a:lnTo>
                    <a:pt x="15381" y="25871"/>
                  </a:lnTo>
                  <a:lnTo>
                    <a:pt x="6419" y="30703"/>
                  </a:lnTo>
                  <a:lnTo>
                    <a:pt x="1169" y="36301"/>
                  </a:lnTo>
                  <a:lnTo>
                    <a:pt x="0" y="42414"/>
                  </a:lnTo>
                  <a:lnTo>
                    <a:pt x="3395" y="48545"/>
                  </a:lnTo>
                  <a:lnTo>
                    <a:pt x="11128" y="54396"/>
                  </a:lnTo>
                  <a:lnTo>
                    <a:pt x="22102" y="59886"/>
                  </a:lnTo>
                  <a:lnTo>
                    <a:pt x="34754" y="65042"/>
                  </a:lnTo>
                  <a:lnTo>
                    <a:pt x="48021" y="69938"/>
                  </a:lnTo>
                  <a:lnTo>
                    <a:pt x="60996" y="75032"/>
                  </a:lnTo>
                  <a:lnTo>
                    <a:pt x="72741" y="81117"/>
                  </a:lnTo>
                  <a:lnTo>
                    <a:pt x="82869" y="88541"/>
                  </a:lnTo>
                  <a:lnTo>
                    <a:pt x="90681" y="97060"/>
                  </a:lnTo>
                  <a:lnTo>
                    <a:pt x="94973" y="106089"/>
                  </a:lnTo>
                  <a:lnTo>
                    <a:pt x="95409" y="115214"/>
                  </a:lnTo>
                  <a:lnTo>
                    <a:pt x="92011" y="124059"/>
                  </a:lnTo>
                  <a:lnTo>
                    <a:pt x="84729" y="132200"/>
                  </a:lnTo>
                  <a:lnTo>
                    <a:pt x="73956" y="139481"/>
                  </a:lnTo>
                  <a:lnTo>
                    <a:pt x="61036" y="145788"/>
                  </a:lnTo>
                  <a:lnTo>
                    <a:pt x="46635" y="151547"/>
                  </a:lnTo>
                  <a:lnTo>
                    <a:pt x="28159" y="157263"/>
                  </a:lnTo>
                  <a:lnTo>
                    <a:pt x="968" y="16387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495881" y="2180744"/>
              <a:ext cx="12606" cy="88239"/>
            </a:xfrm>
            <a:custGeom>
              <a:avLst/>
              <a:gdLst/>
              <a:ahLst/>
              <a:cxnLst/>
              <a:rect l="0" t="0" r="0" b="0"/>
              <a:pathLst>
                <a:path w="12606" h="88239">
                  <a:moveTo>
                    <a:pt x="12605" y="0"/>
                  </a:moveTo>
                  <a:lnTo>
                    <a:pt x="9163" y="14115"/>
                  </a:lnTo>
                  <a:lnTo>
                    <a:pt x="6209" y="29001"/>
                  </a:lnTo>
                  <a:lnTo>
                    <a:pt x="3375" y="50657"/>
                  </a:lnTo>
                  <a:lnTo>
                    <a:pt x="0" y="882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508486" y="2079901"/>
              <a:ext cx="1" cy="12606"/>
            </a:xfrm>
            <a:custGeom>
              <a:avLst/>
              <a:gdLst/>
              <a:ahLst/>
              <a:cxnLst/>
              <a:rect l="0" t="0" r="0" b="0"/>
              <a:pathLst>
                <a:path w="1" h="12606">
                  <a:moveTo>
                    <a:pt x="0" y="0"/>
                  </a:moveTo>
                  <a:lnTo>
                    <a:pt x="0" y="126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508486" y="2407643"/>
              <a:ext cx="9212" cy="214293"/>
            </a:xfrm>
            <a:custGeom>
              <a:avLst/>
              <a:gdLst/>
              <a:ahLst/>
              <a:cxnLst/>
              <a:rect l="0" t="0" r="0" b="0"/>
              <a:pathLst>
                <a:path w="9212" h="214293">
                  <a:moveTo>
                    <a:pt x="0" y="0"/>
                  </a:moveTo>
                  <a:lnTo>
                    <a:pt x="0" y="14050"/>
                  </a:lnTo>
                  <a:lnTo>
                    <a:pt x="0" y="27374"/>
                  </a:lnTo>
                  <a:lnTo>
                    <a:pt x="6" y="41260"/>
                  </a:lnTo>
                  <a:lnTo>
                    <a:pt x="212" y="55820"/>
                  </a:lnTo>
                  <a:lnTo>
                    <a:pt x="989" y="70978"/>
                  </a:lnTo>
                  <a:lnTo>
                    <a:pt x="2484" y="86610"/>
                  </a:lnTo>
                  <a:lnTo>
                    <a:pt x="4463" y="102595"/>
                  </a:lnTo>
                  <a:lnTo>
                    <a:pt x="6436" y="118837"/>
                  </a:lnTo>
                  <a:lnTo>
                    <a:pt x="8110" y="135241"/>
                  </a:lnTo>
                  <a:lnTo>
                    <a:pt x="9180" y="151258"/>
                  </a:lnTo>
                  <a:lnTo>
                    <a:pt x="9211" y="167576"/>
                  </a:lnTo>
                  <a:lnTo>
                    <a:pt x="6865" y="186965"/>
                  </a:lnTo>
                  <a:lnTo>
                    <a:pt x="0" y="2142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20248" y="2458064"/>
              <a:ext cx="201688" cy="37818"/>
            </a:xfrm>
            <a:custGeom>
              <a:avLst/>
              <a:gdLst/>
              <a:ahLst/>
              <a:cxnLst/>
              <a:rect l="0" t="0" r="0" b="0"/>
              <a:pathLst>
                <a:path w="201688" h="37818">
                  <a:moveTo>
                    <a:pt x="0" y="37817"/>
                  </a:moveTo>
                  <a:lnTo>
                    <a:pt x="10698" y="34304"/>
                  </a:lnTo>
                  <a:lnTo>
                    <a:pt x="22224" y="30973"/>
                  </a:lnTo>
                  <a:lnTo>
                    <a:pt x="35738" y="27507"/>
                  </a:lnTo>
                  <a:lnTo>
                    <a:pt x="50905" y="24074"/>
                  </a:lnTo>
                  <a:lnTo>
                    <a:pt x="67043" y="21061"/>
                  </a:lnTo>
                  <a:lnTo>
                    <a:pt x="83646" y="18648"/>
                  </a:lnTo>
                  <a:lnTo>
                    <a:pt x="100244" y="16630"/>
                  </a:lnTo>
                  <a:lnTo>
                    <a:pt x="116339" y="14543"/>
                  </a:lnTo>
                  <a:lnTo>
                    <a:pt x="131711" y="12123"/>
                  </a:lnTo>
                  <a:lnTo>
                    <a:pt x="146068" y="9490"/>
                  </a:lnTo>
                  <a:lnTo>
                    <a:pt x="160464" y="6792"/>
                  </a:lnTo>
                  <a:lnTo>
                    <a:pt x="177500" y="3786"/>
                  </a:lnTo>
                  <a:lnTo>
                    <a:pt x="20168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395037" y="2715117"/>
              <a:ext cx="163872" cy="140301"/>
            </a:xfrm>
            <a:custGeom>
              <a:avLst/>
              <a:gdLst/>
              <a:ahLst/>
              <a:cxnLst/>
              <a:rect l="0" t="0" r="0" b="0"/>
              <a:pathLst>
                <a:path w="163872" h="140301">
                  <a:moveTo>
                    <a:pt x="0" y="70689"/>
                  </a:moveTo>
                  <a:lnTo>
                    <a:pt x="13970" y="73961"/>
                  </a:lnTo>
                  <a:lnTo>
                    <a:pt x="26528" y="74993"/>
                  </a:lnTo>
                  <a:lnTo>
                    <a:pt x="38856" y="73808"/>
                  </a:lnTo>
                  <a:lnTo>
                    <a:pt x="50983" y="70767"/>
                  </a:lnTo>
                  <a:lnTo>
                    <a:pt x="62591" y="66236"/>
                  </a:lnTo>
                  <a:lnTo>
                    <a:pt x="73524" y="60562"/>
                  </a:lnTo>
                  <a:lnTo>
                    <a:pt x="83617" y="53850"/>
                  </a:lnTo>
                  <a:lnTo>
                    <a:pt x="92612" y="45974"/>
                  </a:lnTo>
                  <a:lnTo>
                    <a:pt x="100451" y="36968"/>
                  </a:lnTo>
                  <a:lnTo>
                    <a:pt x="106303" y="27394"/>
                  </a:lnTo>
                  <a:lnTo>
                    <a:pt x="108533" y="18199"/>
                  </a:lnTo>
                  <a:lnTo>
                    <a:pt x="106572" y="9910"/>
                  </a:lnTo>
                  <a:lnTo>
                    <a:pt x="100971" y="3394"/>
                  </a:lnTo>
                  <a:lnTo>
                    <a:pt x="92828" y="0"/>
                  </a:lnTo>
                  <a:lnTo>
                    <a:pt x="83061" y="168"/>
                  </a:lnTo>
                  <a:lnTo>
                    <a:pt x="72472" y="3571"/>
                  </a:lnTo>
                  <a:lnTo>
                    <a:pt x="61808" y="9584"/>
                  </a:lnTo>
                  <a:lnTo>
                    <a:pt x="51465" y="17568"/>
                  </a:lnTo>
                  <a:lnTo>
                    <a:pt x="41746" y="26980"/>
                  </a:lnTo>
                  <a:lnTo>
                    <a:pt x="32990" y="37402"/>
                  </a:lnTo>
                  <a:lnTo>
                    <a:pt x="25290" y="48524"/>
                  </a:lnTo>
                  <a:lnTo>
                    <a:pt x="18919" y="60127"/>
                  </a:lnTo>
                  <a:lnTo>
                    <a:pt x="14426" y="72058"/>
                  </a:lnTo>
                  <a:lnTo>
                    <a:pt x="11947" y="84199"/>
                  </a:lnTo>
                  <a:lnTo>
                    <a:pt x="11640" y="96087"/>
                  </a:lnTo>
                  <a:lnTo>
                    <a:pt x="13882" y="106937"/>
                  </a:lnTo>
                  <a:lnTo>
                    <a:pt x="18640" y="116400"/>
                  </a:lnTo>
                  <a:lnTo>
                    <a:pt x="25933" y="124337"/>
                  </a:lnTo>
                  <a:lnTo>
                    <a:pt x="36029" y="130606"/>
                  </a:lnTo>
                  <a:lnTo>
                    <a:pt x="48796" y="135305"/>
                  </a:lnTo>
                  <a:lnTo>
                    <a:pt x="63413" y="138504"/>
                  </a:lnTo>
                  <a:lnTo>
                    <a:pt x="78638" y="140131"/>
                  </a:lnTo>
                  <a:lnTo>
                    <a:pt x="93692" y="140300"/>
                  </a:lnTo>
                  <a:lnTo>
                    <a:pt x="107978" y="139217"/>
                  </a:lnTo>
                  <a:lnTo>
                    <a:pt x="122388" y="136857"/>
                  </a:lnTo>
                  <a:lnTo>
                    <a:pt x="139515" y="131677"/>
                  </a:lnTo>
                  <a:lnTo>
                    <a:pt x="163871" y="1211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367096" y="3239603"/>
            <a:ext cx="166602" cy="1202211"/>
            <a:chOff x="2367096" y="3239603"/>
            <a:chExt cx="166602" cy="1202211"/>
          </a:xfrm>
        </p:grpSpPr>
        <p:sp>
          <p:nvSpPr>
            <p:cNvPr id="38" name="Freeform 37"/>
            <p:cNvSpPr/>
            <p:nvPr/>
          </p:nvSpPr>
          <p:spPr>
            <a:xfrm>
              <a:off x="2395037" y="3239603"/>
              <a:ext cx="108315" cy="177862"/>
            </a:xfrm>
            <a:custGeom>
              <a:avLst/>
              <a:gdLst/>
              <a:ahLst/>
              <a:cxnLst/>
              <a:rect l="0" t="0" r="0" b="0"/>
              <a:pathLst>
                <a:path w="108315" h="177862">
                  <a:moveTo>
                    <a:pt x="100844" y="0"/>
                  </a:moveTo>
                  <a:lnTo>
                    <a:pt x="92196" y="1737"/>
                  </a:lnTo>
                  <a:lnTo>
                    <a:pt x="80118" y="4442"/>
                  </a:lnTo>
                  <a:lnTo>
                    <a:pt x="66878" y="8177"/>
                  </a:lnTo>
                  <a:lnTo>
                    <a:pt x="53427" y="12978"/>
                  </a:lnTo>
                  <a:lnTo>
                    <a:pt x="41063" y="18925"/>
                  </a:lnTo>
                  <a:lnTo>
                    <a:pt x="31708" y="26198"/>
                  </a:lnTo>
                  <a:lnTo>
                    <a:pt x="26140" y="34755"/>
                  </a:lnTo>
                  <a:lnTo>
                    <a:pt x="24332" y="44007"/>
                  </a:lnTo>
                  <a:lnTo>
                    <a:pt x="26013" y="52976"/>
                  </a:lnTo>
                  <a:lnTo>
                    <a:pt x="30639" y="61135"/>
                  </a:lnTo>
                  <a:lnTo>
                    <a:pt x="37370" y="68579"/>
                  </a:lnTo>
                  <a:lnTo>
                    <a:pt x="45246" y="75781"/>
                  </a:lnTo>
                  <a:lnTo>
                    <a:pt x="53635" y="83067"/>
                  </a:lnTo>
                  <a:lnTo>
                    <a:pt x="62404" y="90559"/>
                  </a:lnTo>
                  <a:lnTo>
                    <a:pt x="71777" y="98271"/>
                  </a:lnTo>
                  <a:lnTo>
                    <a:pt x="81831" y="106178"/>
                  </a:lnTo>
                  <a:lnTo>
                    <a:pt x="91729" y="114433"/>
                  </a:lnTo>
                  <a:lnTo>
                    <a:pt x="99878" y="123365"/>
                  </a:lnTo>
                  <a:lnTo>
                    <a:pt x="105522" y="133089"/>
                  </a:lnTo>
                  <a:lnTo>
                    <a:pt x="108314" y="143148"/>
                  </a:lnTo>
                  <a:lnTo>
                    <a:pt x="107919" y="152671"/>
                  </a:lnTo>
                  <a:lnTo>
                    <a:pt x="104499" y="161190"/>
                  </a:lnTo>
                  <a:lnTo>
                    <a:pt x="98550" y="168267"/>
                  </a:lnTo>
                  <a:lnTo>
                    <a:pt x="90650" y="173312"/>
                  </a:lnTo>
                  <a:lnTo>
                    <a:pt x="81314" y="176216"/>
                  </a:lnTo>
                  <a:lnTo>
                    <a:pt x="70809" y="177432"/>
                  </a:lnTo>
                  <a:lnTo>
                    <a:pt x="57764" y="177861"/>
                  </a:lnTo>
                  <a:lnTo>
                    <a:pt x="37026" y="177543"/>
                  </a:lnTo>
                  <a:lnTo>
                    <a:pt x="0" y="17647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445459" y="3642978"/>
              <a:ext cx="12606" cy="100844"/>
            </a:xfrm>
            <a:custGeom>
              <a:avLst/>
              <a:gdLst/>
              <a:ahLst/>
              <a:cxnLst/>
              <a:rect l="0" t="0" r="0" b="0"/>
              <a:pathLst>
                <a:path w="12606" h="100844">
                  <a:moveTo>
                    <a:pt x="0" y="0"/>
                  </a:moveTo>
                  <a:lnTo>
                    <a:pt x="3352" y="10537"/>
                  </a:lnTo>
                  <a:lnTo>
                    <a:pt x="5150" y="20531"/>
                  </a:lnTo>
                  <a:lnTo>
                    <a:pt x="5528" y="30940"/>
                  </a:lnTo>
                  <a:lnTo>
                    <a:pt x="5156" y="41762"/>
                  </a:lnTo>
                  <a:lnTo>
                    <a:pt x="5191" y="54081"/>
                  </a:lnTo>
                  <a:lnTo>
                    <a:pt x="6978" y="71661"/>
                  </a:lnTo>
                  <a:lnTo>
                    <a:pt x="12605" y="1008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458064" y="3529528"/>
              <a:ext cx="1" cy="12607"/>
            </a:xfrm>
            <a:custGeom>
              <a:avLst/>
              <a:gdLst/>
              <a:ahLst/>
              <a:cxnLst/>
              <a:rect l="0" t="0" r="0" b="0"/>
              <a:pathLst>
                <a:path w="1" h="12607">
                  <a:moveTo>
                    <a:pt x="0" y="0"/>
                  </a:moveTo>
                  <a:lnTo>
                    <a:pt x="0" y="1260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367096" y="3824698"/>
              <a:ext cx="139189" cy="272077"/>
            </a:xfrm>
            <a:custGeom>
              <a:avLst/>
              <a:gdLst/>
              <a:ahLst/>
              <a:cxnLst/>
              <a:rect l="0" t="0" r="0" b="0"/>
              <a:pathLst>
                <a:path w="139189" h="272077">
                  <a:moveTo>
                    <a:pt x="103574" y="70389"/>
                  </a:moveTo>
                  <a:lnTo>
                    <a:pt x="93117" y="67117"/>
                  </a:lnTo>
                  <a:lnTo>
                    <a:pt x="83890" y="66085"/>
                  </a:lnTo>
                  <a:lnTo>
                    <a:pt x="75027" y="67276"/>
                  </a:lnTo>
                  <a:lnTo>
                    <a:pt x="66334" y="70522"/>
                  </a:lnTo>
                  <a:lnTo>
                    <a:pt x="57739" y="75830"/>
                  </a:lnTo>
                  <a:lnTo>
                    <a:pt x="49213" y="83005"/>
                  </a:lnTo>
                  <a:lnTo>
                    <a:pt x="40931" y="91902"/>
                  </a:lnTo>
                  <a:lnTo>
                    <a:pt x="33247" y="102529"/>
                  </a:lnTo>
                  <a:lnTo>
                    <a:pt x="26305" y="114719"/>
                  </a:lnTo>
                  <a:lnTo>
                    <a:pt x="20062" y="127994"/>
                  </a:lnTo>
                  <a:lnTo>
                    <a:pt x="14390" y="141683"/>
                  </a:lnTo>
                  <a:lnTo>
                    <a:pt x="9166" y="155366"/>
                  </a:lnTo>
                  <a:lnTo>
                    <a:pt x="4663" y="168875"/>
                  </a:lnTo>
                  <a:lnTo>
                    <a:pt x="1524" y="182174"/>
                  </a:lnTo>
                  <a:lnTo>
                    <a:pt x="0" y="195278"/>
                  </a:lnTo>
                  <a:lnTo>
                    <a:pt x="359" y="207832"/>
                  </a:lnTo>
                  <a:lnTo>
                    <a:pt x="3056" y="219139"/>
                  </a:lnTo>
                  <a:lnTo>
                    <a:pt x="8114" y="228900"/>
                  </a:lnTo>
                  <a:lnTo>
                    <a:pt x="15203" y="236633"/>
                  </a:lnTo>
                  <a:lnTo>
                    <a:pt x="23888" y="241491"/>
                  </a:lnTo>
                  <a:lnTo>
                    <a:pt x="33755" y="243290"/>
                  </a:lnTo>
                  <a:lnTo>
                    <a:pt x="44271" y="242387"/>
                  </a:lnTo>
                  <a:lnTo>
                    <a:pt x="54816" y="239334"/>
                  </a:lnTo>
                  <a:lnTo>
                    <a:pt x="65051" y="234656"/>
                  </a:lnTo>
                  <a:lnTo>
                    <a:pt x="74883" y="228212"/>
                  </a:lnTo>
                  <a:lnTo>
                    <a:pt x="84344" y="219242"/>
                  </a:lnTo>
                  <a:lnTo>
                    <a:pt x="93499" y="207527"/>
                  </a:lnTo>
                  <a:lnTo>
                    <a:pt x="102226" y="193167"/>
                  </a:lnTo>
                  <a:lnTo>
                    <a:pt x="110220" y="176282"/>
                  </a:lnTo>
                  <a:lnTo>
                    <a:pt x="117367" y="157209"/>
                  </a:lnTo>
                  <a:lnTo>
                    <a:pt x="123549" y="136589"/>
                  </a:lnTo>
                  <a:lnTo>
                    <a:pt x="128541" y="115224"/>
                  </a:lnTo>
                  <a:lnTo>
                    <a:pt x="132342" y="93640"/>
                  </a:lnTo>
                  <a:lnTo>
                    <a:pt x="135118" y="72271"/>
                  </a:lnTo>
                  <a:lnTo>
                    <a:pt x="137090" y="51570"/>
                  </a:lnTo>
                  <a:lnTo>
                    <a:pt x="138459" y="31748"/>
                  </a:lnTo>
                  <a:lnTo>
                    <a:pt x="139188" y="14346"/>
                  </a:lnTo>
                  <a:lnTo>
                    <a:pt x="138658" y="3045"/>
                  </a:lnTo>
                  <a:lnTo>
                    <a:pt x="136655" y="0"/>
                  </a:lnTo>
                  <a:lnTo>
                    <a:pt x="133884" y="4423"/>
                  </a:lnTo>
                  <a:lnTo>
                    <a:pt x="130693" y="14786"/>
                  </a:lnTo>
                  <a:lnTo>
                    <a:pt x="127411" y="29602"/>
                  </a:lnTo>
                  <a:lnTo>
                    <a:pt x="124487" y="47639"/>
                  </a:lnTo>
                  <a:lnTo>
                    <a:pt x="122133" y="67934"/>
                  </a:lnTo>
                  <a:lnTo>
                    <a:pt x="120356" y="89402"/>
                  </a:lnTo>
                  <a:lnTo>
                    <a:pt x="119066" y="110811"/>
                  </a:lnTo>
                  <a:lnTo>
                    <a:pt x="118155" y="131513"/>
                  </a:lnTo>
                  <a:lnTo>
                    <a:pt x="117521" y="151543"/>
                  </a:lnTo>
                  <a:lnTo>
                    <a:pt x="117086" y="171350"/>
                  </a:lnTo>
                  <a:lnTo>
                    <a:pt x="116790" y="191219"/>
                  </a:lnTo>
                  <a:lnTo>
                    <a:pt x="116589" y="210358"/>
                  </a:lnTo>
                  <a:lnTo>
                    <a:pt x="116431" y="228878"/>
                  </a:lnTo>
                  <a:lnTo>
                    <a:pt x="116303" y="248411"/>
                  </a:lnTo>
                  <a:lnTo>
                    <a:pt x="116179" y="27207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381003" y="4215469"/>
              <a:ext cx="152695" cy="226345"/>
            </a:xfrm>
            <a:custGeom>
              <a:avLst/>
              <a:gdLst/>
              <a:ahLst/>
              <a:cxnLst/>
              <a:rect l="0" t="0" r="0" b="0"/>
              <a:pathLst>
                <a:path w="152695" h="226345">
                  <a:moveTo>
                    <a:pt x="1429" y="95598"/>
                  </a:moveTo>
                  <a:lnTo>
                    <a:pt x="11966" y="98950"/>
                  </a:lnTo>
                  <a:lnTo>
                    <a:pt x="21959" y="100748"/>
                  </a:lnTo>
                  <a:lnTo>
                    <a:pt x="32369" y="101104"/>
                  </a:lnTo>
                  <a:lnTo>
                    <a:pt x="43082" y="99877"/>
                  </a:lnTo>
                  <a:lnTo>
                    <a:pt x="53674" y="96567"/>
                  </a:lnTo>
                  <a:lnTo>
                    <a:pt x="63891" y="91089"/>
                  </a:lnTo>
                  <a:lnTo>
                    <a:pt x="73489" y="83713"/>
                  </a:lnTo>
                  <a:lnTo>
                    <a:pt x="82144" y="74834"/>
                  </a:lnTo>
                  <a:lnTo>
                    <a:pt x="89768" y="64832"/>
                  </a:lnTo>
                  <a:lnTo>
                    <a:pt x="96083" y="54022"/>
                  </a:lnTo>
                  <a:lnTo>
                    <a:pt x="100537" y="42641"/>
                  </a:lnTo>
                  <a:lnTo>
                    <a:pt x="102984" y="30888"/>
                  </a:lnTo>
                  <a:lnTo>
                    <a:pt x="103064" y="19672"/>
                  </a:lnTo>
                  <a:lnTo>
                    <a:pt x="100034" y="10549"/>
                  </a:lnTo>
                  <a:lnTo>
                    <a:pt x="93789" y="4204"/>
                  </a:lnTo>
                  <a:lnTo>
                    <a:pt x="85132" y="718"/>
                  </a:lnTo>
                  <a:lnTo>
                    <a:pt x="75387" y="0"/>
                  </a:lnTo>
                  <a:lnTo>
                    <a:pt x="65429" y="1691"/>
                  </a:lnTo>
                  <a:lnTo>
                    <a:pt x="55645" y="5299"/>
                  </a:lnTo>
                  <a:lnTo>
                    <a:pt x="46147" y="10344"/>
                  </a:lnTo>
                  <a:lnTo>
                    <a:pt x="36933" y="16446"/>
                  </a:lnTo>
                  <a:lnTo>
                    <a:pt x="28150" y="23885"/>
                  </a:lnTo>
                  <a:lnTo>
                    <a:pt x="20110" y="33542"/>
                  </a:lnTo>
                  <a:lnTo>
                    <a:pt x="12933" y="45721"/>
                  </a:lnTo>
                  <a:lnTo>
                    <a:pt x="6933" y="60192"/>
                  </a:lnTo>
                  <a:lnTo>
                    <a:pt x="2699" y="76516"/>
                  </a:lnTo>
                  <a:lnTo>
                    <a:pt x="392" y="94228"/>
                  </a:lnTo>
                  <a:lnTo>
                    <a:pt x="0" y="112553"/>
                  </a:lnTo>
                  <a:lnTo>
                    <a:pt x="1548" y="130456"/>
                  </a:lnTo>
                  <a:lnTo>
                    <a:pt x="4855" y="147404"/>
                  </a:lnTo>
                  <a:lnTo>
                    <a:pt x="9793" y="163122"/>
                  </a:lnTo>
                  <a:lnTo>
                    <a:pt x="16388" y="177376"/>
                  </a:lnTo>
                  <a:lnTo>
                    <a:pt x="24508" y="190192"/>
                  </a:lnTo>
                  <a:lnTo>
                    <a:pt x="34077" y="201397"/>
                  </a:lnTo>
                  <a:lnTo>
                    <a:pt x="45172" y="210526"/>
                  </a:lnTo>
                  <a:lnTo>
                    <a:pt x="57687" y="217508"/>
                  </a:lnTo>
                  <a:lnTo>
                    <a:pt x="71183" y="222423"/>
                  </a:lnTo>
                  <a:lnTo>
                    <a:pt x="85021" y="225293"/>
                  </a:lnTo>
                  <a:lnTo>
                    <a:pt x="98789" y="226344"/>
                  </a:lnTo>
                  <a:lnTo>
                    <a:pt x="111791" y="226113"/>
                  </a:lnTo>
                  <a:lnTo>
                    <a:pt x="124221" y="225317"/>
                  </a:lnTo>
                  <a:lnTo>
                    <a:pt x="137165" y="223892"/>
                  </a:lnTo>
                  <a:lnTo>
                    <a:pt x="152694" y="2216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3050521" y="828751"/>
            <a:ext cx="3353053" cy="3231198"/>
            <a:chOff x="3050521" y="828751"/>
            <a:chExt cx="3353053" cy="3231198"/>
          </a:xfrm>
        </p:grpSpPr>
        <p:sp>
          <p:nvSpPr>
            <p:cNvPr id="44" name="Freeform 43"/>
            <p:cNvSpPr/>
            <p:nvPr/>
          </p:nvSpPr>
          <p:spPr>
            <a:xfrm>
              <a:off x="3075732" y="1008437"/>
              <a:ext cx="126055" cy="100844"/>
            </a:xfrm>
            <a:custGeom>
              <a:avLst/>
              <a:gdLst/>
              <a:ahLst/>
              <a:cxnLst/>
              <a:rect l="0" t="0" r="0" b="0"/>
              <a:pathLst>
                <a:path w="126055" h="100844">
                  <a:moveTo>
                    <a:pt x="0" y="0"/>
                  </a:moveTo>
                  <a:lnTo>
                    <a:pt x="7025" y="10457"/>
                  </a:lnTo>
                  <a:lnTo>
                    <a:pt x="13687" y="19684"/>
                  </a:lnTo>
                  <a:lnTo>
                    <a:pt x="20630" y="28546"/>
                  </a:lnTo>
                  <a:lnTo>
                    <a:pt x="27911" y="37240"/>
                  </a:lnTo>
                  <a:lnTo>
                    <a:pt x="35489" y="45834"/>
                  </a:lnTo>
                  <a:lnTo>
                    <a:pt x="43311" y="54360"/>
                  </a:lnTo>
                  <a:lnTo>
                    <a:pt x="51510" y="62642"/>
                  </a:lnTo>
                  <a:lnTo>
                    <a:pt x="60407" y="70327"/>
                  </a:lnTo>
                  <a:lnTo>
                    <a:pt x="70107" y="77263"/>
                  </a:lnTo>
                  <a:lnTo>
                    <a:pt x="80225" y="83318"/>
                  </a:lnTo>
                  <a:lnTo>
                    <a:pt x="91111" y="88873"/>
                  </a:lnTo>
                  <a:lnTo>
                    <a:pt x="105060" y="94414"/>
                  </a:lnTo>
                  <a:lnTo>
                    <a:pt x="126054" y="1008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113548" y="958015"/>
              <a:ext cx="113450" cy="315137"/>
            </a:xfrm>
            <a:custGeom>
              <a:avLst/>
              <a:gdLst/>
              <a:ahLst/>
              <a:cxnLst/>
              <a:rect l="0" t="0" r="0" b="0"/>
              <a:pathLst>
                <a:path w="113450" h="315137">
                  <a:moveTo>
                    <a:pt x="113449" y="0"/>
                  </a:moveTo>
                  <a:lnTo>
                    <a:pt x="109937" y="10698"/>
                  </a:lnTo>
                  <a:lnTo>
                    <a:pt x="106606" y="22224"/>
                  </a:lnTo>
                  <a:lnTo>
                    <a:pt x="103123" y="35744"/>
                  </a:lnTo>
                  <a:lnTo>
                    <a:pt x="99069" y="51117"/>
                  </a:lnTo>
                  <a:lnTo>
                    <a:pt x="93728" y="68032"/>
                  </a:lnTo>
                  <a:lnTo>
                    <a:pt x="86824" y="86135"/>
                  </a:lnTo>
                  <a:lnTo>
                    <a:pt x="78664" y="104918"/>
                  </a:lnTo>
                  <a:lnTo>
                    <a:pt x="69880" y="123763"/>
                  </a:lnTo>
                  <a:lnTo>
                    <a:pt x="60921" y="142326"/>
                  </a:lnTo>
                  <a:lnTo>
                    <a:pt x="52189" y="160508"/>
                  </a:lnTo>
                  <a:lnTo>
                    <a:pt x="44124" y="178335"/>
                  </a:lnTo>
                  <a:lnTo>
                    <a:pt x="36888" y="195868"/>
                  </a:lnTo>
                  <a:lnTo>
                    <a:pt x="30428" y="212981"/>
                  </a:lnTo>
                  <a:lnTo>
                    <a:pt x="24603" y="229366"/>
                  </a:lnTo>
                  <a:lnTo>
                    <a:pt x="19266" y="244905"/>
                  </a:lnTo>
                  <a:lnTo>
                    <a:pt x="14465" y="259360"/>
                  </a:lnTo>
                  <a:lnTo>
                    <a:pt x="9977" y="273826"/>
                  </a:lnTo>
                  <a:lnTo>
                    <a:pt x="5402" y="290911"/>
                  </a:lnTo>
                  <a:lnTo>
                    <a:pt x="0" y="31513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063126" y="1348784"/>
              <a:ext cx="25212" cy="252110"/>
            </a:xfrm>
            <a:custGeom>
              <a:avLst/>
              <a:gdLst/>
              <a:ahLst/>
              <a:cxnLst/>
              <a:rect l="0" t="0" r="0" b="0"/>
              <a:pathLst>
                <a:path w="25212" h="252110">
                  <a:moveTo>
                    <a:pt x="25211" y="0"/>
                  </a:moveTo>
                  <a:lnTo>
                    <a:pt x="21779" y="14050"/>
                  </a:lnTo>
                  <a:lnTo>
                    <a:pt x="19215" y="27375"/>
                  </a:lnTo>
                  <a:lnTo>
                    <a:pt x="17295" y="41261"/>
                  </a:lnTo>
                  <a:lnTo>
                    <a:pt x="15882" y="55821"/>
                  </a:lnTo>
                  <a:lnTo>
                    <a:pt x="14866" y="70979"/>
                  </a:lnTo>
                  <a:lnTo>
                    <a:pt x="14151" y="86610"/>
                  </a:lnTo>
                  <a:lnTo>
                    <a:pt x="13654" y="102596"/>
                  </a:lnTo>
                  <a:lnTo>
                    <a:pt x="13314" y="118837"/>
                  </a:lnTo>
                  <a:lnTo>
                    <a:pt x="13077" y="135252"/>
                  </a:lnTo>
                  <a:lnTo>
                    <a:pt x="12714" y="151591"/>
                  </a:lnTo>
                  <a:lnTo>
                    <a:pt x="11832" y="167445"/>
                  </a:lnTo>
                  <a:lnTo>
                    <a:pt x="10266" y="182621"/>
                  </a:lnTo>
                  <a:lnTo>
                    <a:pt x="8229" y="196832"/>
                  </a:lnTo>
                  <a:lnTo>
                    <a:pt x="6005" y="211106"/>
                  </a:lnTo>
                  <a:lnTo>
                    <a:pt x="3396" y="228034"/>
                  </a:lnTo>
                  <a:lnTo>
                    <a:pt x="0" y="2521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050521" y="1308449"/>
              <a:ext cx="139634" cy="153785"/>
            </a:xfrm>
            <a:custGeom>
              <a:avLst/>
              <a:gdLst/>
              <a:ahLst/>
              <a:cxnLst/>
              <a:rect l="0" t="0" r="0" b="0"/>
              <a:pathLst>
                <a:path w="139634" h="153785">
                  <a:moveTo>
                    <a:pt x="0" y="27730"/>
                  </a:moveTo>
                  <a:lnTo>
                    <a:pt x="7186" y="20785"/>
                  </a:lnTo>
                  <a:lnTo>
                    <a:pt x="15381" y="14889"/>
                  </a:lnTo>
                  <a:lnTo>
                    <a:pt x="25423" y="9509"/>
                  </a:lnTo>
                  <a:lnTo>
                    <a:pt x="36950" y="4870"/>
                  </a:lnTo>
                  <a:lnTo>
                    <a:pt x="49299" y="1617"/>
                  </a:lnTo>
                  <a:lnTo>
                    <a:pt x="61999" y="0"/>
                  </a:lnTo>
                  <a:lnTo>
                    <a:pt x="74807" y="86"/>
                  </a:lnTo>
                  <a:lnTo>
                    <a:pt x="87618" y="1960"/>
                  </a:lnTo>
                  <a:lnTo>
                    <a:pt x="100380" y="5495"/>
                  </a:lnTo>
                  <a:lnTo>
                    <a:pt x="112497" y="10790"/>
                  </a:lnTo>
                  <a:lnTo>
                    <a:pt x="122870" y="18262"/>
                  </a:lnTo>
                  <a:lnTo>
                    <a:pt x="131032" y="27933"/>
                  </a:lnTo>
                  <a:lnTo>
                    <a:pt x="136714" y="39113"/>
                  </a:lnTo>
                  <a:lnTo>
                    <a:pt x="139552" y="50660"/>
                  </a:lnTo>
                  <a:lnTo>
                    <a:pt x="139633" y="61878"/>
                  </a:lnTo>
                  <a:lnTo>
                    <a:pt x="137194" y="72532"/>
                  </a:lnTo>
                  <a:lnTo>
                    <a:pt x="132384" y="82624"/>
                  </a:lnTo>
                  <a:lnTo>
                    <a:pt x="125519" y="92241"/>
                  </a:lnTo>
                  <a:lnTo>
                    <a:pt x="117019" y="101297"/>
                  </a:lnTo>
                  <a:lnTo>
                    <a:pt x="107290" y="109520"/>
                  </a:lnTo>
                  <a:lnTo>
                    <a:pt x="96676" y="116831"/>
                  </a:lnTo>
                  <a:lnTo>
                    <a:pt x="85525" y="123381"/>
                  </a:lnTo>
                  <a:lnTo>
                    <a:pt x="72855" y="130214"/>
                  </a:lnTo>
                  <a:lnTo>
                    <a:pt x="54881" y="139268"/>
                  </a:lnTo>
                  <a:lnTo>
                    <a:pt x="25211" y="1537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092999" y="1676526"/>
              <a:ext cx="84689" cy="147320"/>
            </a:xfrm>
            <a:custGeom>
              <a:avLst/>
              <a:gdLst/>
              <a:ahLst/>
              <a:cxnLst/>
              <a:rect l="0" t="0" r="0" b="0"/>
              <a:pathLst>
                <a:path w="84689" h="147320">
                  <a:moveTo>
                    <a:pt x="20549" y="0"/>
                  </a:moveTo>
                  <a:lnTo>
                    <a:pt x="17037" y="13970"/>
                  </a:lnTo>
                  <a:lnTo>
                    <a:pt x="13706" y="26528"/>
                  </a:lnTo>
                  <a:lnTo>
                    <a:pt x="10239" y="38867"/>
                  </a:lnTo>
                  <a:lnTo>
                    <a:pt x="6806" y="51408"/>
                  </a:lnTo>
                  <a:lnTo>
                    <a:pt x="3793" y="64568"/>
                  </a:lnTo>
                  <a:lnTo>
                    <a:pt x="1397" y="78497"/>
                  </a:lnTo>
                  <a:lnTo>
                    <a:pt x="0" y="92754"/>
                  </a:lnTo>
                  <a:lnTo>
                    <a:pt x="241" y="106472"/>
                  </a:lnTo>
                  <a:lnTo>
                    <a:pt x="2323" y="119182"/>
                  </a:lnTo>
                  <a:lnTo>
                    <a:pt x="6258" y="130249"/>
                  </a:lnTo>
                  <a:lnTo>
                    <a:pt x="12093" y="138716"/>
                  </a:lnTo>
                  <a:lnTo>
                    <a:pt x="19648" y="144309"/>
                  </a:lnTo>
                  <a:lnTo>
                    <a:pt x="28412" y="147129"/>
                  </a:lnTo>
                  <a:lnTo>
                    <a:pt x="37682" y="147319"/>
                  </a:lnTo>
                  <a:lnTo>
                    <a:pt x="47008" y="145230"/>
                  </a:lnTo>
                  <a:lnTo>
                    <a:pt x="56006" y="141133"/>
                  </a:lnTo>
                  <a:lnTo>
                    <a:pt x="64259" y="135113"/>
                  </a:lnTo>
                  <a:lnTo>
                    <a:pt x="71614" y="127385"/>
                  </a:lnTo>
                  <a:lnTo>
                    <a:pt x="77749" y="118079"/>
                  </a:lnTo>
                  <a:lnTo>
                    <a:pt x="82083" y="107161"/>
                  </a:lnTo>
                  <a:lnTo>
                    <a:pt x="84455" y="94777"/>
                  </a:lnTo>
                  <a:lnTo>
                    <a:pt x="84688" y="81775"/>
                  </a:lnTo>
                  <a:lnTo>
                    <a:pt x="82398" y="69542"/>
                  </a:lnTo>
                  <a:lnTo>
                    <a:pt x="77624" y="58795"/>
                  </a:lnTo>
                  <a:lnTo>
                    <a:pt x="70829" y="49554"/>
                  </a:lnTo>
                  <a:lnTo>
                    <a:pt x="61762" y="40437"/>
                  </a:lnTo>
                  <a:lnTo>
                    <a:pt x="46952" y="29315"/>
                  </a:lnTo>
                  <a:lnTo>
                    <a:pt x="20549" y="126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138759" y="1890819"/>
              <a:ext cx="2" cy="252110"/>
            </a:xfrm>
            <a:custGeom>
              <a:avLst/>
              <a:gdLst/>
              <a:ahLst/>
              <a:cxnLst/>
              <a:rect l="0" t="0" r="0" b="0"/>
              <a:pathLst>
                <a:path w="2" h="252110">
                  <a:moveTo>
                    <a:pt x="0" y="0"/>
                  </a:moveTo>
                  <a:lnTo>
                    <a:pt x="0" y="14050"/>
                  </a:lnTo>
                  <a:lnTo>
                    <a:pt x="0" y="27374"/>
                  </a:lnTo>
                  <a:lnTo>
                    <a:pt x="0" y="41261"/>
                  </a:lnTo>
                  <a:lnTo>
                    <a:pt x="0" y="55821"/>
                  </a:lnTo>
                  <a:lnTo>
                    <a:pt x="0" y="70978"/>
                  </a:lnTo>
                  <a:lnTo>
                    <a:pt x="0" y="86610"/>
                  </a:lnTo>
                  <a:lnTo>
                    <a:pt x="0" y="102596"/>
                  </a:lnTo>
                  <a:lnTo>
                    <a:pt x="0" y="118837"/>
                  </a:lnTo>
                  <a:lnTo>
                    <a:pt x="0" y="135258"/>
                  </a:lnTo>
                  <a:lnTo>
                    <a:pt x="0" y="151803"/>
                  </a:lnTo>
                  <a:lnTo>
                    <a:pt x="0" y="168433"/>
                  </a:lnTo>
                  <a:lnTo>
                    <a:pt x="0" y="185099"/>
                  </a:lnTo>
                  <a:lnTo>
                    <a:pt x="0" y="201057"/>
                  </a:lnTo>
                  <a:lnTo>
                    <a:pt x="1" y="216439"/>
                  </a:lnTo>
                  <a:lnTo>
                    <a:pt x="0" y="232596"/>
                  </a:lnTo>
                  <a:lnTo>
                    <a:pt x="0" y="2521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050521" y="1991662"/>
              <a:ext cx="189083" cy="25212"/>
            </a:xfrm>
            <a:custGeom>
              <a:avLst/>
              <a:gdLst/>
              <a:ahLst/>
              <a:cxnLst/>
              <a:rect l="0" t="0" r="0" b="0"/>
              <a:pathLst>
                <a:path w="189083" h="25212">
                  <a:moveTo>
                    <a:pt x="0" y="25211"/>
                  </a:moveTo>
                  <a:lnTo>
                    <a:pt x="8653" y="23485"/>
                  </a:lnTo>
                  <a:lnTo>
                    <a:pt x="20938" y="21194"/>
                  </a:lnTo>
                  <a:lnTo>
                    <a:pt x="34955" y="19012"/>
                  </a:lnTo>
                  <a:lnTo>
                    <a:pt x="49928" y="17211"/>
                  </a:lnTo>
                  <a:lnTo>
                    <a:pt x="65305" y="15635"/>
                  </a:lnTo>
                  <a:lnTo>
                    <a:pt x="80515" y="13862"/>
                  </a:lnTo>
                  <a:lnTo>
                    <a:pt x="95270" y="11659"/>
                  </a:lnTo>
                  <a:lnTo>
                    <a:pt x="109673" y="9177"/>
                  </a:lnTo>
                  <a:lnTo>
                    <a:pt x="125879" y="6597"/>
                  </a:lnTo>
                  <a:lnTo>
                    <a:pt x="149325" y="3690"/>
                  </a:lnTo>
                  <a:lnTo>
                    <a:pt x="18908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063126" y="2298310"/>
              <a:ext cx="126056" cy="121977"/>
            </a:xfrm>
            <a:custGeom>
              <a:avLst/>
              <a:gdLst/>
              <a:ahLst/>
              <a:cxnLst/>
              <a:rect l="0" t="0" r="0" b="0"/>
              <a:pathLst>
                <a:path w="126056" h="121977">
                  <a:moveTo>
                    <a:pt x="0" y="46305"/>
                  </a:moveTo>
                  <a:lnTo>
                    <a:pt x="13970" y="46145"/>
                  </a:lnTo>
                  <a:lnTo>
                    <a:pt x="26528" y="44612"/>
                  </a:lnTo>
                  <a:lnTo>
                    <a:pt x="38840" y="41502"/>
                  </a:lnTo>
                  <a:lnTo>
                    <a:pt x="50346" y="36841"/>
                  </a:lnTo>
                  <a:lnTo>
                    <a:pt x="59625" y="30518"/>
                  </a:lnTo>
                  <a:lnTo>
                    <a:pt x="66046" y="22655"/>
                  </a:lnTo>
                  <a:lnTo>
                    <a:pt x="69169" y="14296"/>
                  </a:lnTo>
                  <a:lnTo>
                    <a:pt x="68363" y="7211"/>
                  </a:lnTo>
                  <a:lnTo>
                    <a:pt x="63699" y="2297"/>
                  </a:lnTo>
                  <a:lnTo>
                    <a:pt x="56146" y="0"/>
                  </a:lnTo>
                  <a:lnTo>
                    <a:pt x="47160" y="730"/>
                  </a:lnTo>
                  <a:lnTo>
                    <a:pt x="37730" y="4382"/>
                  </a:lnTo>
                  <a:lnTo>
                    <a:pt x="28711" y="10689"/>
                  </a:lnTo>
                  <a:lnTo>
                    <a:pt x="21003" y="19467"/>
                  </a:lnTo>
                  <a:lnTo>
                    <a:pt x="14949" y="30366"/>
                  </a:lnTo>
                  <a:lnTo>
                    <a:pt x="10644" y="42751"/>
                  </a:lnTo>
                  <a:lnTo>
                    <a:pt x="8175" y="55831"/>
                  </a:lnTo>
                  <a:lnTo>
                    <a:pt x="7406" y="69090"/>
                  </a:lnTo>
                  <a:lnTo>
                    <a:pt x="8427" y="81906"/>
                  </a:lnTo>
                  <a:lnTo>
                    <a:pt x="11647" y="93467"/>
                  </a:lnTo>
                  <a:lnTo>
                    <a:pt x="17099" y="103444"/>
                  </a:lnTo>
                  <a:lnTo>
                    <a:pt x="24674" y="111542"/>
                  </a:lnTo>
                  <a:lnTo>
                    <a:pt x="34332" y="117292"/>
                  </a:lnTo>
                  <a:lnTo>
                    <a:pt x="45829" y="120674"/>
                  </a:lnTo>
                  <a:lnTo>
                    <a:pt x="58537" y="121976"/>
                  </a:lnTo>
                  <a:lnTo>
                    <a:pt x="73048" y="121583"/>
                  </a:lnTo>
                  <a:lnTo>
                    <a:pt x="93308" y="118125"/>
                  </a:lnTo>
                  <a:lnTo>
                    <a:pt x="126055" y="10933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075732" y="2551854"/>
              <a:ext cx="151266" cy="120504"/>
            </a:xfrm>
            <a:custGeom>
              <a:avLst/>
              <a:gdLst/>
              <a:ahLst/>
              <a:cxnLst/>
              <a:rect l="0" t="0" r="0" b="0"/>
              <a:pathLst>
                <a:path w="151266" h="120504">
                  <a:moveTo>
                    <a:pt x="0" y="7054"/>
                  </a:moveTo>
                  <a:lnTo>
                    <a:pt x="80" y="21105"/>
                  </a:lnTo>
                  <a:lnTo>
                    <a:pt x="847" y="34429"/>
                  </a:lnTo>
                  <a:lnTo>
                    <a:pt x="2399" y="48310"/>
                  </a:lnTo>
                  <a:lnTo>
                    <a:pt x="4626" y="62663"/>
                  </a:lnTo>
                  <a:lnTo>
                    <a:pt x="7399" y="77044"/>
                  </a:lnTo>
                  <a:lnTo>
                    <a:pt x="10566" y="91079"/>
                  </a:lnTo>
                  <a:lnTo>
                    <a:pt x="13134" y="101300"/>
                  </a:lnTo>
                  <a:lnTo>
                    <a:pt x="14143" y="103248"/>
                  </a:lnTo>
                  <a:lnTo>
                    <a:pt x="14253" y="97884"/>
                  </a:lnTo>
                  <a:lnTo>
                    <a:pt x="14223" y="87512"/>
                  </a:lnTo>
                  <a:lnTo>
                    <a:pt x="14685" y="74199"/>
                  </a:lnTo>
                  <a:lnTo>
                    <a:pt x="15914" y="59295"/>
                  </a:lnTo>
                  <a:lnTo>
                    <a:pt x="18490" y="44138"/>
                  </a:lnTo>
                  <a:lnTo>
                    <a:pt x="23395" y="30229"/>
                  </a:lnTo>
                  <a:lnTo>
                    <a:pt x="30942" y="18262"/>
                  </a:lnTo>
                  <a:lnTo>
                    <a:pt x="40491" y="8819"/>
                  </a:lnTo>
                  <a:lnTo>
                    <a:pt x="50844" y="2700"/>
                  </a:lnTo>
                  <a:lnTo>
                    <a:pt x="61214" y="0"/>
                  </a:lnTo>
                  <a:lnTo>
                    <a:pt x="71275" y="274"/>
                  </a:lnTo>
                  <a:lnTo>
                    <a:pt x="80959" y="2891"/>
                  </a:lnTo>
                  <a:lnTo>
                    <a:pt x="90298" y="7262"/>
                  </a:lnTo>
                  <a:lnTo>
                    <a:pt x="99165" y="13091"/>
                  </a:lnTo>
                  <a:lnTo>
                    <a:pt x="107260" y="20372"/>
                  </a:lnTo>
                  <a:lnTo>
                    <a:pt x="114486" y="28994"/>
                  </a:lnTo>
                  <a:lnTo>
                    <a:pt x="120924" y="38921"/>
                  </a:lnTo>
                  <a:lnTo>
                    <a:pt x="126728" y="50266"/>
                  </a:lnTo>
                  <a:lnTo>
                    <a:pt x="132047" y="62936"/>
                  </a:lnTo>
                  <a:lnTo>
                    <a:pt x="136834" y="75981"/>
                  </a:lnTo>
                  <a:lnTo>
                    <a:pt x="141310" y="88984"/>
                  </a:lnTo>
                  <a:lnTo>
                    <a:pt x="145874" y="103084"/>
                  </a:lnTo>
                  <a:lnTo>
                    <a:pt x="151265" y="12050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075732" y="2798412"/>
              <a:ext cx="126055" cy="176477"/>
            </a:xfrm>
            <a:custGeom>
              <a:avLst/>
              <a:gdLst/>
              <a:ahLst/>
              <a:cxnLst/>
              <a:rect l="0" t="0" r="0" b="0"/>
              <a:pathLst>
                <a:path w="126055" h="176477">
                  <a:moveTo>
                    <a:pt x="0" y="0"/>
                  </a:moveTo>
                  <a:lnTo>
                    <a:pt x="0" y="14050"/>
                  </a:lnTo>
                  <a:lnTo>
                    <a:pt x="0" y="27374"/>
                  </a:lnTo>
                  <a:lnTo>
                    <a:pt x="5" y="41255"/>
                  </a:lnTo>
                  <a:lnTo>
                    <a:pt x="212" y="55608"/>
                  </a:lnTo>
                  <a:lnTo>
                    <a:pt x="989" y="69989"/>
                  </a:lnTo>
                  <a:lnTo>
                    <a:pt x="2500" y="84110"/>
                  </a:lnTo>
                  <a:lnTo>
                    <a:pt x="5100" y="97496"/>
                  </a:lnTo>
                  <a:lnTo>
                    <a:pt x="9402" y="109436"/>
                  </a:lnTo>
                  <a:lnTo>
                    <a:pt x="15577" y="119659"/>
                  </a:lnTo>
                  <a:lnTo>
                    <a:pt x="23235" y="127718"/>
                  </a:lnTo>
                  <a:lnTo>
                    <a:pt x="31675" y="132804"/>
                  </a:lnTo>
                  <a:lnTo>
                    <a:pt x="40406" y="134748"/>
                  </a:lnTo>
                  <a:lnTo>
                    <a:pt x="49188" y="133537"/>
                  </a:lnTo>
                  <a:lnTo>
                    <a:pt x="57923" y="129004"/>
                  </a:lnTo>
                  <a:lnTo>
                    <a:pt x="66578" y="121390"/>
                  </a:lnTo>
                  <a:lnTo>
                    <a:pt x="74762" y="111228"/>
                  </a:lnTo>
                  <a:lnTo>
                    <a:pt x="81752" y="99110"/>
                  </a:lnTo>
                  <a:lnTo>
                    <a:pt x="87260" y="85664"/>
                  </a:lnTo>
                  <a:lnTo>
                    <a:pt x="91627" y="75073"/>
                  </a:lnTo>
                  <a:lnTo>
                    <a:pt x="95276" y="72272"/>
                  </a:lnTo>
                  <a:lnTo>
                    <a:pt x="98334" y="75781"/>
                  </a:lnTo>
                  <a:lnTo>
                    <a:pt x="101219" y="83165"/>
                  </a:lnTo>
                  <a:lnTo>
                    <a:pt x="104227" y="92765"/>
                  </a:lnTo>
                  <a:lnTo>
                    <a:pt x="107467" y="103614"/>
                  </a:lnTo>
                  <a:lnTo>
                    <a:pt x="110938" y="115162"/>
                  </a:lnTo>
                  <a:lnTo>
                    <a:pt x="114422" y="126796"/>
                  </a:lnTo>
                  <a:lnTo>
                    <a:pt x="117855" y="138996"/>
                  </a:lnTo>
                  <a:lnTo>
                    <a:pt x="121538" y="154163"/>
                  </a:lnTo>
                  <a:lnTo>
                    <a:pt x="126054" y="17647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086447" y="3088337"/>
              <a:ext cx="86918" cy="167047"/>
            </a:xfrm>
            <a:custGeom>
              <a:avLst/>
              <a:gdLst/>
              <a:ahLst/>
              <a:cxnLst/>
              <a:rect l="0" t="0" r="0" b="0"/>
              <a:pathLst>
                <a:path w="86918" h="167047">
                  <a:moveTo>
                    <a:pt x="64918" y="0"/>
                  </a:moveTo>
                  <a:lnTo>
                    <a:pt x="50948" y="6945"/>
                  </a:lnTo>
                  <a:lnTo>
                    <a:pt x="38390" y="12841"/>
                  </a:lnTo>
                  <a:lnTo>
                    <a:pt x="26083" y="18237"/>
                  </a:lnTo>
                  <a:lnTo>
                    <a:pt x="14784" y="23498"/>
                  </a:lnTo>
                  <a:lnTo>
                    <a:pt x="6281" y="29079"/>
                  </a:lnTo>
                  <a:lnTo>
                    <a:pt x="1350" y="35203"/>
                  </a:lnTo>
                  <a:lnTo>
                    <a:pt x="0" y="41881"/>
                  </a:lnTo>
                  <a:lnTo>
                    <a:pt x="2002" y="49031"/>
                  </a:lnTo>
                  <a:lnTo>
                    <a:pt x="6856" y="56542"/>
                  </a:lnTo>
                  <a:lnTo>
                    <a:pt x="13946" y="64122"/>
                  </a:lnTo>
                  <a:lnTo>
                    <a:pt x="22702" y="71326"/>
                  </a:lnTo>
                  <a:lnTo>
                    <a:pt x="32650" y="77947"/>
                  </a:lnTo>
                  <a:lnTo>
                    <a:pt x="43238" y="84176"/>
                  </a:lnTo>
                  <a:lnTo>
                    <a:pt x="53840" y="90475"/>
                  </a:lnTo>
                  <a:lnTo>
                    <a:pt x="64100" y="97121"/>
                  </a:lnTo>
                  <a:lnTo>
                    <a:pt x="73341" y="104571"/>
                  </a:lnTo>
                  <a:lnTo>
                    <a:pt x="80494" y="113520"/>
                  </a:lnTo>
                  <a:lnTo>
                    <a:pt x="85151" y="124184"/>
                  </a:lnTo>
                  <a:lnTo>
                    <a:pt x="86917" y="135629"/>
                  </a:lnTo>
                  <a:lnTo>
                    <a:pt x="85116" y="146080"/>
                  </a:lnTo>
                  <a:lnTo>
                    <a:pt x="79739" y="154599"/>
                  </a:lnTo>
                  <a:lnTo>
                    <a:pt x="71483" y="160881"/>
                  </a:lnTo>
                  <a:lnTo>
                    <a:pt x="61381" y="164836"/>
                  </a:lnTo>
                  <a:lnTo>
                    <a:pt x="50224" y="166695"/>
                  </a:lnTo>
                  <a:lnTo>
                    <a:pt x="39025" y="167046"/>
                  </a:lnTo>
                  <a:lnTo>
                    <a:pt x="28022" y="166723"/>
                  </a:lnTo>
                  <a:lnTo>
                    <a:pt x="16262" y="165702"/>
                  </a:lnTo>
                  <a:lnTo>
                    <a:pt x="1890" y="16387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063126" y="3361103"/>
              <a:ext cx="189083" cy="168628"/>
            </a:xfrm>
            <a:custGeom>
              <a:avLst/>
              <a:gdLst/>
              <a:ahLst/>
              <a:cxnLst/>
              <a:rect l="0" t="0" r="0" b="0"/>
              <a:pathLst>
                <a:path w="189083" h="168628">
                  <a:moveTo>
                    <a:pt x="0" y="54976"/>
                  </a:moveTo>
                  <a:lnTo>
                    <a:pt x="7186" y="61841"/>
                  </a:lnTo>
                  <a:lnTo>
                    <a:pt x="15381" y="66970"/>
                  </a:lnTo>
                  <a:lnTo>
                    <a:pt x="25418" y="70798"/>
                  </a:lnTo>
                  <a:lnTo>
                    <a:pt x="36738" y="73211"/>
                  </a:lnTo>
                  <a:lnTo>
                    <a:pt x="48311" y="73690"/>
                  </a:lnTo>
                  <a:lnTo>
                    <a:pt x="59505" y="72109"/>
                  </a:lnTo>
                  <a:lnTo>
                    <a:pt x="69921" y="68316"/>
                  </a:lnTo>
                  <a:lnTo>
                    <a:pt x="79206" y="61945"/>
                  </a:lnTo>
                  <a:lnTo>
                    <a:pt x="87287" y="53058"/>
                  </a:lnTo>
                  <a:lnTo>
                    <a:pt x="93724" y="42426"/>
                  </a:lnTo>
                  <a:lnTo>
                    <a:pt x="97631" y="31257"/>
                  </a:lnTo>
                  <a:lnTo>
                    <a:pt x="98752" y="20317"/>
                  </a:lnTo>
                  <a:lnTo>
                    <a:pt x="97375" y="10665"/>
                  </a:lnTo>
                  <a:lnTo>
                    <a:pt x="93997" y="3796"/>
                  </a:lnTo>
                  <a:lnTo>
                    <a:pt x="89112" y="260"/>
                  </a:lnTo>
                  <a:lnTo>
                    <a:pt x="83137" y="0"/>
                  </a:lnTo>
                  <a:lnTo>
                    <a:pt x="76394" y="2811"/>
                  </a:lnTo>
                  <a:lnTo>
                    <a:pt x="69118" y="8249"/>
                  </a:lnTo>
                  <a:lnTo>
                    <a:pt x="61476" y="15952"/>
                  </a:lnTo>
                  <a:lnTo>
                    <a:pt x="53585" y="25764"/>
                  </a:lnTo>
                  <a:lnTo>
                    <a:pt x="45542" y="37404"/>
                  </a:lnTo>
                  <a:lnTo>
                    <a:pt x="37990" y="50309"/>
                  </a:lnTo>
                  <a:lnTo>
                    <a:pt x="32069" y="63748"/>
                  </a:lnTo>
                  <a:lnTo>
                    <a:pt x="28275" y="77264"/>
                  </a:lnTo>
                  <a:lnTo>
                    <a:pt x="26704" y="90660"/>
                  </a:lnTo>
                  <a:lnTo>
                    <a:pt x="27372" y="103885"/>
                  </a:lnTo>
                  <a:lnTo>
                    <a:pt x="30050" y="116939"/>
                  </a:lnTo>
                  <a:lnTo>
                    <a:pt x="34748" y="129460"/>
                  </a:lnTo>
                  <a:lnTo>
                    <a:pt x="41811" y="140743"/>
                  </a:lnTo>
                  <a:lnTo>
                    <a:pt x="51208" y="150496"/>
                  </a:lnTo>
                  <a:lnTo>
                    <a:pt x="62406" y="158425"/>
                  </a:lnTo>
                  <a:lnTo>
                    <a:pt x="74601" y="164054"/>
                  </a:lnTo>
                  <a:lnTo>
                    <a:pt x="87234" y="167348"/>
                  </a:lnTo>
                  <a:lnTo>
                    <a:pt x="100016" y="168627"/>
                  </a:lnTo>
                  <a:lnTo>
                    <a:pt x="112819" y="168323"/>
                  </a:lnTo>
                  <a:lnTo>
                    <a:pt x="125585" y="166839"/>
                  </a:lnTo>
                  <a:lnTo>
                    <a:pt x="137989" y="164463"/>
                  </a:lnTo>
                  <a:lnTo>
                    <a:pt x="150765" y="161006"/>
                  </a:lnTo>
                  <a:lnTo>
                    <a:pt x="166374" y="154833"/>
                  </a:lnTo>
                  <a:lnTo>
                    <a:pt x="189082" y="14321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638914" y="932804"/>
              <a:ext cx="108920" cy="147170"/>
            </a:xfrm>
            <a:custGeom>
              <a:avLst/>
              <a:gdLst/>
              <a:ahLst/>
              <a:cxnLst/>
              <a:rect l="0" t="0" r="0" b="0"/>
              <a:pathLst>
                <a:path w="108920" h="147170">
                  <a:moveTo>
                    <a:pt x="16669" y="0"/>
                  </a:moveTo>
                  <a:lnTo>
                    <a:pt x="13156" y="10618"/>
                  </a:lnTo>
                  <a:lnTo>
                    <a:pt x="9826" y="21377"/>
                  </a:lnTo>
                  <a:lnTo>
                    <a:pt x="6365" y="33345"/>
                  </a:lnTo>
                  <a:lnTo>
                    <a:pt x="3139" y="46491"/>
                  </a:lnTo>
                  <a:lnTo>
                    <a:pt x="902" y="60633"/>
                  </a:lnTo>
                  <a:lnTo>
                    <a:pt x="0" y="75538"/>
                  </a:lnTo>
                  <a:lnTo>
                    <a:pt x="582" y="90614"/>
                  </a:lnTo>
                  <a:lnTo>
                    <a:pt x="2797" y="104963"/>
                  </a:lnTo>
                  <a:lnTo>
                    <a:pt x="6558" y="118134"/>
                  </a:lnTo>
                  <a:lnTo>
                    <a:pt x="11802" y="129531"/>
                  </a:lnTo>
                  <a:lnTo>
                    <a:pt x="18604" y="138228"/>
                  </a:lnTo>
                  <a:lnTo>
                    <a:pt x="26851" y="143978"/>
                  </a:lnTo>
                  <a:lnTo>
                    <a:pt x="36100" y="146906"/>
                  </a:lnTo>
                  <a:lnTo>
                    <a:pt x="45705" y="147169"/>
                  </a:lnTo>
                  <a:lnTo>
                    <a:pt x="55266" y="145135"/>
                  </a:lnTo>
                  <a:lnTo>
                    <a:pt x="64625" y="141279"/>
                  </a:lnTo>
                  <a:lnTo>
                    <a:pt x="73759" y="136057"/>
                  </a:lnTo>
                  <a:lnTo>
                    <a:pt x="82685" y="129833"/>
                  </a:lnTo>
                  <a:lnTo>
                    <a:pt x="91054" y="122309"/>
                  </a:lnTo>
                  <a:lnTo>
                    <a:pt x="98169" y="112595"/>
                  </a:lnTo>
                  <a:lnTo>
                    <a:pt x="103742" y="100395"/>
                  </a:lnTo>
                  <a:lnTo>
                    <a:pt x="107483" y="86518"/>
                  </a:lnTo>
                  <a:lnTo>
                    <a:pt x="108919" y="72505"/>
                  </a:lnTo>
                  <a:lnTo>
                    <a:pt x="108013" y="59277"/>
                  </a:lnTo>
                  <a:lnTo>
                    <a:pt x="104888" y="47294"/>
                  </a:lnTo>
                  <a:lnTo>
                    <a:pt x="99608" y="36858"/>
                  </a:lnTo>
                  <a:lnTo>
                    <a:pt x="92435" y="27946"/>
                  </a:lnTo>
                  <a:lnTo>
                    <a:pt x="84062" y="20501"/>
                  </a:lnTo>
                  <a:lnTo>
                    <a:pt x="74557" y="13834"/>
                  </a:lnTo>
                  <a:lnTo>
                    <a:pt x="61755" y="7357"/>
                  </a:lnTo>
                  <a:lnTo>
                    <a:pt x="4188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652827" y="1159702"/>
              <a:ext cx="108300" cy="189083"/>
            </a:xfrm>
            <a:custGeom>
              <a:avLst/>
              <a:gdLst/>
              <a:ahLst/>
              <a:cxnLst/>
              <a:rect l="0" t="0" r="0" b="0"/>
              <a:pathLst>
                <a:path w="108300" h="189083">
                  <a:moveTo>
                    <a:pt x="78389" y="0"/>
                  </a:moveTo>
                  <a:lnTo>
                    <a:pt x="67851" y="3593"/>
                  </a:lnTo>
                  <a:lnTo>
                    <a:pt x="57857" y="7691"/>
                  </a:lnTo>
                  <a:lnTo>
                    <a:pt x="47448" y="12714"/>
                  </a:lnTo>
                  <a:lnTo>
                    <a:pt x="36735" y="18581"/>
                  </a:lnTo>
                  <a:lnTo>
                    <a:pt x="26143" y="25144"/>
                  </a:lnTo>
                  <a:lnTo>
                    <a:pt x="15947" y="32239"/>
                  </a:lnTo>
                  <a:lnTo>
                    <a:pt x="7178" y="39529"/>
                  </a:lnTo>
                  <a:lnTo>
                    <a:pt x="1628" y="46533"/>
                  </a:lnTo>
                  <a:lnTo>
                    <a:pt x="0" y="53011"/>
                  </a:lnTo>
                  <a:lnTo>
                    <a:pt x="2221" y="58941"/>
                  </a:lnTo>
                  <a:lnTo>
                    <a:pt x="7989" y="64401"/>
                  </a:lnTo>
                  <a:lnTo>
                    <a:pt x="16740" y="69495"/>
                  </a:lnTo>
                  <a:lnTo>
                    <a:pt x="27622" y="74317"/>
                  </a:lnTo>
                  <a:lnTo>
                    <a:pt x="39666" y="78945"/>
                  </a:lnTo>
                  <a:lnTo>
                    <a:pt x="52223" y="83443"/>
                  </a:lnTo>
                  <a:lnTo>
                    <a:pt x="64765" y="88048"/>
                  </a:lnTo>
                  <a:lnTo>
                    <a:pt x="76778" y="93159"/>
                  </a:lnTo>
                  <a:lnTo>
                    <a:pt x="88026" y="98956"/>
                  </a:lnTo>
                  <a:lnTo>
                    <a:pt x="97749" y="105610"/>
                  </a:lnTo>
                  <a:lnTo>
                    <a:pt x="104599" y="113378"/>
                  </a:lnTo>
                  <a:lnTo>
                    <a:pt x="108088" y="122276"/>
                  </a:lnTo>
                  <a:lnTo>
                    <a:pt x="108299" y="131762"/>
                  </a:lnTo>
                  <a:lnTo>
                    <a:pt x="105448" y="140889"/>
                  </a:lnTo>
                  <a:lnTo>
                    <a:pt x="99985" y="149150"/>
                  </a:lnTo>
                  <a:lnTo>
                    <a:pt x="92465" y="156459"/>
                  </a:lnTo>
                  <a:lnTo>
                    <a:pt x="83413" y="162934"/>
                  </a:lnTo>
                  <a:lnTo>
                    <a:pt x="73267" y="168746"/>
                  </a:lnTo>
                  <a:lnTo>
                    <a:pt x="62673" y="173884"/>
                  </a:lnTo>
                  <a:lnTo>
                    <a:pt x="51328" y="178644"/>
                  </a:lnTo>
                  <a:lnTo>
                    <a:pt x="36908" y="183449"/>
                  </a:lnTo>
                  <a:lnTo>
                    <a:pt x="15362" y="18908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722038" y="1500050"/>
              <a:ext cx="9179" cy="113450"/>
            </a:xfrm>
            <a:custGeom>
              <a:avLst/>
              <a:gdLst/>
              <a:ahLst/>
              <a:cxnLst/>
              <a:rect l="0" t="0" r="0" b="0"/>
              <a:pathLst>
                <a:path w="9179" h="113450">
                  <a:moveTo>
                    <a:pt x="9178" y="0"/>
                  </a:moveTo>
                  <a:lnTo>
                    <a:pt x="5745" y="14050"/>
                  </a:lnTo>
                  <a:lnTo>
                    <a:pt x="3181" y="27374"/>
                  </a:lnTo>
                  <a:lnTo>
                    <a:pt x="1267" y="41244"/>
                  </a:lnTo>
                  <a:lnTo>
                    <a:pt x="93" y="55271"/>
                  </a:lnTo>
                  <a:lnTo>
                    <a:pt x="0" y="69898"/>
                  </a:lnTo>
                  <a:lnTo>
                    <a:pt x="2320" y="87754"/>
                  </a:lnTo>
                  <a:lnTo>
                    <a:pt x="9178" y="1134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743821" y="141181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650529" y="1746322"/>
              <a:ext cx="118504" cy="182314"/>
            </a:xfrm>
            <a:custGeom>
              <a:avLst/>
              <a:gdLst/>
              <a:ahLst/>
              <a:cxnLst/>
              <a:rect l="0" t="0" r="0" b="0"/>
              <a:pathLst>
                <a:path w="118504" h="182314">
                  <a:moveTo>
                    <a:pt x="17660" y="31048"/>
                  </a:moveTo>
                  <a:lnTo>
                    <a:pt x="14227" y="41665"/>
                  </a:lnTo>
                  <a:lnTo>
                    <a:pt x="11663" y="52425"/>
                  </a:lnTo>
                  <a:lnTo>
                    <a:pt x="9743" y="64392"/>
                  </a:lnTo>
                  <a:lnTo>
                    <a:pt x="8330" y="77539"/>
                  </a:lnTo>
                  <a:lnTo>
                    <a:pt x="7314" y="91680"/>
                  </a:lnTo>
                  <a:lnTo>
                    <a:pt x="6572" y="106517"/>
                  </a:lnTo>
                  <a:lnTo>
                    <a:pt x="5101" y="119010"/>
                  </a:lnTo>
                  <a:lnTo>
                    <a:pt x="2556" y="124459"/>
                  </a:lnTo>
                  <a:lnTo>
                    <a:pt x="631" y="122292"/>
                  </a:lnTo>
                  <a:lnTo>
                    <a:pt x="0" y="114170"/>
                  </a:lnTo>
                  <a:lnTo>
                    <a:pt x="828" y="102244"/>
                  </a:lnTo>
                  <a:lnTo>
                    <a:pt x="3246" y="88593"/>
                  </a:lnTo>
                  <a:lnTo>
                    <a:pt x="7154" y="74465"/>
                  </a:lnTo>
                  <a:lnTo>
                    <a:pt x="12101" y="60417"/>
                  </a:lnTo>
                  <a:lnTo>
                    <a:pt x="17434" y="46636"/>
                  </a:lnTo>
                  <a:lnTo>
                    <a:pt x="22761" y="33162"/>
                  </a:lnTo>
                  <a:lnTo>
                    <a:pt x="28506" y="20738"/>
                  </a:lnTo>
                  <a:lnTo>
                    <a:pt x="35744" y="10780"/>
                  </a:lnTo>
                  <a:lnTo>
                    <a:pt x="44949" y="3870"/>
                  </a:lnTo>
                  <a:lnTo>
                    <a:pt x="55454" y="203"/>
                  </a:lnTo>
                  <a:lnTo>
                    <a:pt x="65833" y="0"/>
                  </a:lnTo>
                  <a:lnTo>
                    <a:pt x="75250" y="3021"/>
                  </a:lnTo>
                  <a:lnTo>
                    <a:pt x="83497" y="8902"/>
                  </a:lnTo>
                  <a:lnTo>
                    <a:pt x="90683" y="17394"/>
                  </a:lnTo>
                  <a:lnTo>
                    <a:pt x="97011" y="28107"/>
                  </a:lnTo>
                  <a:lnTo>
                    <a:pt x="102497" y="40570"/>
                  </a:lnTo>
                  <a:lnTo>
                    <a:pt x="106952" y="54340"/>
                  </a:lnTo>
                  <a:lnTo>
                    <a:pt x="110356" y="69054"/>
                  </a:lnTo>
                  <a:lnTo>
                    <a:pt x="112849" y="84430"/>
                  </a:lnTo>
                  <a:lnTo>
                    <a:pt x="114624" y="100267"/>
                  </a:lnTo>
                  <a:lnTo>
                    <a:pt x="115863" y="116397"/>
                  </a:lnTo>
                  <a:lnTo>
                    <a:pt x="116717" y="131993"/>
                  </a:lnTo>
                  <a:lnTo>
                    <a:pt x="117394" y="147093"/>
                  </a:lnTo>
                  <a:lnTo>
                    <a:pt x="117955" y="163020"/>
                  </a:lnTo>
                  <a:lnTo>
                    <a:pt x="118503" y="18231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616681" y="2048491"/>
              <a:ext cx="139747" cy="146194"/>
            </a:xfrm>
            <a:custGeom>
              <a:avLst/>
              <a:gdLst/>
              <a:ahLst/>
              <a:cxnLst/>
              <a:rect l="0" t="0" r="0" b="0"/>
              <a:pathLst>
                <a:path w="139747" h="146194">
                  <a:moveTo>
                    <a:pt x="26297" y="56621"/>
                  </a:moveTo>
                  <a:lnTo>
                    <a:pt x="40186" y="52948"/>
                  </a:lnTo>
                  <a:lnTo>
                    <a:pt x="51978" y="48083"/>
                  </a:lnTo>
                  <a:lnTo>
                    <a:pt x="62737" y="41513"/>
                  </a:lnTo>
                  <a:lnTo>
                    <a:pt x="72016" y="33626"/>
                  </a:lnTo>
                  <a:lnTo>
                    <a:pt x="78523" y="25067"/>
                  </a:lnTo>
                  <a:lnTo>
                    <a:pt x="81756" y="16296"/>
                  </a:lnTo>
                  <a:lnTo>
                    <a:pt x="81585" y="8312"/>
                  </a:lnTo>
                  <a:lnTo>
                    <a:pt x="77835" y="2666"/>
                  </a:lnTo>
                  <a:lnTo>
                    <a:pt x="70799" y="0"/>
                  </a:lnTo>
                  <a:lnTo>
                    <a:pt x="61451" y="349"/>
                  </a:lnTo>
                  <a:lnTo>
                    <a:pt x="51163" y="3579"/>
                  </a:lnTo>
                  <a:lnTo>
                    <a:pt x="40807" y="9297"/>
                  </a:lnTo>
                  <a:lnTo>
                    <a:pt x="30941" y="16987"/>
                  </a:lnTo>
                  <a:lnTo>
                    <a:pt x="22017" y="26154"/>
                  </a:lnTo>
                  <a:lnTo>
                    <a:pt x="14168" y="36387"/>
                  </a:lnTo>
                  <a:lnTo>
                    <a:pt x="7681" y="47372"/>
                  </a:lnTo>
                  <a:lnTo>
                    <a:pt x="3103" y="58877"/>
                  </a:lnTo>
                  <a:lnTo>
                    <a:pt x="556" y="70734"/>
                  </a:lnTo>
                  <a:lnTo>
                    <a:pt x="0" y="82633"/>
                  </a:lnTo>
                  <a:lnTo>
                    <a:pt x="1436" y="94126"/>
                  </a:lnTo>
                  <a:lnTo>
                    <a:pt x="4667" y="105001"/>
                  </a:lnTo>
                  <a:lnTo>
                    <a:pt x="9554" y="115063"/>
                  </a:lnTo>
                  <a:lnTo>
                    <a:pt x="16115" y="124042"/>
                  </a:lnTo>
                  <a:lnTo>
                    <a:pt x="24206" y="131889"/>
                  </a:lnTo>
                  <a:lnTo>
                    <a:pt x="33553" y="138356"/>
                  </a:lnTo>
                  <a:lnTo>
                    <a:pt x="43861" y="142913"/>
                  </a:lnTo>
                  <a:lnTo>
                    <a:pt x="54874" y="145446"/>
                  </a:lnTo>
                  <a:lnTo>
                    <a:pt x="66386" y="146193"/>
                  </a:lnTo>
                  <a:lnTo>
                    <a:pt x="78249" y="145522"/>
                  </a:lnTo>
                  <a:lnTo>
                    <a:pt x="90335" y="143795"/>
                  </a:lnTo>
                  <a:lnTo>
                    <a:pt x="102023" y="141490"/>
                  </a:lnTo>
                  <a:lnTo>
                    <a:pt x="113342" y="138979"/>
                  </a:lnTo>
                  <a:lnTo>
                    <a:pt x="125281" y="136048"/>
                  </a:lnTo>
                  <a:lnTo>
                    <a:pt x="139746" y="1322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769032" y="218074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070240" y="932131"/>
              <a:ext cx="114773" cy="194836"/>
            </a:xfrm>
            <a:custGeom>
              <a:avLst/>
              <a:gdLst/>
              <a:ahLst/>
              <a:cxnLst/>
              <a:rect l="0" t="0" r="0" b="0"/>
              <a:pathLst>
                <a:path w="114773" h="194836">
                  <a:moveTo>
                    <a:pt x="89561" y="76306"/>
                  </a:moveTo>
                  <a:lnTo>
                    <a:pt x="79104" y="73034"/>
                  </a:lnTo>
                  <a:lnTo>
                    <a:pt x="69877" y="72002"/>
                  </a:lnTo>
                  <a:lnTo>
                    <a:pt x="61015" y="73193"/>
                  </a:lnTo>
                  <a:lnTo>
                    <a:pt x="52322" y="76440"/>
                  </a:lnTo>
                  <a:lnTo>
                    <a:pt x="43726" y="81747"/>
                  </a:lnTo>
                  <a:lnTo>
                    <a:pt x="35200" y="88917"/>
                  </a:lnTo>
                  <a:lnTo>
                    <a:pt x="26918" y="97607"/>
                  </a:lnTo>
                  <a:lnTo>
                    <a:pt x="19234" y="107457"/>
                  </a:lnTo>
                  <a:lnTo>
                    <a:pt x="12304" y="118158"/>
                  </a:lnTo>
                  <a:lnTo>
                    <a:pt x="6474" y="129662"/>
                  </a:lnTo>
                  <a:lnTo>
                    <a:pt x="2355" y="142153"/>
                  </a:lnTo>
                  <a:lnTo>
                    <a:pt x="132" y="155630"/>
                  </a:lnTo>
                  <a:lnTo>
                    <a:pt x="0" y="168980"/>
                  </a:lnTo>
                  <a:lnTo>
                    <a:pt x="2360" y="180182"/>
                  </a:lnTo>
                  <a:lnTo>
                    <a:pt x="7180" y="188277"/>
                  </a:lnTo>
                  <a:lnTo>
                    <a:pt x="13906" y="193119"/>
                  </a:lnTo>
                  <a:lnTo>
                    <a:pt x="21709" y="194835"/>
                  </a:lnTo>
                  <a:lnTo>
                    <a:pt x="30008" y="193852"/>
                  </a:lnTo>
                  <a:lnTo>
                    <a:pt x="38498" y="190537"/>
                  </a:lnTo>
                  <a:lnTo>
                    <a:pt x="47038" y="185060"/>
                  </a:lnTo>
                  <a:lnTo>
                    <a:pt x="55567" y="177709"/>
                  </a:lnTo>
                  <a:lnTo>
                    <a:pt x="63870" y="168864"/>
                  </a:lnTo>
                  <a:lnTo>
                    <a:pt x="71577" y="158894"/>
                  </a:lnTo>
                  <a:lnTo>
                    <a:pt x="78533" y="148104"/>
                  </a:lnTo>
                  <a:lnTo>
                    <a:pt x="84585" y="136538"/>
                  </a:lnTo>
                  <a:lnTo>
                    <a:pt x="89491" y="124002"/>
                  </a:lnTo>
                  <a:lnTo>
                    <a:pt x="93234" y="110468"/>
                  </a:lnTo>
                  <a:lnTo>
                    <a:pt x="95972" y="96061"/>
                  </a:lnTo>
                  <a:lnTo>
                    <a:pt x="97918" y="80965"/>
                  </a:lnTo>
                  <a:lnTo>
                    <a:pt x="99275" y="65352"/>
                  </a:lnTo>
                  <a:lnTo>
                    <a:pt x="100210" y="49369"/>
                  </a:lnTo>
                  <a:lnTo>
                    <a:pt x="100848" y="33124"/>
                  </a:lnTo>
                  <a:lnTo>
                    <a:pt x="101255" y="16803"/>
                  </a:lnTo>
                  <a:lnTo>
                    <a:pt x="100609" y="4137"/>
                  </a:lnTo>
                  <a:lnTo>
                    <a:pt x="98471" y="0"/>
                  </a:lnTo>
                  <a:lnTo>
                    <a:pt x="96167" y="3289"/>
                  </a:lnTo>
                  <a:lnTo>
                    <a:pt x="94266" y="11579"/>
                  </a:lnTo>
                  <a:lnTo>
                    <a:pt x="92839" y="23016"/>
                  </a:lnTo>
                  <a:lnTo>
                    <a:pt x="91815" y="36408"/>
                  </a:lnTo>
                  <a:lnTo>
                    <a:pt x="91103" y="51018"/>
                  </a:lnTo>
                  <a:lnTo>
                    <a:pt x="90813" y="66200"/>
                  </a:lnTo>
                  <a:lnTo>
                    <a:pt x="91251" y="81307"/>
                  </a:lnTo>
                  <a:lnTo>
                    <a:pt x="92521" y="96008"/>
                  </a:lnTo>
                  <a:lnTo>
                    <a:pt x="94552" y="110230"/>
                  </a:lnTo>
                  <a:lnTo>
                    <a:pt x="97197" y="124024"/>
                  </a:lnTo>
                  <a:lnTo>
                    <a:pt x="100301" y="137461"/>
                  </a:lnTo>
                  <a:lnTo>
                    <a:pt x="103555" y="150083"/>
                  </a:lnTo>
                  <a:lnTo>
                    <a:pt x="106817" y="162139"/>
                  </a:lnTo>
                  <a:lnTo>
                    <a:pt x="110370" y="174692"/>
                  </a:lnTo>
                  <a:lnTo>
                    <a:pt x="114772" y="1897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046352" y="1260546"/>
              <a:ext cx="121411" cy="227748"/>
            </a:xfrm>
            <a:custGeom>
              <a:avLst/>
              <a:gdLst/>
              <a:ahLst/>
              <a:cxnLst/>
              <a:rect l="0" t="0" r="0" b="0"/>
              <a:pathLst>
                <a:path w="121411" h="227748">
                  <a:moveTo>
                    <a:pt x="100844" y="0"/>
                  </a:moveTo>
                  <a:lnTo>
                    <a:pt x="100849" y="8647"/>
                  </a:lnTo>
                  <a:lnTo>
                    <a:pt x="101056" y="20726"/>
                  </a:lnTo>
                  <a:lnTo>
                    <a:pt x="101832" y="33966"/>
                  </a:lnTo>
                  <a:lnTo>
                    <a:pt x="103333" y="47449"/>
                  </a:lnTo>
                  <a:lnTo>
                    <a:pt x="105518" y="61055"/>
                  </a:lnTo>
                  <a:lnTo>
                    <a:pt x="108268" y="75068"/>
                  </a:lnTo>
                  <a:lnTo>
                    <a:pt x="111442" y="89644"/>
                  </a:lnTo>
                  <a:lnTo>
                    <a:pt x="114729" y="104772"/>
                  </a:lnTo>
                  <a:lnTo>
                    <a:pt x="117670" y="120365"/>
                  </a:lnTo>
                  <a:lnTo>
                    <a:pt x="120031" y="136303"/>
                  </a:lnTo>
                  <a:lnTo>
                    <a:pt x="121410" y="152101"/>
                  </a:lnTo>
                  <a:lnTo>
                    <a:pt x="121160" y="166947"/>
                  </a:lnTo>
                  <a:lnTo>
                    <a:pt x="119074" y="180469"/>
                  </a:lnTo>
                  <a:lnTo>
                    <a:pt x="115137" y="192510"/>
                  </a:lnTo>
                  <a:lnTo>
                    <a:pt x="109301" y="202915"/>
                  </a:lnTo>
                  <a:lnTo>
                    <a:pt x="101740" y="211766"/>
                  </a:lnTo>
                  <a:lnTo>
                    <a:pt x="92769" y="218928"/>
                  </a:lnTo>
                  <a:lnTo>
                    <a:pt x="82722" y="223962"/>
                  </a:lnTo>
                  <a:lnTo>
                    <a:pt x="71895" y="226818"/>
                  </a:lnTo>
                  <a:lnTo>
                    <a:pt x="60601" y="227747"/>
                  </a:lnTo>
                  <a:lnTo>
                    <a:pt x="47820" y="227053"/>
                  </a:lnTo>
                  <a:lnTo>
                    <a:pt x="29757" y="223340"/>
                  </a:lnTo>
                  <a:lnTo>
                    <a:pt x="0" y="2142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4109379" y="1197519"/>
              <a:ext cx="12607" cy="12606"/>
            </a:xfrm>
            <a:custGeom>
              <a:avLst/>
              <a:gdLst/>
              <a:ahLst/>
              <a:cxnLst/>
              <a:rect l="0" t="0" r="0" b="0"/>
              <a:pathLst>
                <a:path w="12607" h="12606">
                  <a:moveTo>
                    <a:pt x="0" y="0"/>
                  </a:moveTo>
                  <a:lnTo>
                    <a:pt x="12606" y="126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033701" y="1564592"/>
              <a:ext cx="151312" cy="149751"/>
            </a:xfrm>
            <a:custGeom>
              <a:avLst/>
              <a:gdLst/>
              <a:ahLst/>
              <a:cxnLst/>
              <a:rect l="0" t="0" r="0" b="0"/>
              <a:pathLst>
                <a:path w="151312" h="149751">
                  <a:moveTo>
                    <a:pt x="113495" y="36301"/>
                  </a:moveTo>
                  <a:lnTo>
                    <a:pt x="109822" y="25924"/>
                  </a:lnTo>
                  <a:lnTo>
                    <a:pt x="104958" y="17464"/>
                  </a:lnTo>
                  <a:lnTo>
                    <a:pt x="98387" y="10170"/>
                  </a:lnTo>
                  <a:lnTo>
                    <a:pt x="90500" y="4324"/>
                  </a:lnTo>
                  <a:lnTo>
                    <a:pt x="81941" y="831"/>
                  </a:lnTo>
                  <a:lnTo>
                    <a:pt x="73143" y="0"/>
                  </a:lnTo>
                  <a:lnTo>
                    <a:pt x="64124" y="1775"/>
                  </a:lnTo>
                  <a:lnTo>
                    <a:pt x="54597" y="6059"/>
                  </a:lnTo>
                  <a:lnTo>
                    <a:pt x="44435" y="12536"/>
                  </a:lnTo>
                  <a:lnTo>
                    <a:pt x="34062" y="20962"/>
                  </a:lnTo>
                  <a:lnTo>
                    <a:pt x="24320" y="31269"/>
                  </a:lnTo>
                  <a:lnTo>
                    <a:pt x="15650" y="43246"/>
                  </a:lnTo>
                  <a:lnTo>
                    <a:pt x="8469" y="56379"/>
                  </a:lnTo>
                  <a:lnTo>
                    <a:pt x="3354" y="69972"/>
                  </a:lnTo>
                  <a:lnTo>
                    <a:pt x="424" y="83569"/>
                  </a:lnTo>
                  <a:lnTo>
                    <a:pt x="0" y="96206"/>
                  </a:lnTo>
                  <a:lnTo>
                    <a:pt x="2793" y="106373"/>
                  </a:lnTo>
                  <a:lnTo>
                    <a:pt x="8873" y="113462"/>
                  </a:lnTo>
                  <a:lnTo>
                    <a:pt x="17418" y="117468"/>
                  </a:lnTo>
                  <a:lnTo>
                    <a:pt x="27087" y="118543"/>
                  </a:lnTo>
                  <a:lnTo>
                    <a:pt x="36994" y="117097"/>
                  </a:lnTo>
                  <a:lnTo>
                    <a:pt x="46743" y="113655"/>
                  </a:lnTo>
                  <a:lnTo>
                    <a:pt x="56218" y="108722"/>
                  </a:lnTo>
                  <a:lnTo>
                    <a:pt x="65421" y="102712"/>
                  </a:lnTo>
                  <a:lnTo>
                    <a:pt x="74401" y="95943"/>
                  </a:lnTo>
                  <a:lnTo>
                    <a:pt x="83210" y="88649"/>
                  </a:lnTo>
                  <a:lnTo>
                    <a:pt x="91889" y="81022"/>
                  </a:lnTo>
                  <a:lnTo>
                    <a:pt x="100278" y="74157"/>
                  </a:lnTo>
                  <a:lnTo>
                    <a:pt x="108036" y="69973"/>
                  </a:lnTo>
                  <a:lnTo>
                    <a:pt x="115022" y="69304"/>
                  </a:lnTo>
                  <a:lnTo>
                    <a:pt x="121092" y="72188"/>
                  </a:lnTo>
                  <a:lnTo>
                    <a:pt x="126010" y="78409"/>
                  </a:lnTo>
                  <a:lnTo>
                    <a:pt x="129766" y="87457"/>
                  </a:lnTo>
                  <a:lnTo>
                    <a:pt x="132755" y="98216"/>
                  </a:lnTo>
                  <a:lnTo>
                    <a:pt x="136085" y="110287"/>
                  </a:lnTo>
                  <a:lnTo>
                    <a:pt x="141388" y="126056"/>
                  </a:lnTo>
                  <a:lnTo>
                    <a:pt x="151311" y="1497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073778" y="1840397"/>
              <a:ext cx="98630" cy="100845"/>
            </a:xfrm>
            <a:custGeom>
              <a:avLst/>
              <a:gdLst/>
              <a:ahLst/>
              <a:cxnLst/>
              <a:rect l="0" t="0" r="0" b="0"/>
              <a:pathLst>
                <a:path w="98630" h="100845">
                  <a:moveTo>
                    <a:pt x="86023" y="0"/>
                  </a:moveTo>
                  <a:lnTo>
                    <a:pt x="72134" y="160"/>
                  </a:lnTo>
                  <a:lnTo>
                    <a:pt x="60343" y="1693"/>
                  </a:lnTo>
                  <a:lnTo>
                    <a:pt x="49561" y="4798"/>
                  </a:lnTo>
                  <a:lnTo>
                    <a:pt x="39454" y="9252"/>
                  </a:lnTo>
                  <a:lnTo>
                    <a:pt x="29843" y="14798"/>
                  </a:lnTo>
                  <a:lnTo>
                    <a:pt x="20613" y="21188"/>
                  </a:lnTo>
                  <a:lnTo>
                    <a:pt x="12249" y="28396"/>
                  </a:lnTo>
                  <a:lnTo>
                    <a:pt x="5776" y="36612"/>
                  </a:lnTo>
                  <a:lnTo>
                    <a:pt x="1615" y="45849"/>
                  </a:lnTo>
                  <a:lnTo>
                    <a:pt x="0" y="55580"/>
                  </a:lnTo>
                  <a:lnTo>
                    <a:pt x="1274" y="64881"/>
                  </a:lnTo>
                  <a:lnTo>
                    <a:pt x="5335" y="73257"/>
                  </a:lnTo>
                  <a:lnTo>
                    <a:pt x="11937" y="80442"/>
                  </a:lnTo>
                  <a:lnTo>
                    <a:pt x="20922" y="86197"/>
                  </a:lnTo>
                  <a:lnTo>
                    <a:pt x="31954" y="90551"/>
                  </a:lnTo>
                  <a:lnTo>
                    <a:pt x="44108" y="93726"/>
                  </a:lnTo>
                  <a:lnTo>
                    <a:pt x="57295" y="96319"/>
                  </a:lnTo>
                  <a:lnTo>
                    <a:pt x="74004" y="98562"/>
                  </a:lnTo>
                  <a:lnTo>
                    <a:pt x="98629" y="10084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096774" y="2059967"/>
              <a:ext cx="126056" cy="117951"/>
            </a:xfrm>
            <a:custGeom>
              <a:avLst/>
              <a:gdLst/>
              <a:ahLst/>
              <a:cxnLst/>
              <a:rect l="0" t="0" r="0" b="0"/>
              <a:pathLst>
                <a:path w="126056" h="117951">
                  <a:moveTo>
                    <a:pt x="0" y="57750"/>
                  </a:moveTo>
                  <a:lnTo>
                    <a:pt x="13889" y="54157"/>
                  </a:lnTo>
                  <a:lnTo>
                    <a:pt x="25681" y="50060"/>
                  </a:lnTo>
                  <a:lnTo>
                    <a:pt x="36457" y="45030"/>
                  </a:lnTo>
                  <a:lnTo>
                    <a:pt x="46357" y="38957"/>
                  </a:lnTo>
                  <a:lnTo>
                    <a:pt x="55192" y="31618"/>
                  </a:lnTo>
                  <a:lnTo>
                    <a:pt x="62885" y="23029"/>
                  </a:lnTo>
                  <a:lnTo>
                    <a:pt x="67678" y="13829"/>
                  </a:lnTo>
                  <a:lnTo>
                    <a:pt x="67272" y="5954"/>
                  </a:lnTo>
                  <a:lnTo>
                    <a:pt x="62650" y="1297"/>
                  </a:lnTo>
                  <a:lnTo>
                    <a:pt x="55658" y="0"/>
                  </a:lnTo>
                  <a:lnTo>
                    <a:pt x="47567" y="1479"/>
                  </a:lnTo>
                  <a:lnTo>
                    <a:pt x="39043" y="5249"/>
                  </a:lnTo>
                  <a:lnTo>
                    <a:pt x="30394" y="11094"/>
                  </a:lnTo>
                  <a:lnTo>
                    <a:pt x="21760" y="18728"/>
                  </a:lnTo>
                  <a:lnTo>
                    <a:pt x="13772" y="27981"/>
                  </a:lnTo>
                  <a:lnTo>
                    <a:pt x="7541" y="38869"/>
                  </a:lnTo>
                  <a:lnTo>
                    <a:pt x="3529" y="51242"/>
                  </a:lnTo>
                  <a:lnTo>
                    <a:pt x="1808" y="64442"/>
                  </a:lnTo>
                  <a:lnTo>
                    <a:pt x="2373" y="77444"/>
                  </a:lnTo>
                  <a:lnTo>
                    <a:pt x="4976" y="89672"/>
                  </a:lnTo>
                  <a:lnTo>
                    <a:pt x="9420" y="100416"/>
                  </a:lnTo>
                  <a:lnTo>
                    <a:pt x="15675" y="108666"/>
                  </a:lnTo>
                  <a:lnTo>
                    <a:pt x="23556" y="114119"/>
                  </a:lnTo>
                  <a:lnTo>
                    <a:pt x="32760" y="117049"/>
                  </a:lnTo>
                  <a:lnTo>
                    <a:pt x="42973" y="117950"/>
                  </a:lnTo>
                  <a:lnTo>
                    <a:pt x="53915" y="117329"/>
                  </a:lnTo>
                  <a:lnTo>
                    <a:pt x="65288" y="115793"/>
                  </a:lnTo>
                  <a:lnTo>
                    <a:pt x="78132" y="113891"/>
                  </a:lnTo>
                  <a:lnTo>
                    <a:pt x="96248" y="111468"/>
                  </a:lnTo>
                  <a:lnTo>
                    <a:pt x="126055" y="10817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096774" y="2314356"/>
              <a:ext cx="100845" cy="118499"/>
            </a:xfrm>
            <a:custGeom>
              <a:avLst/>
              <a:gdLst/>
              <a:ahLst/>
              <a:cxnLst/>
              <a:rect l="0" t="0" r="0" b="0"/>
              <a:pathLst>
                <a:path w="100845" h="118499">
                  <a:moveTo>
                    <a:pt x="0" y="30259"/>
                  </a:moveTo>
                  <a:lnTo>
                    <a:pt x="5" y="38907"/>
                  </a:lnTo>
                  <a:lnTo>
                    <a:pt x="212" y="50985"/>
                  </a:lnTo>
                  <a:lnTo>
                    <a:pt x="989" y="64226"/>
                  </a:lnTo>
                  <a:lnTo>
                    <a:pt x="2492" y="77595"/>
                  </a:lnTo>
                  <a:lnTo>
                    <a:pt x="4783" y="86961"/>
                  </a:lnTo>
                  <a:lnTo>
                    <a:pt x="7538" y="87809"/>
                  </a:lnTo>
                  <a:lnTo>
                    <a:pt x="10237" y="82123"/>
                  </a:lnTo>
                  <a:lnTo>
                    <a:pt x="12989" y="72309"/>
                  </a:lnTo>
                  <a:lnTo>
                    <a:pt x="16160" y="60136"/>
                  </a:lnTo>
                  <a:lnTo>
                    <a:pt x="20169" y="46939"/>
                  </a:lnTo>
                  <a:lnTo>
                    <a:pt x="25158" y="33485"/>
                  </a:lnTo>
                  <a:lnTo>
                    <a:pt x="31236" y="20881"/>
                  </a:lnTo>
                  <a:lnTo>
                    <a:pt x="38602" y="10708"/>
                  </a:lnTo>
                  <a:lnTo>
                    <a:pt x="47223" y="3612"/>
                  </a:lnTo>
                  <a:lnTo>
                    <a:pt x="56520" y="0"/>
                  </a:lnTo>
                  <a:lnTo>
                    <a:pt x="65520" y="460"/>
                  </a:lnTo>
                  <a:lnTo>
                    <a:pt x="73688" y="4895"/>
                  </a:lnTo>
                  <a:lnTo>
                    <a:pt x="80732" y="12698"/>
                  </a:lnTo>
                  <a:lnTo>
                    <a:pt x="86391" y="23124"/>
                  </a:lnTo>
                  <a:lnTo>
                    <a:pt x="90682" y="35478"/>
                  </a:lnTo>
                  <a:lnTo>
                    <a:pt x="93814" y="48940"/>
                  </a:lnTo>
                  <a:lnTo>
                    <a:pt x="96373" y="64125"/>
                  </a:lnTo>
                  <a:lnTo>
                    <a:pt x="98588" y="85031"/>
                  </a:lnTo>
                  <a:lnTo>
                    <a:pt x="100844" y="1184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134590" y="2521091"/>
              <a:ext cx="25212" cy="214294"/>
            </a:xfrm>
            <a:custGeom>
              <a:avLst/>
              <a:gdLst/>
              <a:ahLst/>
              <a:cxnLst/>
              <a:rect l="0" t="0" r="0" b="0"/>
              <a:pathLst>
                <a:path w="25212" h="214294">
                  <a:moveTo>
                    <a:pt x="0" y="0"/>
                  </a:moveTo>
                  <a:lnTo>
                    <a:pt x="6" y="8648"/>
                  </a:lnTo>
                  <a:lnTo>
                    <a:pt x="213" y="20727"/>
                  </a:lnTo>
                  <a:lnTo>
                    <a:pt x="989" y="33966"/>
                  </a:lnTo>
                  <a:lnTo>
                    <a:pt x="2484" y="47450"/>
                  </a:lnTo>
                  <a:lnTo>
                    <a:pt x="4463" y="61056"/>
                  </a:lnTo>
                  <a:lnTo>
                    <a:pt x="6436" y="75068"/>
                  </a:lnTo>
                  <a:lnTo>
                    <a:pt x="8121" y="89639"/>
                  </a:lnTo>
                  <a:lnTo>
                    <a:pt x="9636" y="104561"/>
                  </a:lnTo>
                  <a:lnTo>
                    <a:pt x="11380" y="119377"/>
                  </a:lnTo>
                  <a:lnTo>
                    <a:pt x="13567" y="133820"/>
                  </a:lnTo>
                  <a:lnTo>
                    <a:pt x="16042" y="147755"/>
                  </a:lnTo>
                  <a:lnTo>
                    <a:pt x="18617" y="162697"/>
                  </a:lnTo>
                  <a:lnTo>
                    <a:pt x="21522" y="182631"/>
                  </a:lnTo>
                  <a:lnTo>
                    <a:pt x="25211" y="2142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084169" y="2571514"/>
              <a:ext cx="163872" cy="50422"/>
            </a:xfrm>
            <a:custGeom>
              <a:avLst/>
              <a:gdLst/>
              <a:ahLst/>
              <a:cxnLst/>
              <a:rect l="0" t="0" r="0" b="0"/>
              <a:pathLst>
                <a:path w="163872" h="50422">
                  <a:moveTo>
                    <a:pt x="0" y="50421"/>
                  </a:moveTo>
                  <a:lnTo>
                    <a:pt x="10617" y="46909"/>
                  </a:lnTo>
                  <a:lnTo>
                    <a:pt x="21377" y="43578"/>
                  </a:lnTo>
                  <a:lnTo>
                    <a:pt x="33339" y="40106"/>
                  </a:lnTo>
                  <a:lnTo>
                    <a:pt x="46278" y="36466"/>
                  </a:lnTo>
                  <a:lnTo>
                    <a:pt x="59644" y="32676"/>
                  </a:lnTo>
                  <a:lnTo>
                    <a:pt x="73059" y="28769"/>
                  </a:lnTo>
                  <a:lnTo>
                    <a:pt x="86364" y="24772"/>
                  </a:lnTo>
                  <a:lnTo>
                    <a:pt x="99515" y="20712"/>
                  </a:lnTo>
                  <a:lnTo>
                    <a:pt x="112508" y="16612"/>
                  </a:lnTo>
                  <a:lnTo>
                    <a:pt x="124826" y="12668"/>
                  </a:lnTo>
                  <a:lnTo>
                    <a:pt x="136643" y="8859"/>
                  </a:lnTo>
                  <a:lnTo>
                    <a:pt x="148999" y="4849"/>
                  </a:lnTo>
                  <a:lnTo>
                    <a:pt x="16387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058958" y="3025310"/>
              <a:ext cx="113450" cy="169919"/>
            </a:xfrm>
            <a:custGeom>
              <a:avLst/>
              <a:gdLst/>
              <a:ahLst/>
              <a:cxnLst/>
              <a:rect l="0" t="0" r="0" b="0"/>
              <a:pathLst>
                <a:path w="113450" h="169919">
                  <a:moveTo>
                    <a:pt x="113449" y="0"/>
                  </a:moveTo>
                  <a:lnTo>
                    <a:pt x="99478" y="3512"/>
                  </a:lnTo>
                  <a:lnTo>
                    <a:pt x="86921" y="6843"/>
                  </a:lnTo>
                  <a:lnTo>
                    <a:pt x="74620" y="10326"/>
                  </a:lnTo>
                  <a:lnTo>
                    <a:pt x="63528" y="14380"/>
                  </a:lnTo>
                  <a:lnTo>
                    <a:pt x="55801" y="19722"/>
                  </a:lnTo>
                  <a:lnTo>
                    <a:pt x="52365" y="26625"/>
                  </a:lnTo>
                  <a:lnTo>
                    <a:pt x="52993" y="34786"/>
                  </a:lnTo>
                  <a:lnTo>
                    <a:pt x="56969" y="43569"/>
                  </a:lnTo>
                  <a:lnTo>
                    <a:pt x="63497" y="52534"/>
                  </a:lnTo>
                  <a:lnTo>
                    <a:pt x="71688" y="61472"/>
                  </a:lnTo>
                  <a:lnTo>
                    <a:pt x="80635" y="70314"/>
                  </a:lnTo>
                  <a:lnTo>
                    <a:pt x="89764" y="79061"/>
                  </a:lnTo>
                  <a:lnTo>
                    <a:pt x="98237" y="88121"/>
                  </a:lnTo>
                  <a:lnTo>
                    <a:pt x="104872" y="98248"/>
                  </a:lnTo>
                  <a:lnTo>
                    <a:pt x="109185" y="109755"/>
                  </a:lnTo>
                  <a:lnTo>
                    <a:pt x="110924" y="121991"/>
                  </a:lnTo>
                  <a:lnTo>
                    <a:pt x="109741" y="133620"/>
                  </a:lnTo>
                  <a:lnTo>
                    <a:pt x="105748" y="143915"/>
                  </a:lnTo>
                  <a:lnTo>
                    <a:pt x="99194" y="152568"/>
                  </a:lnTo>
                  <a:lnTo>
                    <a:pt x="90242" y="159398"/>
                  </a:lnTo>
                  <a:lnTo>
                    <a:pt x="79227" y="164511"/>
                  </a:lnTo>
                  <a:lnTo>
                    <a:pt x="66847" y="167978"/>
                  </a:lnTo>
                  <a:lnTo>
                    <a:pt x="52593" y="169918"/>
                  </a:lnTo>
                  <a:lnTo>
                    <a:pt x="32543" y="169166"/>
                  </a:lnTo>
                  <a:lnTo>
                    <a:pt x="0" y="16387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121985" y="3416079"/>
              <a:ext cx="12606" cy="75634"/>
            </a:xfrm>
            <a:custGeom>
              <a:avLst/>
              <a:gdLst/>
              <a:ahLst/>
              <a:cxnLst/>
              <a:rect l="0" t="0" r="0" b="0"/>
              <a:pathLst>
                <a:path w="12606" h="75634">
                  <a:moveTo>
                    <a:pt x="0" y="0"/>
                  </a:moveTo>
                  <a:lnTo>
                    <a:pt x="114" y="14000"/>
                  </a:lnTo>
                  <a:lnTo>
                    <a:pt x="1138" y="27863"/>
                  </a:lnTo>
                  <a:lnTo>
                    <a:pt x="4579" y="46078"/>
                  </a:lnTo>
                  <a:lnTo>
                    <a:pt x="12605" y="7563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121985" y="3277419"/>
              <a:ext cx="12606" cy="1"/>
            </a:xfrm>
            <a:custGeom>
              <a:avLst/>
              <a:gdLst/>
              <a:ahLst/>
              <a:cxnLst/>
              <a:rect l="0" t="0" r="0" b="0"/>
              <a:pathLst>
                <a:path w="12606" h="1">
                  <a:moveTo>
                    <a:pt x="12605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055513" y="3579312"/>
              <a:ext cx="142106" cy="214932"/>
            </a:xfrm>
            <a:custGeom>
              <a:avLst/>
              <a:gdLst/>
              <a:ahLst/>
              <a:cxnLst/>
              <a:rect l="0" t="0" r="0" b="0"/>
              <a:pathLst>
                <a:path w="142106" h="214932">
                  <a:moveTo>
                    <a:pt x="91683" y="38454"/>
                  </a:moveTo>
                  <a:lnTo>
                    <a:pt x="81145" y="35263"/>
                  </a:lnTo>
                  <a:lnTo>
                    <a:pt x="71152" y="34998"/>
                  </a:lnTo>
                  <a:lnTo>
                    <a:pt x="60743" y="37736"/>
                  </a:lnTo>
                  <a:lnTo>
                    <a:pt x="50029" y="43003"/>
                  </a:lnTo>
                  <a:lnTo>
                    <a:pt x="39437" y="50306"/>
                  </a:lnTo>
                  <a:lnTo>
                    <a:pt x="29225" y="59174"/>
                  </a:lnTo>
                  <a:lnTo>
                    <a:pt x="19836" y="69386"/>
                  </a:lnTo>
                  <a:lnTo>
                    <a:pt x="11957" y="80982"/>
                  </a:lnTo>
                  <a:lnTo>
                    <a:pt x="5833" y="93867"/>
                  </a:lnTo>
                  <a:lnTo>
                    <a:pt x="1703" y="107627"/>
                  </a:lnTo>
                  <a:lnTo>
                    <a:pt x="0" y="121651"/>
                  </a:lnTo>
                  <a:lnTo>
                    <a:pt x="721" y="135552"/>
                  </a:lnTo>
                  <a:lnTo>
                    <a:pt x="3721" y="148802"/>
                  </a:lnTo>
                  <a:lnTo>
                    <a:pt x="8916" y="160654"/>
                  </a:lnTo>
                  <a:lnTo>
                    <a:pt x="16043" y="170828"/>
                  </a:lnTo>
                  <a:lnTo>
                    <a:pt x="24721" y="179059"/>
                  </a:lnTo>
                  <a:lnTo>
                    <a:pt x="34571" y="184897"/>
                  </a:lnTo>
                  <a:lnTo>
                    <a:pt x="45260" y="188326"/>
                  </a:lnTo>
                  <a:lnTo>
                    <a:pt x="56147" y="189291"/>
                  </a:lnTo>
                  <a:lnTo>
                    <a:pt x="66315" y="187501"/>
                  </a:lnTo>
                  <a:lnTo>
                    <a:pt x="75326" y="183063"/>
                  </a:lnTo>
                  <a:lnTo>
                    <a:pt x="83364" y="176392"/>
                  </a:lnTo>
                  <a:lnTo>
                    <a:pt x="90976" y="167989"/>
                  </a:lnTo>
                  <a:lnTo>
                    <a:pt x="98529" y="158296"/>
                  </a:lnTo>
                  <a:lnTo>
                    <a:pt x="105797" y="147285"/>
                  </a:lnTo>
                  <a:lnTo>
                    <a:pt x="112085" y="134497"/>
                  </a:lnTo>
                  <a:lnTo>
                    <a:pt x="117071" y="119818"/>
                  </a:lnTo>
                  <a:lnTo>
                    <a:pt x="120805" y="103466"/>
                  </a:lnTo>
                  <a:lnTo>
                    <a:pt x="123501" y="85782"/>
                  </a:lnTo>
                  <a:lnTo>
                    <a:pt x="125406" y="67110"/>
                  </a:lnTo>
                  <a:lnTo>
                    <a:pt x="126930" y="48119"/>
                  </a:lnTo>
                  <a:lnTo>
                    <a:pt x="128609" y="29758"/>
                  </a:lnTo>
                  <a:lnTo>
                    <a:pt x="130696" y="12618"/>
                  </a:lnTo>
                  <a:lnTo>
                    <a:pt x="132278" y="1103"/>
                  </a:lnTo>
                  <a:lnTo>
                    <a:pt x="132430" y="0"/>
                  </a:lnTo>
                  <a:lnTo>
                    <a:pt x="131960" y="6705"/>
                  </a:lnTo>
                  <a:lnTo>
                    <a:pt x="131380" y="18434"/>
                  </a:lnTo>
                  <a:lnTo>
                    <a:pt x="130869" y="33386"/>
                  </a:lnTo>
                  <a:lnTo>
                    <a:pt x="130470" y="50415"/>
                  </a:lnTo>
                  <a:lnTo>
                    <a:pt x="130174" y="68598"/>
                  </a:lnTo>
                  <a:lnTo>
                    <a:pt x="129963" y="87101"/>
                  </a:lnTo>
                  <a:lnTo>
                    <a:pt x="129820" y="105458"/>
                  </a:lnTo>
                  <a:lnTo>
                    <a:pt x="129926" y="123315"/>
                  </a:lnTo>
                  <a:lnTo>
                    <a:pt x="130632" y="140294"/>
                  </a:lnTo>
                  <a:lnTo>
                    <a:pt x="132080" y="156270"/>
                  </a:lnTo>
                  <a:lnTo>
                    <a:pt x="134037" y="170804"/>
                  </a:lnTo>
                  <a:lnTo>
                    <a:pt x="136199" y="184451"/>
                  </a:lnTo>
                  <a:lnTo>
                    <a:pt x="138758" y="198409"/>
                  </a:lnTo>
                  <a:lnTo>
                    <a:pt x="142105" y="2149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083748" y="3870339"/>
              <a:ext cx="139082" cy="189610"/>
            </a:xfrm>
            <a:custGeom>
              <a:avLst/>
              <a:gdLst/>
              <a:ahLst/>
              <a:cxnLst/>
              <a:rect l="0" t="0" r="0" b="0"/>
              <a:pathLst>
                <a:path w="139082" h="189610">
                  <a:moveTo>
                    <a:pt x="421" y="100380"/>
                  </a:moveTo>
                  <a:lnTo>
                    <a:pt x="11038" y="103732"/>
                  </a:lnTo>
                  <a:lnTo>
                    <a:pt x="21798" y="105530"/>
                  </a:lnTo>
                  <a:lnTo>
                    <a:pt x="33754" y="105892"/>
                  </a:lnTo>
                  <a:lnTo>
                    <a:pt x="46487" y="104871"/>
                  </a:lnTo>
                  <a:lnTo>
                    <a:pt x="59076" y="102338"/>
                  </a:lnTo>
                  <a:lnTo>
                    <a:pt x="70991" y="98360"/>
                  </a:lnTo>
                  <a:lnTo>
                    <a:pt x="82110" y="93170"/>
                  </a:lnTo>
                  <a:lnTo>
                    <a:pt x="92512" y="87041"/>
                  </a:lnTo>
                  <a:lnTo>
                    <a:pt x="102331" y="80208"/>
                  </a:lnTo>
                  <a:lnTo>
                    <a:pt x="111317" y="72477"/>
                  </a:lnTo>
                  <a:lnTo>
                    <a:pt x="118855" y="63262"/>
                  </a:lnTo>
                  <a:lnTo>
                    <a:pt x="124711" y="52375"/>
                  </a:lnTo>
                  <a:lnTo>
                    <a:pt x="128441" y="40559"/>
                  </a:lnTo>
                  <a:lnTo>
                    <a:pt x="129232" y="29212"/>
                  </a:lnTo>
                  <a:lnTo>
                    <a:pt x="126919" y="19114"/>
                  </a:lnTo>
                  <a:lnTo>
                    <a:pt x="121875" y="10795"/>
                  </a:lnTo>
                  <a:lnTo>
                    <a:pt x="114661" y="4827"/>
                  </a:lnTo>
                  <a:lnTo>
                    <a:pt x="105830" y="1270"/>
                  </a:lnTo>
                  <a:lnTo>
                    <a:pt x="96029" y="0"/>
                  </a:lnTo>
                  <a:lnTo>
                    <a:pt x="85975" y="939"/>
                  </a:lnTo>
                  <a:lnTo>
                    <a:pt x="76068" y="3835"/>
                  </a:lnTo>
                  <a:lnTo>
                    <a:pt x="66254" y="8696"/>
                  </a:lnTo>
                  <a:lnTo>
                    <a:pt x="56169" y="15877"/>
                  </a:lnTo>
                  <a:lnTo>
                    <a:pt x="45621" y="25362"/>
                  </a:lnTo>
                  <a:lnTo>
                    <a:pt x="34984" y="36823"/>
                  </a:lnTo>
                  <a:lnTo>
                    <a:pt x="25063" y="49833"/>
                  </a:lnTo>
                  <a:lnTo>
                    <a:pt x="16272" y="63988"/>
                  </a:lnTo>
                  <a:lnTo>
                    <a:pt x="9010" y="78767"/>
                  </a:lnTo>
                  <a:lnTo>
                    <a:pt x="3840" y="93555"/>
                  </a:lnTo>
                  <a:lnTo>
                    <a:pt x="862" y="108014"/>
                  </a:lnTo>
                  <a:lnTo>
                    <a:pt x="0" y="121861"/>
                  </a:lnTo>
                  <a:lnTo>
                    <a:pt x="1224" y="134760"/>
                  </a:lnTo>
                  <a:lnTo>
                    <a:pt x="4308" y="146625"/>
                  </a:lnTo>
                  <a:lnTo>
                    <a:pt x="9094" y="157373"/>
                  </a:lnTo>
                  <a:lnTo>
                    <a:pt x="15588" y="166823"/>
                  </a:lnTo>
                  <a:lnTo>
                    <a:pt x="23633" y="174990"/>
                  </a:lnTo>
                  <a:lnTo>
                    <a:pt x="32950" y="181675"/>
                  </a:lnTo>
                  <a:lnTo>
                    <a:pt x="43238" y="186377"/>
                  </a:lnTo>
                  <a:lnTo>
                    <a:pt x="54236" y="189002"/>
                  </a:lnTo>
                  <a:lnTo>
                    <a:pt x="65740" y="189609"/>
                  </a:lnTo>
                  <a:lnTo>
                    <a:pt x="77596" y="188206"/>
                  </a:lnTo>
                  <a:lnTo>
                    <a:pt x="89679" y="185012"/>
                  </a:lnTo>
                  <a:lnTo>
                    <a:pt x="101364" y="180738"/>
                  </a:lnTo>
                  <a:lnTo>
                    <a:pt x="112680" y="176055"/>
                  </a:lnTo>
                  <a:lnTo>
                    <a:pt x="124618" y="170557"/>
                  </a:lnTo>
                  <a:lnTo>
                    <a:pt x="139081" y="1634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525359" y="945409"/>
              <a:ext cx="100845" cy="100845"/>
            </a:xfrm>
            <a:custGeom>
              <a:avLst/>
              <a:gdLst/>
              <a:ahLst/>
              <a:cxnLst/>
              <a:rect l="0" t="0" r="0" b="0"/>
              <a:pathLst>
                <a:path w="100845" h="100845">
                  <a:moveTo>
                    <a:pt x="0" y="0"/>
                  </a:moveTo>
                  <a:lnTo>
                    <a:pt x="3594" y="13890"/>
                  </a:lnTo>
                  <a:lnTo>
                    <a:pt x="7691" y="25681"/>
                  </a:lnTo>
                  <a:lnTo>
                    <a:pt x="12714" y="36463"/>
                  </a:lnTo>
                  <a:lnTo>
                    <a:pt x="18581" y="46570"/>
                  </a:lnTo>
                  <a:lnTo>
                    <a:pt x="25144" y="56181"/>
                  </a:lnTo>
                  <a:lnTo>
                    <a:pt x="32250" y="65416"/>
                  </a:lnTo>
                  <a:lnTo>
                    <a:pt x="40085" y="74018"/>
                  </a:lnTo>
                  <a:lnTo>
                    <a:pt x="50323" y="82201"/>
                  </a:lnTo>
                  <a:lnTo>
                    <a:pt x="67873" y="90689"/>
                  </a:lnTo>
                  <a:lnTo>
                    <a:pt x="100844" y="10084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563176" y="920198"/>
              <a:ext cx="138661" cy="277322"/>
            </a:xfrm>
            <a:custGeom>
              <a:avLst/>
              <a:gdLst/>
              <a:ahLst/>
              <a:cxnLst/>
              <a:rect l="0" t="0" r="0" b="0"/>
              <a:pathLst>
                <a:path w="138661" h="277322">
                  <a:moveTo>
                    <a:pt x="138660" y="0"/>
                  </a:moveTo>
                  <a:lnTo>
                    <a:pt x="131715" y="14051"/>
                  </a:lnTo>
                  <a:lnTo>
                    <a:pt x="125819" y="27375"/>
                  </a:lnTo>
                  <a:lnTo>
                    <a:pt x="120428" y="41256"/>
                  </a:lnTo>
                  <a:lnTo>
                    <a:pt x="115375" y="55609"/>
                  </a:lnTo>
                  <a:lnTo>
                    <a:pt x="110570" y="69990"/>
                  </a:lnTo>
                  <a:lnTo>
                    <a:pt x="105941" y="84116"/>
                  </a:lnTo>
                  <a:lnTo>
                    <a:pt x="101242" y="97709"/>
                  </a:lnTo>
                  <a:lnTo>
                    <a:pt x="96064" y="110425"/>
                  </a:lnTo>
                  <a:lnTo>
                    <a:pt x="90228" y="122176"/>
                  </a:lnTo>
                  <a:lnTo>
                    <a:pt x="83749" y="133455"/>
                  </a:lnTo>
                  <a:lnTo>
                    <a:pt x="76737" y="145171"/>
                  </a:lnTo>
                  <a:lnTo>
                    <a:pt x="69314" y="157803"/>
                  </a:lnTo>
                  <a:lnTo>
                    <a:pt x="61590" y="171222"/>
                  </a:lnTo>
                  <a:lnTo>
                    <a:pt x="53653" y="184930"/>
                  </a:lnTo>
                  <a:lnTo>
                    <a:pt x="45573" y="198582"/>
                  </a:lnTo>
                  <a:lnTo>
                    <a:pt x="37527" y="211964"/>
                  </a:lnTo>
                  <a:lnTo>
                    <a:pt x="28894" y="226463"/>
                  </a:lnTo>
                  <a:lnTo>
                    <a:pt x="17577" y="246025"/>
                  </a:lnTo>
                  <a:lnTo>
                    <a:pt x="0" y="2773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537965" y="1222729"/>
              <a:ext cx="12606" cy="252111"/>
            </a:xfrm>
            <a:custGeom>
              <a:avLst/>
              <a:gdLst/>
              <a:ahLst/>
              <a:cxnLst/>
              <a:rect l="0" t="0" r="0" b="0"/>
              <a:pathLst>
                <a:path w="12606" h="252111">
                  <a:moveTo>
                    <a:pt x="12605" y="0"/>
                  </a:moveTo>
                  <a:lnTo>
                    <a:pt x="12525" y="14131"/>
                  </a:lnTo>
                  <a:lnTo>
                    <a:pt x="11758" y="28221"/>
                  </a:lnTo>
                  <a:lnTo>
                    <a:pt x="10212" y="43655"/>
                  </a:lnTo>
                  <a:lnTo>
                    <a:pt x="8191" y="60235"/>
                  </a:lnTo>
                  <a:lnTo>
                    <a:pt x="6194" y="77389"/>
                  </a:lnTo>
                  <a:lnTo>
                    <a:pt x="4503" y="94713"/>
                  </a:lnTo>
                  <a:lnTo>
                    <a:pt x="3188" y="112014"/>
                  </a:lnTo>
                  <a:lnTo>
                    <a:pt x="2218" y="129225"/>
                  </a:lnTo>
                  <a:lnTo>
                    <a:pt x="1523" y="146334"/>
                  </a:lnTo>
                  <a:lnTo>
                    <a:pt x="1037" y="163321"/>
                  </a:lnTo>
                  <a:lnTo>
                    <a:pt x="649" y="182186"/>
                  </a:lnTo>
                  <a:lnTo>
                    <a:pt x="322" y="208603"/>
                  </a:lnTo>
                  <a:lnTo>
                    <a:pt x="0" y="2521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512754" y="1215735"/>
              <a:ext cx="134196" cy="107839"/>
            </a:xfrm>
            <a:custGeom>
              <a:avLst/>
              <a:gdLst/>
              <a:ahLst/>
              <a:cxnLst/>
              <a:rect l="0" t="0" r="0" b="0"/>
              <a:pathLst>
                <a:path w="134196" h="107839">
                  <a:moveTo>
                    <a:pt x="0" y="32205"/>
                  </a:moveTo>
                  <a:lnTo>
                    <a:pt x="10537" y="25261"/>
                  </a:lnTo>
                  <a:lnTo>
                    <a:pt x="20531" y="19365"/>
                  </a:lnTo>
                  <a:lnTo>
                    <a:pt x="30950" y="13979"/>
                  </a:lnTo>
                  <a:lnTo>
                    <a:pt x="42078" y="9133"/>
                  </a:lnTo>
                  <a:lnTo>
                    <a:pt x="54223" y="5104"/>
                  </a:lnTo>
                  <a:lnTo>
                    <a:pt x="67435" y="1992"/>
                  </a:lnTo>
                  <a:lnTo>
                    <a:pt x="81197" y="99"/>
                  </a:lnTo>
                  <a:lnTo>
                    <a:pt x="94574" y="0"/>
                  </a:lnTo>
                  <a:lnTo>
                    <a:pt x="107053" y="1856"/>
                  </a:lnTo>
                  <a:lnTo>
                    <a:pt x="117964" y="5842"/>
                  </a:lnTo>
                  <a:lnTo>
                    <a:pt x="126326" y="12347"/>
                  </a:lnTo>
                  <a:lnTo>
                    <a:pt x="131837" y="21326"/>
                  </a:lnTo>
                  <a:lnTo>
                    <a:pt x="134195" y="32021"/>
                  </a:lnTo>
                  <a:lnTo>
                    <a:pt x="132801" y="43233"/>
                  </a:lnTo>
                  <a:lnTo>
                    <a:pt x="127706" y="54217"/>
                  </a:lnTo>
                  <a:lnTo>
                    <a:pt x="119735" y="64578"/>
                  </a:lnTo>
                  <a:lnTo>
                    <a:pt x="109125" y="75193"/>
                  </a:lnTo>
                  <a:lnTo>
                    <a:pt x="92272" y="88321"/>
                  </a:lnTo>
                  <a:lnTo>
                    <a:pt x="63028" y="1078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573268" y="1474839"/>
              <a:ext cx="76419" cy="130753"/>
            </a:xfrm>
            <a:custGeom>
              <a:avLst/>
              <a:gdLst/>
              <a:ahLst/>
              <a:cxnLst/>
              <a:rect l="0" t="0" r="0" b="0"/>
              <a:pathLst>
                <a:path w="76419" h="130753">
                  <a:moveTo>
                    <a:pt x="27724" y="25211"/>
                  </a:moveTo>
                  <a:lnTo>
                    <a:pt x="20779" y="32396"/>
                  </a:lnTo>
                  <a:lnTo>
                    <a:pt x="14884" y="40591"/>
                  </a:lnTo>
                  <a:lnTo>
                    <a:pt x="9504" y="50639"/>
                  </a:lnTo>
                  <a:lnTo>
                    <a:pt x="4865" y="62372"/>
                  </a:lnTo>
                  <a:lnTo>
                    <a:pt x="1612" y="75498"/>
                  </a:lnTo>
                  <a:lnTo>
                    <a:pt x="0" y="89671"/>
                  </a:lnTo>
                  <a:lnTo>
                    <a:pt x="293" y="103631"/>
                  </a:lnTo>
                  <a:lnTo>
                    <a:pt x="2944" y="115310"/>
                  </a:lnTo>
                  <a:lnTo>
                    <a:pt x="7962" y="123760"/>
                  </a:lnTo>
                  <a:lnTo>
                    <a:pt x="14822" y="128857"/>
                  </a:lnTo>
                  <a:lnTo>
                    <a:pt x="22715" y="130752"/>
                  </a:lnTo>
                  <a:lnTo>
                    <a:pt x="31076" y="129892"/>
                  </a:lnTo>
                  <a:lnTo>
                    <a:pt x="39607" y="126662"/>
                  </a:lnTo>
                  <a:lnTo>
                    <a:pt x="48174" y="121242"/>
                  </a:lnTo>
                  <a:lnTo>
                    <a:pt x="56709" y="113930"/>
                  </a:lnTo>
                  <a:lnTo>
                    <a:pt x="64611" y="105111"/>
                  </a:lnTo>
                  <a:lnTo>
                    <a:pt x="70773" y="95158"/>
                  </a:lnTo>
                  <a:lnTo>
                    <a:pt x="74734" y="84386"/>
                  </a:lnTo>
                  <a:lnTo>
                    <a:pt x="76418" y="73034"/>
                  </a:lnTo>
                  <a:lnTo>
                    <a:pt x="75828" y="61279"/>
                  </a:lnTo>
                  <a:lnTo>
                    <a:pt x="73208" y="49265"/>
                  </a:lnTo>
                  <a:lnTo>
                    <a:pt x="68626" y="37625"/>
                  </a:lnTo>
                  <a:lnTo>
                    <a:pt x="61040" y="26344"/>
                  </a:lnTo>
                  <a:lnTo>
                    <a:pt x="45773" y="14435"/>
                  </a:lnTo>
                  <a:lnTo>
                    <a:pt x="1511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600992" y="1663921"/>
              <a:ext cx="12607" cy="252110"/>
            </a:xfrm>
            <a:custGeom>
              <a:avLst/>
              <a:gdLst/>
              <a:ahLst/>
              <a:cxnLst/>
              <a:rect l="0" t="0" r="0" b="0"/>
              <a:pathLst>
                <a:path w="12607" h="252110">
                  <a:moveTo>
                    <a:pt x="0" y="0"/>
                  </a:moveTo>
                  <a:lnTo>
                    <a:pt x="0" y="14049"/>
                  </a:lnTo>
                  <a:lnTo>
                    <a:pt x="0" y="27374"/>
                  </a:lnTo>
                  <a:lnTo>
                    <a:pt x="0" y="41260"/>
                  </a:lnTo>
                  <a:lnTo>
                    <a:pt x="0" y="55821"/>
                  </a:lnTo>
                  <a:lnTo>
                    <a:pt x="0" y="70978"/>
                  </a:lnTo>
                  <a:lnTo>
                    <a:pt x="5" y="86615"/>
                  </a:lnTo>
                  <a:lnTo>
                    <a:pt x="213" y="102808"/>
                  </a:lnTo>
                  <a:lnTo>
                    <a:pt x="989" y="119825"/>
                  </a:lnTo>
                  <a:lnTo>
                    <a:pt x="2484" y="137736"/>
                  </a:lnTo>
                  <a:lnTo>
                    <a:pt x="4473" y="156224"/>
                  </a:lnTo>
                  <a:lnTo>
                    <a:pt x="6660" y="176888"/>
                  </a:lnTo>
                  <a:lnTo>
                    <a:pt x="9239" y="205558"/>
                  </a:lnTo>
                  <a:lnTo>
                    <a:pt x="12606" y="2521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537965" y="1752159"/>
              <a:ext cx="138661" cy="37817"/>
            </a:xfrm>
            <a:custGeom>
              <a:avLst/>
              <a:gdLst/>
              <a:ahLst/>
              <a:cxnLst/>
              <a:rect l="0" t="0" r="0" b="0"/>
              <a:pathLst>
                <a:path w="138661" h="37817">
                  <a:moveTo>
                    <a:pt x="0" y="37816"/>
                  </a:moveTo>
                  <a:lnTo>
                    <a:pt x="14130" y="30952"/>
                  </a:lnTo>
                  <a:lnTo>
                    <a:pt x="28221" y="25822"/>
                  </a:lnTo>
                  <a:lnTo>
                    <a:pt x="43644" y="21978"/>
                  </a:lnTo>
                  <a:lnTo>
                    <a:pt x="59942" y="18904"/>
                  </a:lnTo>
                  <a:lnTo>
                    <a:pt x="77864" y="15482"/>
                  </a:lnTo>
                  <a:lnTo>
                    <a:pt x="101665" y="10069"/>
                  </a:lnTo>
                  <a:lnTo>
                    <a:pt x="13866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570350" y="1995735"/>
              <a:ext cx="118881" cy="127698"/>
            </a:xfrm>
            <a:custGeom>
              <a:avLst/>
              <a:gdLst/>
              <a:ahLst/>
              <a:cxnLst/>
              <a:rect l="0" t="0" r="0" b="0"/>
              <a:pathLst>
                <a:path w="118881" h="127698">
                  <a:moveTo>
                    <a:pt x="18037" y="58955"/>
                  </a:moveTo>
                  <a:lnTo>
                    <a:pt x="31927" y="55362"/>
                  </a:lnTo>
                  <a:lnTo>
                    <a:pt x="43718" y="51264"/>
                  </a:lnTo>
                  <a:lnTo>
                    <a:pt x="54483" y="46235"/>
                  </a:lnTo>
                  <a:lnTo>
                    <a:pt x="63969" y="40161"/>
                  </a:lnTo>
                  <a:lnTo>
                    <a:pt x="71252" y="32823"/>
                  </a:lnTo>
                  <a:lnTo>
                    <a:pt x="75980" y="24244"/>
                  </a:lnTo>
                  <a:lnTo>
                    <a:pt x="77788" y="15389"/>
                  </a:lnTo>
                  <a:lnTo>
                    <a:pt x="76012" y="7964"/>
                  </a:lnTo>
                  <a:lnTo>
                    <a:pt x="70655" y="2812"/>
                  </a:lnTo>
                  <a:lnTo>
                    <a:pt x="62615" y="152"/>
                  </a:lnTo>
                  <a:lnTo>
                    <a:pt x="53295" y="0"/>
                  </a:lnTo>
                  <a:lnTo>
                    <a:pt x="43631" y="2085"/>
                  </a:lnTo>
                  <a:lnTo>
                    <a:pt x="34249" y="6366"/>
                  </a:lnTo>
                  <a:lnTo>
                    <a:pt x="25660" y="13139"/>
                  </a:lnTo>
                  <a:lnTo>
                    <a:pt x="18035" y="22343"/>
                  </a:lnTo>
                  <a:lnTo>
                    <a:pt x="11496" y="33612"/>
                  </a:lnTo>
                  <a:lnTo>
                    <a:pt x="6246" y="46492"/>
                  </a:lnTo>
                  <a:lnTo>
                    <a:pt x="2281" y="60548"/>
                  </a:lnTo>
                  <a:lnTo>
                    <a:pt x="0" y="74853"/>
                  </a:lnTo>
                  <a:lnTo>
                    <a:pt x="271" y="88049"/>
                  </a:lnTo>
                  <a:lnTo>
                    <a:pt x="3350" y="99481"/>
                  </a:lnTo>
                  <a:lnTo>
                    <a:pt x="9334" y="108938"/>
                  </a:lnTo>
                  <a:lnTo>
                    <a:pt x="18464" y="116326"/>
                  </a:lnTo>
                  <a:lnTo>
                    <a:pt x="30533" y="121823"/>
                  </a:lnTo>
                  <a:lnTo>
                    <a:pt x="44587" y="125552"/>
                  </a:lnTo>
                  <a:lnTo>
                    <a:pt x="60775" y="127697"/>
                  </a:lnTo>
                  <a:lnTo>
                    <a:pt x="83187" y="127114"/>
                  </a:lnTo>
                  <a:lnTo>
                    <a:pt x="118880" y="12198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603190" y="2210473"/>
              <a:ext cx="98647" cy="134143"/>
            </a:xfrm>
            <a:custGeom>
              <a:avLst/>
              <a:gdLst/>
              <a:ahLst/>
              <a:cxnLst/>
              <a:rect l="0" t="0" r="0" b="0"/>
              <a:pathLst>
                <a:path w="98647" h="134143">
                  <a:moveTo>
                    <a:pt x="10408" y="20693"/>
                  </a:moveTo>
                  <a:lnTo>
                    <a:pt x="6975" y="34743"/>
                  </a:lnTo>
                  <a:lnTo>
                    <a:pt x="4411" y="48068"/>
                  </a:lnTo>
                  <a:lnTo>
                    <a:pt x="2489" y="61846"/>
                  </a:lnTo>
                  <a:lnTo>
                    <a:pt x="991" y="72382"/>
                  </a:lnTo>
                  <a:lnTo>
                    <a:pt x="11" y="74780"/>
                  </a:lnTo>
                  <a:lnTo>
                    <a:pt x="0" y="70320"/>
                  </a:lnTo>
                  <a:lnTo>
                    <a:pt x="1028" y="61326"/>
                  </a:lnTo>
                  <a:lnTo>
                    <a:pt x="3137" y="49875"/>
                  </a:lnTo>
                  <a:lnTo>
                    <a:pt x="6493" y="37779"/>
                  </a:lnTo>
                  <a:lnTo>
                    <a:pt x="11081" y="26025"/>
                  </a:lnTo>
                  <a:lnTo>
                    <a:pt x="17111" y="15532"/>
                  </a:lnTo>
                  <a:lnTo>
                    <a:pt x="25091" y="7417"/>
                  </a:lnTo>
                  <a:lnTo>
                    <a:pt x="35102" y="2060"/>
                  </a:lnTo>
                  <a:lnTo>
                    <a:pt x="46309" y="0"/>
                  </a:lnTo>
                  <a:lnTo>
                    <a:pt x="57237" y="2227"/>
                  </a:lnTo>
                  <a:lnTo>
                    <a:pt x="67057" y="8864"/>
                  </a:lnTo>
                  <a:lnTo>
                    <a:pt x="75390" y="19141"/>
                  </a:lnTo>
                  <a:lnTo>
                    <a:pt x="82004" y="31882"/>
                  </a:lnTo>
                  <a:lnTo>
                    <a:pt x="86978" y="46149"/>
                  </a:lnTo>
                  <a:lnTo>
                    <a:pt x="90590" y="61081"/>
                  </a:lnTo>
                  <a:lnTo>
                    <a:pt x="93533" y="77502"/>
                  </a:lnTo>
                  <a:lnTo>
                    <a:pt x="96071" y="99514"/>
                  </a:lnTo>
                  <a:lnTo>
                    <a:pt x="98646" y="1341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95475" y="2407643"/>
              <a:ext cx="131573" cy="138661"/>
            </a:xfrm>
            <a:custGeom>
              <a:avLst/>
              <a:gdLst/>
              <a:ahLst/>
              <a:cxnLst/>
              <a:rect l="0" t="0" r="0" b="0"/>
              <a:pathLst>
                <a:path w="131573" h="138661">
                  <a:moveTo>
                    <a:pt x="5517" y="0"/>
                  </a:moveTo>
                  <a:lnTo>
                    <a:pt x="2165" y="10698"/>
                  </a:lnTo>
                  <a:lnTo>
                    <a:pt x="367" y="22224"/>
                  </a:lnTo>
                  <a:lnTo>
                    <a:pt x="0" y="35732"/>
                  </a:lnTo>
                  <a:lnTo>
                    <a:pt x="813" y="50692"/>
                  </a:lnTo>
                  <a:lnTo>
                    <a:pt x="2571" y="66054"/>
                  </a:lnTo>
                  <a:lnTo>
                    <a:pt x="5060" y="81140"/>
                  </a:lnTo>
                  <a:lnTo>
                    <a:pt x="8477" y="94932"/>
                  </a:lnTo>
                  <a:lnTo>
                    <a:pt x="13410" y="105949"/>
                  </a:lnTo>
                  <a:lnTo>
                    <a:pt x="20047" y="113644"/>
                  </a:lnTo>
                  <a:lnTo>
                    <a:pt x="28034" y="118075"/>
                  </a:lnTo>
                  <a:lnTo>
                    <a:pt x="36703" y="119443"/>
                  </a:lnTo>
                  <a:lnTo>
                    <a:pt x="45588" y="118191"/>
                  </a:lnTo>
                  <a:lnTo>
                    <a:pt x="54271" y="114679"/>
                  </a:lnTo>
                  <a:lnTo>
                    <a:pt x="62303" y="109061"/>
                  </a:lnTo>
                  <a:lnTo>
                    <a:pt x="69517" y="101612"/>
                  </a:lnTo>
                  <a:lnTo>
                    <a:pt x="75962" y="92699"/>
                  </a:lnTo>
                  <a:lnTo>
                    <a:pt x="81778" y="82683"/>
                  </a:lnTo>
                  <a:lnTo>
                    <a:pt x="87131" y="71907"/>
                  </a:lnTo>
                  <a:lnTo>
                    <a:pt x="92737" y="62018"/>
                  </a:lnTo>
                  <a:lnTo>
                    <a:pt x="98824" y="55952"/>
                  </a:lnTo>
                  <a:lnTo>
                    <a:pt x="104238" y="55011"/>
                  </a:lnTo>
                  <a:lnTo>
                    <a:pt x="108513" y="58801"/>
                  </a:lnTo>
                  <a:lnTo>
                    <a:pt x="111692" y="66347"/>
                  </a:lnTo>
                  <a:lnTo>
                    <a:pt x="114212" y="76411"/>
                  </a:lnTo>
                  <a:lnTo>
                    <a:pt x="117135" y="88872"/>
                  </a:lnTo>
                  <a:lnTo>
                    <a:pt x="122060" y="107478"/>
                  </a:lnTo>
                  <a:lnTo>
                    <a:pt x="131572" y="1386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588387" y="2621935"/>
              <a:ext cx="107112" cy="181118"/>
            </a:xfrm>
            <a:custGeom>
              <a:avLst/>
              <a:gdLst/>
              <a:ahLst/>
              <a:cxnLst/>
              <a:rect l="0" t="0" r="0" b="0"/>
              <a:pathLst>
                <a:path w="107112" h="181118">
                  <a:moveTo>
                    <a:pt x="100843" y="0"/>
                  </a:moveTo>
                  <a:lnTo>
                    <a:pt x="90306" y="3513"/>
                  </a:lnTo>
                  <a:lnTo>
                    <a:pt x="80313" y="6844"/>
                  </a:lnTo>
                  <a:lnTo>
                    <a:pt x="69904" y="10321"/>
                  </a:lnTo>
                  <a:lnTo>
                    <a:pt x="59191" y="14168"/>
                  </a:lnTo>
                  <a:lnTo>
                    <a:pt x="48599" y="18733"/>
                  </a:lnTo>
                  <a:lnTo>
                    <a:pt x="38408" y="24142"/>
                  </a:lnTo>
                  <a:lnTo>
                    <a:pt x="29846" y="30324"/>
                  </a:lnTo>
                  <a:lnTo>
                    <a:pt x="25072" y="37134"/>
                  </a:lnTo>
                  <a:lnTo>
                    <a:pt x="24933" y="44419"/>
                  </a:lnTo>
                  <a:lnTo>
                    <a:pt x="28925" y="52049"/>
                  </a:lnTo>
                  <a:lnTo>
                    <a:pt x="35891" y="59924"/>
                  </a:lnTo>
                  <a:lnTo>
                    <a:pt x="44826" y="67968"/>
                  </a:lnTo>
                  <a:lnTo>
                    <a:pt x="55038" y="76129"/>
                  </a:lnTo>
                  <a:lnTo>
                    <a:pt x="66076" y="84369"/>
                  </a:lnTo>
                  <a:lnTo>
                    <a:pt x="77629" y="92668"/>
                  </a:lnTo>
                  <a:lnTo>
                    <a:pt x="88728" y="101205"/>
                  </a:lnTo>
                  <a:lnTo>
                    <a:pt x="97778" y="110335"/>
                  </a:lnTo>
                  <a:lnTo>
                    <a:pt x="104067" y="120201"/>
                  </a:lnTo>
                  <a:lnTo>
                    <a:pt x="107111" y="130562"/>
                  </a:lnTo>
                  <a:lnTo>
                    <a:pt x="106259" y="140924"/>
                  </a:lnTo>
                  <a:lnTo>
                    <a:pt x="101555" y="150986"/>
                  </a:lnTo>
                  <a:lnTo>
                    <a:pt x="93569" y="160278"/>
                  </a:lnTo>
                  <a:lnTo>
                    <a:pt x="83020" y="168092"/>
                  </a:lnTo>
                  <a:lnTo>
                    <a:pt x="70588" y="174178"/>
                  </a:lnTo>
                  <a:lnTo>
                    <a:pt x="57312" y="178462"/>
                  </a:lnTo>
                  <a:lnTo>
                    <a:pt x="43163" y="181117"/>
                  </a:lnTo>
                  <a:lnTo>
                    <a:pt x="25571" y="181036"/>
                  </a:lnTo>
                  <a:lnTo>
                    <a:pt x="0" y="1764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613598" y="2890657"/>
              <a:ext cx="163872" cy="145671"/>
            </a:xfrm>
            <a:custGeom>
              <a:avLst/>
              <a:gdLst/>
              <a:ahLst/>
              <a:cxnLst/>
              <a:rect l="0" t="0" r="0" b="0"/>
              <a:pathLst>
                <a:path w="163872" h="145671">
                  <a:moveTo>
                    <a:pt x="0" y="46415"/>
                  </a:moveTo>
                  <a:lnTo>
                    <a:pt x="10537" y="49767"/>
                  </a:lnTo>
                  <a:lnTo>
                    <a:pt x="20531" y="51565"/>
                  </a:lnTo>
                  <a:lnTo>
                    <a:pt x="30940" y="51927"/>
                  </a:lnTo>
                  <a:lnTo>
                    <a:pt x="41653" y="50907"/>
                  </a:lnTo>
                  <a:lnTo>
                    <a:pt x="52245" y="48373"/>
                  </a:lnTo>
                  <a:lnTo>
                    <a:pt x="62446" y="44390"/>
                  </a:lnTo>
                  <a:lnTo>
                    <a:pt x="71422" y="38993"/>
                  </a:lnTo>
                  <a:lnTo>
                    <a:pt x="77749" y="32087"/>
                  </a:lnTo>
                  <a:lnTo>
                    <a:pt x="80877" y="23786"/>
                  </a:lnTo>
                  <a:lnTo>
                    <a:pt x="80843" y="15112"/>
                  </a:lnTo>
                  <a:lnTo>
                    <a:pt x="77824" y="7803"/>
                  </a:lnTo>
                  <a:lnTo>
                    <a:pt x="72253" y="2729"/>
                  </a:lnTo>
                  <a:lnTo>
                    <a:pt x="64865" y="119"/>
                  </a:lnTo>
                  <a:lnTo>
                    <a:pt x="56537" y="0"/>
                  </a:lnTo>
                  <a:lnTo>
                    <a:pt x="47853" y="2108"/>
                  </a:lnTo>
                  <a:lnTo>
                    <a:pt x="39290" y="6403"/>
                  </a:lnTo>
                  <a:lnTo>
                    <a:pt x="31329" y="13186"/>
                  </a:lnTo>
                  <a:lnTo>
                    <a:pt x="24170" y="22390"/>
                  </a:lnTo>
                  <a:lnTo>
                    <a:pt x="18167" y="33457"/>
                  </a:lnTo>
                  <a:lnTo>
                    <a:pt x="13922" y="45563"/>
                  </a:lnTo>
                  <a:lnTo>
                    <a:pt x="11603" y="58131"/>
                  </a:lnTo>
                  <a:lnTo>
                    <a:pt x="11202" y="70666"/>
                  </a:lnTo>
                  <a:lnTo>
                    <a:pt x="12743" y="82666"/>
                  </a:lnTo>
                  <a:lnTo>
                    <a:pt x="16039" y="93925"/>
                  </a:lnTo>
                  <a:lnTo>
                    <a:pt x="20765" y="104467"/>
                  </a:lnTo>
                  <a:lnTo>
                    <a:pt x="26582" y="114414"/>
                  </a:lnTo>
                  <a:lnTo>
                    <a:pt x="33205" y="123888"/>
                  </a:lnTo>
                  <a:lnTo>
                    <a:pt x="40794" y="132425"/>
                  </a:lnTo>
                  <a:lnTo>
                    <a:pt x="49915" y="139016"/>
                  </a:lnTo>
                  <a:lnTo>
                    <a:pt x="60750" y="143270"/>
                  </a:lnTo>
                  <a:lnTo>
                    <a:pt x="72937" y="145355"/>
                  </a:lnTo>
                  <a:lnTo>
                    <a:pt x="85808" y="145670"/>
                  </a:lnTo>
                  <a:lnTo>
                    <a:pt x="98888" y="144641"/>
                  </a:lnTo>
                  <a:lnTo>
                    <a:pt x="111647" y="142590"/>
                  </a:lnTo>
                  <a:lnTo>
                    <a:pt x="124768" y="139394"/>
                  </a:lnTo>
                  <a:lnTo>
                    <a:pt x="140737" y="133444"/>
                  </a:lnTo>
                  <a:lnTo>
                    <a:pt x="163871" y="1220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115781" y="844566"/>
              <a:ext cx="115485" cy="138661"/>
            </a:xfrm>
            <a:custGeom>
              <a:avLst/>
              <a:gdLst/>
              <a:ahLst/>
              <a:cxnLst/>
              <a:rect l="0" t="0" r="0" b="0"/>
              <a:pathLst>
                <a:path w="115485" h="138661">
                  <a:moveTo>
                    <a:pt x="90273" y="0"/>
                  </a:moveTo>
                  <a:lnTo>
                    <a:pt x="76384" y="240"/>
                  </a:lnTo>
                  <a:lnTo>
                    <a:pt x="64592" y="2540"/>
                  </a:lnTo>
                  <a:lnTo>
                    <a:pt x="53811" y="7197"/>
                  </a:lnTo>
                  <a:lnTo>
                    <a:pt x="43704" y="13877"/>
                  </a:lnTo>
                  <a:lnTo>
                    <a:pt x="34093" y="22197"/>
                  </a:lnTo>
                  <a:lnTo>
                    <a:pt x="24858" y="31780"/>
                  </a:lnTo>
                  <a:lnTo>
                    <a:pt x="16286" y="42488"/>
                  </a:lnTo>
                  <a:lnTo>
                    <a:pt x="9038" y="54424"/>
                  </a:lnTo>
                  <a:lnTo>
                    <a:pt x="3387" y="67519"/>
                  </a:lnTo>
                  <a:lnTo>
                    <a:pt x="0" y="80609"/>
                  </a:lnTo>
                  <a:lnTo>
                    <a:pt x="78" y="91633"/>
                  </a:lnTo>
                  <a:lnTo>
                    <a:pt x="3943" y="99603"/>
                  </a:lnTo>
                  <a:lnTo>
                    <a:pt x="10800" y="104158"/>
                  </a:lnTo>
                  <a:lnTo>
                    <a:pt x="19239" y="105044"/>
                  </a:lnTo>
                  <a:lnTo>
                    <a:pt x="28269" y="102530"/>
                  </a:lnTo>
                  <a:lnTo>
                    <a:pt x="37205" y="97212"/>
                  </a:lnTo>
                  <a:lnTo>
                    <a:pt x="45485" y="89745"/>
                  </a:lnTo>
                  <a:lnTo>
                    <a:pt x="52923" y="80745"/>
                  </a:lnTo>
                  <a:lnTo>
                    <a:pt x="60210" y="72115"/>
                  </a:lnTo>
                  <a:lnTo>
                    <a:pt x="67616" y="66948"/>
                  </a:lnTo>
                  <a:lnTo>
                    <a:pt x="74140" y="66395"/>
                  </a:lnTo>
                  <a:lnTo>
                    <a:pt x="79772" y="69780"/>
                  </a:lnTo>
                  <a:lnTo>
                    <a:pt x="84814" y="76063"/>
                  </a:lnTo>
                  <a:lnTo>
                    <a:pt x="89559" y="84283"/>
                  </a:lnTo>
                  <a:lnTo>
                    <a:pt x="94845" y="94665"/>
                  </a:lnTo>
                  <a:lnTo>
                    <a:pt x="102485" y="110774"/>
                  </a:lnTo>
                  <a:lnTo>
                    <a:pt x="115484" y="1386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143027" y="1084069"/>
              <a:ext cx="100845" cy="126056"/>
            </a:xfrm>
            <a:custGeom>
              <a:avLst/>
              <a:gdLst/>
              <a:ahLst/>
              <a:cxnLst/>
              <a:rect l="0" t="0" r="0" b="0"/>
              <a:pathLst>
                <a:path w="100845" h="126056">
                  <a:moveTo>
                    <a:pt x="0" y="0"/>
                  </a:moveTo>
                  <a:lnTo>
                    <a:pt x="0" y="8653"/>
                  </a:lnTo>
                  <a:lnTo>
                    <a:pt x="0" y="20939"/>
                  </a:lnTo>
                  <a:lnTo>
                    <a:pt x="0" y="34955"/>
                  </a:lnTo>
                  <a:lnTo>
                    <a:pt x="6" y="49895"/>
                  </a:lnTo>
                  <a:lnTo>
                    <a:pt x="224" y="64015"/>
                  </a:lnTo>
                  <a:lnTo>
                    <a:pt x="1414" y="73977"/>
                  </a:lnTo>
                  <a:lnTo>
                    <a:pt x="3686" y="77849"/>
                  </a:lnTo>
                  <a:lnTo>
                    <a:pt x="5992" y="76053"/>
                  </a:lnTo>
                  <a:lnTo>
                    <a:pt x="7893" y="69811"/>
                  </a:lnTo>
                  <a:lnTo>
                    <a:pt x="9731" y="60511"/>
                  </a:lnTo>
                  <a:lnTo>
                    <a:pt x="12310" y="49472"/>
                  </a:lnTo>
                  <a:lnTo>
                    <a:pt x="16043" y="37576"/>
                  </a:lnTo>
                  <a:lnTo>
                    <a:pt x="21328" y="26071"/>
                  </a:lnTo>
                  <a:lnTo>
                    <a:pt x="28721" y="16659"/>
                  </a:lnTo>
                  <a:lnTo>
                    <a:pt x="38298" y="10079"/>
                  </a:lnTo>
                  <a:lnTo>
                    <a:pt x="49194" y="6615"/>
                  </a:lnTo>
                  <a:lnTo>
                    <a:pt x="59903" y="6539"/>
                  </a:lnTo>
                  <a:lnTo>
                    <a:pt x="69572" y="9640"/>
                  </a:lnTo>
                  <a:lnTo>
                    <a:pt x="77801" y="15573"/>
                  </a:lnTo>
                  <a:lnTo>
                    <a:pt x="84345" y="24099"/>
                  </a:lnTo>
                  <a:lnTo>
                    <a:pt x="89273" y="34828"/>
                  </a:lnTo>
                  <a:lnTo>
                    <a:pt x="92853" y="47252"/>
                  </a:lnTo>
                  <a:lnTo>
                    <a:pt x="95771" y="62431"/>
                  </a:lnTo>
                  <a:lnTo>
                    <a:pt x="98288" y="85705"/>
                  </a:lnTo>
                  <a:lnTo>
                    <a:pt x="100844" y="1260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092605" y="1298362"/>
              <a:ext cx="156313" cy="330562"/>
            </a:xfrm>
            <a:custGeom>
              <a:avLst/>
              <a:gdLst/>
              <a:ahLst/>
              <a:cxnLst/>
              <a:rect l="0" t="0" r="0" b="0"/>
              <a:pathLst>
                <a:path w="156313" h="330562">
                  <a:moveTo>
                    <a:pt x="126055" y="0"/>
                  </a:moveTo>
                  <a:lnTo>
                    <a:pt x="115678" y="3673"/>
                  </a:lnTo>
                  <a:lnTo>
                    <a:pt x="107217" y="8537"/>
                  </a:lnTo>
                  <a:lnTo>
                    <a:pt x="99908" y="15114"/>
                  </a:lnTo>
                  <a:lnTo>
                    <a:pt x="93440" y="23207"/>
                  </a:lnTo>
                  <a:lnTo>
                    <a:pt x="87619" y="32543"/>
                  </a:lnTo>
                  <a:lnTo>
                    <a:pt x="82292" y="42836"/>
                  </a:lnTo>
                  <a:lnTo>
                    <a:pt x="77717" y="53833"/>
                  </a:lnTo>
                  <a:lnTo>
                    <a:pt x="74528" y="65334"/>
                  </a:lnTo>
                  <a:lnTo>
                    <a:pt x="72972" y="77175"/>
                  </a:lnTo>
                  <a:lnTo>
                    <a:pt x="73308" y="88857"/>
                  </a:lnTo>
                  <a:lnTo>
                    <a:pt x="75990" y="99566"/>
                  </a:lnTo>
                  <a:lnTo>
                    <a:pt x="81032" y="108923"/>
                  </a:lnTo>
                  <a:lnTo>
                    <a:pt x="87907" y="116381"/>
                  </a:lnTo>
                  <a:lnTo>
                    <a:pt x="95812" y="121055"/>
                  </a:lnTo>
                  <a:lnTo>
                    <a:pt x="104175" y="122724"/>
                  </a:lnTo>
                  <a:lnTo>
                    <a:pt x="112503" y="121531"/>
                  </a:lnTo>
                  <a:lnTo>
                    <a:pt x="120297" y="117647"/>
                  </a:lnTo>
                  <a:lnTo>
                    <a:pt x="127340" y="111447"/>
                  </a:lnTo>
                  <a:lnTo>
                    <a:pt x="133264" y="103413"/>
                  </a:lnTo>
                  <a:lnTo>
                    <a:pt x="137456" y="94006"/>
                  </a:lnTo>
                  <a:lnTo>
                    <a:pt x="139718" y="83668"/>
                  </a:lnTo>
                  <a:lnTo>
                    <a:pt x="139425" y="74838"/>
                  </a:lnTo>
                  <a:lnTo>
                    <a:pt x="137008" y="70987"/>
                  </a:lnTo>
                  <a:lnTo>
                    <a:pt x="134922" y="72276"/>
                  </a:lnTo>
                  <a:lnTo>
                    <a:pt x="134100" y="77403"/>
                  </a:lnTo>
                  <a:lnTo>
                    <a:pt x="134572" y="85310"/>
                  </a:lnTo>
                  <a:lnTo>
                    <a:pt x="136106" y="95477"/>
                  </a:lnTo>
                  <a:lnTo>
                    <a:pt x="138437" y="107474"/>
                  </a:lnTo>
                  <a:lnTo>
                    <a:pt x="141145" y="121079"/>
                  </a:lnTo>
                  <a:lnTo>
                    <a:pt x="143691" y="136288"/>
                  </a:lnTo>
                  <a:lnTo>
                    <a:pt x="145803" y="152958"/>
                  </a:lnTo>
                  <a:lnTo>
                    <a:pt x="147624" y="170631"/>
                  </a:lnTo>
                  <a:lnTo>
                    <a:pt x="149581" y="188658"/>
                  </a:lnTo>
                  <a:lnTo>
                    <a:pt x="151911" y="206630"/>
                  </a:lnTo>
                  <a:lnTo>
                    <a:pt x="154269" y="224197"/>
                  </a:lnTo>
                  <a:lnTo>
                    <a:pt x="155869" y="240966"/>
                  </a:lnTo>
                  <a:lnTo>
                    <a:pt x="156312" y="256805"/>
                  </a:lnTo>
                  <a:lnTo>
                    <a:pt x="155208" y="271602"/>
                  </a:lnTo>
                  <a:lnTo>
                    <a:pt x="151999" y="285150"/>
                  </a:lnTo>
                  <a:lnTo>
                    <a:pt x="146584" y="297449"/>
                  </a:lnTo>
                  <a:lnTo>
                    <a:pt x="138846" y="308287"/>
                  </a:lnTo>
                  <a:lnTo>
                    <a:pt x="128451" y="317160"/>
                  </a:lnTo>
                  <a:lnTo>
                    <a:pt x="115483" y="323960"/>
                  </a:lnTo>
                  <a:lnTo>
                    <a:pt x="100731" y="328548"/>
                  </a:lnTo>
                  <a:lnTo>
                    <a:pt x="85415" y="330561"/>
                  </a:lnTo>
                  <a:lnTo>
                    <a:pt x="70300" y="330057"/>
                  </a:lnTo>
                  <a:lnTo>
                    <a:pt x="55974" y="327558"/>
                  </a:lnTo>
                  <a:lnTo>
                    <a:pt x="41533" y="323467"/>
                  </a:lnTo>
                  <a:lnTo>
                    <a:pt x="24380" y="316088"/>
                  </a:lnTo>
                  <a:lnTo>
                    <a:pt x="0" y="3025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128982" y="1709633"/>
              <a:ext cx="152706" cy="120663"/>
            </a:xfrm>
            <a:custGeom>
              <a:avLst/>
              <a:gdLst/>
              <a:ahLst/>
              <a:cxnLst/>
              <a:rect l="0" t="0" r="0" b="0"/>
              <a:pathLst>
                <a:path w="152706" h="120663">
                  <a:moveTo>
                    <a:pt x="1440" y="80342"/>
                  </a:moveTo>
                  <a:lnTo>
                    <a:pt x="8465" y="73317"/>
                  </a:lnTo>
                  <a:lnTo>
                    <a:pt x="15127" y="66655"/>
                  </a:lnTo>
                  <a:lnTo>
                    <a:pt x="22071" y="59712"/>
                  </a:lnTo>
                  <a:lnTo>
                    <a:pt x="29351" y="52432"/>
                  </a:lnTo>
                  <a:lnTo>
                    <a:pt x="36929" y="44853"/>
                  </a:lnTo>
                  <a:lnTo>
                    <a:pt x="44723" y="37037"/>
                  </a:lnTo>
                  <a:lnTo>
                    <a:pt x="51889" y="29044"/>
                  </a:lnTo>
                  <a:lnTo>
                    <a:pt x="56904" y="20924"/>
                  </a:lnTo>
                  <a:lnTo>
                    <a:pt x="59088" y="12739"/>
                  </a:lnTo>
                  <a:lnTo>
                    <a:pt x="57737" y="5439"/>
                  </a:lnTo>
                  <a:lnTo>
                    <a:pt x="53017" y="890"/>
                  </a:lnTo>
                  <a:lnTo>
                    <a:pt x="46815" y="0"/>
                  </a:lnTo>
                  <a:lnTo>
                    <a:pt x="39928" y="2577"/>
                  </a:lnTo>
                  <a:lnTo>
                    <a:pt x="32611" y="7986"/>
                  </a:lnTo>
                  <a:lnTo>
                    <a:pt x="25180" y="15542"/>
                  </a:lnTo>
                  <a:lnTo>
                    <a:pt x="18088" y="24656"/>
                  </a:lnTo>
                  <a:lnTo>
                    <a:pt x="11565" y="34879"/>
                  </a:lnTo>
                  <a:lnTo>
                    <a:pt x="6014" y="46070"/>
                  </a:lnTo>
                  <a:lnTo>
                    <a:pt x="2084" y="58355"/>
                  </a:lnTo>
                  <a:lnTo>
                    <a:pt x="0" y="71701"/>
                  </a:lnTo>
                  <a:lnTo>
                    <a:pt x="367" y="85169"/>
                  </a:lnTo>
                  <a:lnTo>
                    <a:pt x="4337" y="97087"/>
                  </a:lnTo>
                  <a:lnTo>
                    <a:pt x="12192" y="106643"/>
                  </a:lnTo>
                  <a:lnTo>
                    <a:pt x="23107" y="113644"/>
                  </a:lnTo>
                  <a:lnTo>
                    <a:pt x="35650" y="118092"/>
                  </a:lnTo>
                  <a:lnTo>
                    <a:pt x="48821" y="120284"/>
                  </a:lnTo>
                  <a:lnTo>
                    <a:pt x="62121" y="120662"/>
                  </a:lnTo>
                  <a:lnTo>
                    <a:pt x="75350" y="119672"/>
                  </a:lnTo>
                  <a:lnTo>
                    <a:pt x="88440" y="117691"/>
                  </a:lnTo>
                  <a:lnTo>
                    <a:pt x="101082" y="114961"/>
                  </a:lnTo>
                  <a:lnTo>
                    <a:pt x="114051" y="111220"/>
                  </a:lnTo>
                  <a:lnTo>
                    <a:pt x="129827" y="104806"/>
                  </a:lnTo>
                  <a:lnTo>
                    <a:pt x="152705" y="929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155632" y="1957839"/>
              <a:ext cx="113450" cy="134668"/>
            </a:xfrm>
            <a:custGeom>
              <a:avLst/>
              <a:gdLst/>
              <a:ahLst/>
              <a:cxnLst/>
              <a:rect l="0" t="0" r="0" b="0"/>
              <a:pathLst>
                <a:path w="113450" h="134668">
                  <a:moveTo>
                    <a:pt x="1" y="8612"/>
                  </a:moveTo>
                  <a:lnTo>
                    <a:pt x="0" y="22743"/>
                  </a:lnTo>
                  <a:lnTo>
                    <a:pt x="0" y="36834"/>
                  </a:lnTo>
                  <a:lnTo>
                    <a:pt x="27" y="52167"/>
                  </a:lnTo>
                  <a:lnTo>
                    <a:pt x="985" y="65030"/>
                  </a:lnTo>
                  <a:lnTo>
                    <a:pt x="3553" y="70000"/>
                  </a:lnTo>
                  <a:lnTo>
                    <a:pt x="6778" y="67475"/>
                  </a:lnTo>
                  <a:lnTo>
                    <a:pt x="10270" y="59734"/>
                  </a:lnTo>
                  <a:lnTo>
                    <a:pt x="14139" y="49064"/>
                  </a:lnTo>
                  <a:lnTo>
                    <a:pt x="18718" y="37453"/>
                  </a:lnTo>
                  <a:lnTo>
                    <a:pt x="24139" y="26003"/>
                  </a:lnTo>
                  <a:lnTo>
                    <a:pt x="30532" y="15702"/>
                  </a:lnTo>
                  <a:lnTo>
                    <a:pt x="38121" y="7710"/>
                  </a:lnTo>
                  <a:lnTo>
                    <a:pt x="46896" y="2422"/>
                  </a:lnTo>
                  <a:lnTo>
                    <a:pt x="56299" y="0"/>
                  </a:lnTo>
                  <a:lnTo>
                    <a:pt x="65371" y="709"/>
                  </a:lnTo>
                  <a:lnTo>
                    <a:pt x="73594" y="4373"/>
                  </a:lnTo>
                  <a:lnTo>
                    <a:pt x="80878" y="10500"/>
                  </a:lnTo>
                  <a:lnTo>
                    <a:pt x="87336" y="18528"/>
                  </a:lnTo>
                  <a:lnTo>
                    <a:pt x="93131" y="27953"/>
                  </a:lnTo>
                  <a:lnTo>
                    <a:pt x="98037" y="38375"/>
                  </a:lnTo>
                  <a:lnTo>
                    <a:pt x="101457" y="49494"/>
                  </a:lnTo>
                  <a:lnTo>
                    <a:pt x="103194" y="61087"/>
                  </a:lnTo>
                  <a:lnTo>
                    <a:pt x="103824" y="72919"/>
                  </a:lnTo>
                  <a:lnTo>
                    <a:pt x="104670" y="86129"/>
                  </a:lnTo>
                  <a:lnTo>
                    <a:pt x="107143" y="104554"/>
                  </a:lnTo>
                  <a:lnTo>
                    <a:pt x="113449" y="13466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206054" y="2168139"/>
              <a:ext cx="11350" cy="289926"/>
            </a:xfrm>
            <a:custGeom>
              <a:avLst/>
              <a:gdLst/>
              <a:ahLst/>
              <a:cxnLst/>
              <a:rect l="0" t="0" r="0" b="0"/>
              <a:pathLst>
                <a:path w="11350" h="289926">
                  <a:moveTo>
                    <a:pt x="0" y="0"/>
                  </a:moveTo>
                  <a:lnTo>
                    <a:pt x="1727" y="8653"/>
                  </a:lnTo>
                  <a:lnTo>
                    <a:pt x="4018" y="20938"/>
                  </a:lnTo>
                  <a:lnTo>
                    <a:pt x="6200" y="34955"/>
                  </a:lnTo>
                  <a:lnTo>
                    <a:pt x="7996" y="49939"/>
                  </a:lnTo>
                  <a:lnTo>
                    <a:pt x="9364" y="65730"/>
                  </a:lnTo>
                  <a:lnTo>
                    <a:pt x="10362" y="82492"/>
                  </a:lnTo>
                  <a:lnTo>
                    <a:pt x="11063" y="100243"/>
                  </a:lnTo>
                  <a:lnTo>
                    <a:pt x="11349" y="118659"/>
                  </a:lnTo>
                  <a:lnTo>
                    <a:pt x="10911" y="137191"/>
                  </a:lnTo>
                  <a:lnTo>
                    <a:pt x="9646" y="155512"/>
                  </a:lnTo>
                  <a:lnTo>
                    <a:pt x="7824" y="173517"/>
                  </a:lnTo>
                  <a:lnTo>
                    <a:pt x="5956" y="191218"/>
                  </a:lnTo>
                  <a:lnTo>
                    <a:pt x="4347" y="208651"/>
                  </a:lnTo>
                  <a:lnTo>
                    <a:pt x="3083" y="225383"/>
                  </a:lnTo>
                  <a:lnTo>
                    <a:pt x="2010" y="242269"/>
                  </a:lnTo>
                  <a:lnTo>
                    <a:pt x="1036" y="262133"/>
                  </a:lnTo>
                  <a:lnTo>
                    <a:pt x="0" y="28992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5117816" y="2281588"/>
              <a:ext cx="214294" cy="37817"/>
            </a:xfrm>
            <a:custGeom>
              <a:avLst/>
              <a:gdLst/>
              <a:ahLst/>
              <a:cxnLst/>
              <a:rect l="0" t="0" r="0" b="0"/>
              <a:pathLst>
                <a:path w="214294" h="37817">
                  <a:moveTo>
                    <a:pt x="0" y="37816"/>
                  </a:moveTo>
                  <a:lnTo>
                    <a:pt x="14050" y="34384"/>
                  </a:lnTo>
                  <a:lnTo>
                    <a:pt x="27374" y="31819"/>
                  </a:lnTo>
                  <a:lnTo>
                    <a:pt x="41261" y="29895"/>
                  </a:lnTo>
                  <a:lnTo>
                    <a:pt x="55821" y="28275"/>
                  </a:lnTo>
                  <a:lnTo>
                    <a:pt x="70979" y="26482"/>
                  </a:lnTo>
                  <a:lnTo>
                    <a:pt x="86605" y="24266"/>
                  </a:lnTo>
                  <a:lnTo>
                    <a:pt x="102384" y="21585"/>
                  </a:lnTo>
                  <a:lnTo>
                    <a:pt x="117849" y="18495"/>
                  </a:lnTo>
                  <a:lnTo>
                    <a:pt x="132764" y="15089"/>
                  </a:lnTo>
                  <a:lnTo>
                    <a:pt x="147033" y="11632"/>
                  </a:lnTo>
                  <a:lnTo>
                    <a:pt x="162243" y="8210"/>
                  </a:lnTo>
                  <a:lnTo>
                    <a:pt x="182404" y="4527"/>
                  </a:lnTo>
                  <a:lnTo>
                    <a:pt x="21429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697667" y="869777"/>
              <a:ext cx="12607" cy="277321"/>
            </a:xfrm>
            <a:custGeom>
              <a:avLst/>
              <a:gdLst/>
              <a:ahLst/>
              <a:cxnLst/>
              <a:rect l="0" t="0" r="0" b="0"/>
              <a:pathLst>
                <a:path w="12607" h="277321">
                  <a:moveTo>
                    <a:pt x="12606" y="0"/>
                  </a:moveTo>
                  <a:lnTo>
                    <a:pt x="12605" y="14130"/>
                  </a:lnTo>
                  <a:lnTo>
                    <a:pt x="12605" y="28221"/>
                  </a:lnTo>
                  <a:lnTo>
                    <a:pt x="12605" y="43659"/>
                  </a:lnTo>
                  <a:lnTo>
                    <a:pt x="12605" y="60446"/>
                  </a:lnTo>
                  <a:lnTo>
                    <a:pt x="12605" y="78377"/>
                  </a:lnTo>
                  <a:lnTo>
                    <a:pt x="12605" y="97196"/>
                  </a:lnTo>
                  <a:lnTo>
                    <a:pt x="12605" y="116475"/>
                  </a:lnTo>
                  <a:lnTo>
                    <a:pt x="12605" y="135660"/>
                  </a:lnTo>
                  <a:lnTo>
                    <a:pt x="12600" y="154454"/>
                  </a:lnTo>
                  <a:lnTo>
                    <a:pt x="12393" y="172793"/>
                  </a:lnTo>
                  <a:lnTo>
                    <a:pt x="11617" y="190726"/>
                  </a:lnTo>
                  <a:lnTo>
                    <a:pt x="10122" y="208313"/>
                  </a:lnTo>
                  <a:lnTo>
                    <a:pt x="8133" y="224913"/>
                  </a:lnTo>
                  <a:lnTo>
                    <a:pt x="5946" y="240805"/>
                  </a:lnTo>
                  <a:lnTo>
                    <a:pt x="3367" y="257388"/>
                  </a:lnTo>
                  <a:lnTo>
                    <a:pt x="0" y="2773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5672456" y="857171"/>
              <a:ext cx="97592" cy="126056"/>
            </a:xfrm>
            <a:custGeom>
              <a:avLst/>
              <a:gdLst/>
              <a:ahLst/>
              <a:cxnLst/>
              <a:rect l="0" t="0" r="0" b="0"/>
              <a:pathLst>
                <a:path w="97592" h="126056">
                  <a:moveTo>
                    <a:pt x="0" y="0"/>
                  </a:moveTo>
                  <a:lnTo>
                    <a:pt x="13971" y="161"/>
                  </a:lnTo>
                  <a:lnTo>
                    <a:pt x="26528" y="1694"/>
                  </a:lnTo>
                  <a:lnTo>
                    <a:pt x="38856" y="4798"/>
                  </a:lnTo>
                  <a:lnTo>
                    <a:pt x="50983" y="9251"/>
                  </a:lnTo>
                  <a:lnTo>
                    <a:pt x="62591" y="14798"/>
                  </a:lnTo>
                  <a:lnTo>
                    <a:pt x="73513" y="21189"/>
                  </a:lnTo>
                  <a:lnTo>
                    <a:pt x="83192" y="28397"/>
                  </a:lnTo>
                  <a:lnTo>
                    <a:pt x="90636" y="36613"/>
                  </a:lnTo>
                  <a:lnTo>
                    <a:pt x="95490" y="45855"/>
                  </a:lnTo>
                  <a:lnTo>
                    <a:pt x="97591" y="55793"/>
                  </a:lnTo>
                  <a:lnTo>
                    <a:pt x="96652" y="65870"/>
                  </a:lnTo>
                  <a:lnTo>
                    <a:pt x="92825" y="75747"/>
                  </a:lnTo>
                  <a:lnTo>
                    <a:pt x="86586" y="85117"/>
                  </a:lnTo>
                  <a:lnTo>
                    <a:pt x="78482" y="93621"/>
                  </a:lnTo>
                  <a:lnTo>
                    <a:pt x="69021" y="101150"/>
                  </a:lnTo>
                  <a:lnTo>
                    <a:pt x="59145" y="107626"/>
                  </a:lnTo>
                  <a:lnTo>
                    <a:pt x="49261" y="113517"/>
                  </a:lnTo>
                  <a:lnTo>
                    <a:pt x="38512" y="119342"/>
                  </a:lnTo>
                  <a:lnTo>
                    <a:pt x="25211" y="1260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5697667" y="1159702"/>
              <a:ext cx="12607" cy="226899"/>
            </a:xfrm>
            <a:custGeom>
              <a:avLst/>
              <a:gdLst/>
              <a:ahLst/>
              <a:cxnLst/>
              <a:rect l="0" t="0" r="0" b="0"/>
              <a:pathLst>
                <a:path w="12607" h="226899">
                  <a:moveTo>
                    <a:pt x="12606" y="0"/>
                  </a:moveTo>
                  <a:lnTo>
                    <a:pt x="12605" y="8653"/>
                  </a:lnTo>
                  <a:lnTo>
                    <a:pt x="12605" y="20938"/>
                  </a:lnTo>
                  <a:lnTo>
                    <a:pt x="12605" y="34955"/>
                  </a:lnTo>
                  <a:lnTo>
                    <a:pt x="12600" y="49939"/>
                  </a:lnTo>
                  <a:lnTo>
                    <a:pt x="12393" y="65730"/>
                  </a:lnTo>
                  <a:lnTo>
                    <a:pt x="11617" y="82492"/>
                  </a:lnTo>
                  <a:lnTo>
                    <a:pt x="10122" y="100243"/>
                  </a:lnTo>
                  <a:lnTo>
                    <a:pt x="8144" y="118659"/>
                  </a:lnTo>
                  <a:lnTo>
                    <a:pt x="6171" y="137192"/>
                  </a:lnTo>
                  <a:lnTo>
                    <a:pt x="4491" y="155490"/>
                  </a:lnTo>
                  <a:lnTo>
                    <a:pt x="3179" y="172729"/>
                  </a:lnTo>
                  <a:lnTo>
                    <a:pt x="2068" y="189198"/>
                  </a:lnTo>
                  <a:lnTo>
                    <a:pt x="1064" y="206340"/>
                  </a:lnTo>
                  <a:lnTo>
                    <a:pt x="0" y="2268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5710273" y="1141585"/>
              <a:ext cx="85518" cy="106356"/>
            </a:xfrm>
            <a:custGeom>
              <a:avLst/>
              <a:gdLst/>
              <a:ahLst/>
              <a:cxnLst/>
              <a:rect l="0" t="0" r="0" b="0"/>
              <a:pathLst>
                <a:path w="85518" h="106356">
                  <a:moveTo>
                    <a:pt x="0" y="5512"/>
                  </a:moveTo>
                  <a:lnTo>
                    <a:pt x="10537" y="2160"/>
                  </a:lnTo>
                  <a:lnTo>
                    <a:pt x="20531" y="362"/>
                  </a:lnTo>
                  <a:lnTo>
                    <a:pt x="30940" y="0"/>
                  </a:lnTo>
                  <a:lnTo>
                    <a:pt x="41653" y="1020"/>
                  </a:lnTo>
                  <a:lnTo>
                    <a:pt x="52245" y="3554"/>
                  </a:lnTo>
                  <a:lnTo>
                    <a:pt x="62452" y="7537"/>
                  </a:lnTo>
                  <a:lnTo>
                    <a:pt x="71635" y="12934"/>
                  </a:lnTo>
                  <a:lnTo>
                    <a:pt x="78737" y="19839"/>
                  </a:lnTo>
                  <a:lnTo>
                    <a:pt x="83366" y="28156"/>
                  </a:lnTo>
                  <a:lnTo>
                    <a:pt x="85517" y="37452"/>
                  </a:lnTo>
                  <a:lnTo>
                    <a:pt x="85248" y="47089"/>
                  </a:lnTo>
                  <a:lnTo>
                    <a:pt x="82846" y="56665"/>
                  </a:lnTo>
                  <a:lnTo>
                    <a:pt x="78538" y="65832"/>
                  </a:lnTo>
                  <a:lnTo>
                    <a:pt x="72375" y="74200"/>
                  </a:lnTo>
                  <a:lnTo>
                    <a:pt x="64573" y="81637"/>
                  </a:lnTo>
                  <a:lnTo>
                    <a:pt x="55994" y="88051"/>
                  </a:lnTo>
                  <a:lnTo>
                    <a:pt x="47211" y="93894"/>
                  </a:lnTo>
                  <a:lnTo>
                    <a:pt x="37456" y="99680"/>
                  </a:lnTo>
                  <a:lnTo>
                    <a:pt x="25211" y="1063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5702541" y="1437022"/>
              <a:ext cx="84838" cy="133850"/>
            </a:xfrm>
            <a:custGeom>
              <a:avLst/>
              <a:gdLst/>
              <a:ahLst/>
              <a:cxnLst/>
              <a:rect l="0" t="0" r="0" b="0"/>
              <a:pathLst>
                <a:path w="84838" h="133850">
                  <a:moveTo>
                    <a:pt x="20337" y="12606"/>
                  </a:moveTo>
                  <a:lnTo>
                    <a:pt x="16825" y="23143"/>
                  </a:lnTo>
                  <a:lnTo>
                    <a:pt x="13493" y="33137"/>
                  </a:lnTo>
                  <a:lnTo>
                    <a:pt x="10027" y="43557"/>
                  </a:lnTo>
                  <a:lnTo>
                    <a:pt x="6595" y="54684"/>
                  </a:lnTo>
                  <a:lnTo>
                    <a:pt x="3581" y="66828"/>
                  </a:lnTo>
                  <a:lnTo>
                    <a:pt x="1190" y="80036"/>
                  </a:lnTo>
                  <a:lnTo>
                    <a:pt x="0" y="93590"/>
                  </a:lnTo>
                  <a:lnTo>
                    <a:pt x="1018" y="106192"/>
                  </a:lnTo>
                  <a:lnTo>
                    <a:pt x="4589" y="117170"/>
                  </a:lnTo>
                  <a:lnTo>
                    <a:pt x="10297" y="125895"/>
                  </a:lnTo>
                  <a:lnTo>
                    <a:pt x="17328" y="131507"/>
                  </a:lnTo>
                  <a:lnTo>
                    <a:pt x="25068" y="133849"/>
                  </a:lnTo>
                  <a:lnTo>
                    <a:pt x="33161" y="133127"/>
                  </a:lnTo>
                  <a:lnTo>
                    <a:pt x="41425" y="129568"/>
                  </a:lnTo>
                  <a:lnTo>
                    <a:pt x="49764" y="123591"/>
                  </a:lnTo>
                  <a:lnTo>
                    <a:pt x="57938" y="115709"/>
                  </a:lnTo>
                  <a:lnTo>
                    <a:pt x="65559" y="106404"/>
                  </a:lnTo>
                  <a:lnTo>
                    <a:pt x="72450" y="96074"/>
                  </a:lnTo>
                  <a:lnTo>
                    <a:pt x="78256" y="85022"/>
                  </a:lnTo>
                  <a:lnTo>
                    <a:pt x="82359" y="73471"/>
                  </a:lnTo>
                  <a:lnTo>
                    <a:pt x="84578" y="61589"/>
                  </a:lnTo>
                  <a:lnTo>
                    <a:pt x="84837" y="49798"/>
                  </a:lnTo>
                  <a:lnTo>
                    <a:pt x="82730" y="37510"/>
                  </a:lnTo>
                  <a:lnTo>
                    <a:pt x="75392" y="22308"/>
                  </a:lnTo>
                  <a:lnTo>
                    <a:pt x="5815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5697667" y="1663921"/>
              <a:ext cx="78052" cy="151266"/>
            </a:xfrm>
            <a:custGeom>
              <a:avLst/>
              <a:gdLst/>
              <a:ahLst/>
              <a:cxnLst/>
              <a:rect l="0" t="0" r="0" b="0"/>
              <a:pathLst>
                <a:path w="78052" h="151266">
                  <a:moveTo>
                    <a:pt x="63027" y="0"/>
                  </a:moveTo>
                  <a:lnTo>
                    <a:pt x="52570" y="3592"/>
                  </a:lnTo>
                  <a:lnTo>
                    <a:pt x="43343" y="7690"/>
                  </a:lnTo>
                  <a:lnTo>
                    <a:pt x="34503" y="12714"/>
                  </a:lnTo>
                  <a:lnTo>
                    <a:pt x="26637" y="18580"/>
                  </a:lnTo>
                  <a:lnTo>
                    <a:pt x="21147" y="25143"/>
                  </a:lnTo>
                  <a:lnTo>
                    <a:pt x="18623" y="32238"/>
                  </a:lnTo>
                  <a:lnTo>
                    <a:pt x="19084" y="39528"/>
                  </a:lnTo>
                  <a:lnTo>
                    <a:pt x="22398" y="46532"/>
                  </a:lnTo>
                  <a:lnTo>
                    <a:pt x="28176" y="53016"/>
                  </a:lnTo>
                  <a:lnTo>
                    <a:pt x="35909" y="59153"/>
                  </a:lnTo>
                  <a:lnTo>
                    <a:pt x="45105" y="65389"/>
                  </a:lnTo>
                  <a:lnTo>
                    <a:pt x="55331" y="71983"/>
                  </a:lnTo>
                  <a:lnTo>
                    <a:pt x="65295" y="78991"/>
                  </a:lnTo>
                  <a:lnTo>
                    <a:pt x="72928" y="86368"/>
                  </a:lnTo>
                  <a:lnTo>
                    <a:pt x="77283" y="94035"/>
                  </a:lnTo>
                  <a:lnTo>
                    <a:pt x="78051" y="101721"/>
                  </a:lnTo>
                  <a:lnTo>
                    <a:pt x="75023" y="108996"/>
                  </a:lnTo>
                  <a:lnTo>
                    <a:pt x="68516" y="115659"/>
                  </a:lnTo>
                  <a:lnTo>
                    <a:pt x="59431" y="121767"/>
                  </a:lnTo>
                  <a:lnTo>
                    <a:pt x="47874" y="128253"/>
                  </a:lnTo>
                  <a:lnTo>
                    <a:pt x="30161" y="137024"/>
                  </a:lnTo>
                  <a:lnTo>
                    <a:pt x="0" y="1512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710273" y="1966451"/>
              <a:ext cx="12606" cy="113451"/>
            </a:xfrm>
            <a:custGeom>
              <a:avLst/>
              <a:gdLst/>
              <a:ahLst/>
              <a:cxnLst/>
              <a:rect l="0" t="0" r="0" b="0"/>
              <a:pathLst>
                <a:path w="12606" h="113451">
                  <a:moveTo>
                    <a:pt x="0" y="0"/>
                  </a:moveTo>
                  <a:lnTo>
                    <a:pt x="80" y="14051"/>
                  </a:lnTo>
                  <a:lnTo>
                    <a:pt x="847" y="27375"/>
                  </a:lnTo>
                  <a:lnTo>
                    <a:pt x="2394" y="41245"/>
                  </a:lnTo>
                  <a:lnTo>
                    <a:pt x="4424" y="55272"/>
                  </a:lnTo>
                  <a:lnTo>
                    <a:pt x="6639" y="69899"/>
                  </a:lnTo>
                  <a:lnTo>
                    <a:pt x="9234" y="87754"/>
                  </a:lnTo>
                  <a:lnTo>
                    <a:pt x="12605" y="1134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722878" y="186560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748089" y="2155533"/>
              <a:ext cx="1" cy="252111"/>
            </a:xfrm>
            <a:custGeom>
              <a:avLst/>
              <a:gdLst/>
              <a:ahLst/>
              <a:cxnLst/>
              <a:rect l="0" t="0" r="0" b="0"/>
              <a:pathLst>
                <a:path w="1" h="252111">
                  <a:moveTo>
                    <a:pt x="0" y="0"/>
                  </a:moveTo>
                  <a:lnTo>
                    <a:pt x="0" y="8654"/>
                  </a:lnTo>
                  <a:lnTo>
                    <a:pt x="0" y="20939"/>
                  </a:lnTo>
                  <a:lnTo>
                    <a:pt x="0" y="34955"/>
                  </a:lnTo>
                  <a:lnTo>
                    <a:pt x="0" y="49934"/>
                  </a:lnTo>
                  <a:lnTo>
                    <a:pt x="0" y="65518"/>
                  </a:lnTo>
                  <a:lnTo>
                    <a:pt x="0" y="81504"/>
                  </a:lnTo>
                  <a:lnTo>
                    <a:pt x="0" y="97759"/>
                  </a:lnTo>
                  <a:lnTo>
                    <a:pt x="0" y="114196"/>
                  </a:lnTo>
                  <a:lnTo>
                    <a:pt x="0" y="130756"/>
                  </a:lnTo>
                  <a:lnTo>
                    <a:pt x="0" y="147392"/>
                  </a:lnTo>
                  <a:lnTo>
                    <a:pt x="0" y="164043"/>
                  </a:lnTo>
                  <a:lnTo>
                    <a:pt x="0" y="182640"/>
                  </a:lnTo>
                  <a:lnTo>
                    <a:pt x="0" y="208829"/>
                  </a:lnTo>
                  <a:lnTo>
                    <a:pt x="0" y="2521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685062" y="2243772"/>
              <a:ext cx="151266" cy="25211"/>
            </a:xfrm>
            <a:custGeom>
              <a:avLst/>
              <a:gdLst/>
              <a:ahLst/>
              <a:cxnLst/>
              <a:rect l="0" t="0" r="0" b="0"/>
              <a:pathLst>
                <a:path w="151266" h="25211">
                  <a:moveTo>
                    <a:pt x="0" y="25210"/>
                  </a:moveTo>
                  <a:lnTo>
                    <a:pt x="10618" y="21698"/>
                  </a:lnTo>
                  <a:lnTo>
                    <a:pt x="21377" y="18367"/>
                  </a:lnTo>
                  <a:lnTo>
                    <a:pt x="33344" y="14901"/>
                  </a:lnTo>
                  <a:lnTo>
                    <a:pt x="46492" y="11467"/>
                  </a:lnTo>
                  <a:lnTo>
                    <a:pt x="60633" y="8454"/>
                  </a:lnTo>
                  <a:lnTo>
                    <a:pt x="75532" y="6047"/>
                  </a:lnTo>
                  <a:lnTo>
                    <a:pt x="90492" y="4232"/>
                  </a:lnTo>
                  <a:lnTo>
                    <a:pt x="105965" y="2722"/>
                  </a:lnTo>
                  <a:lnTo>
                    <a:pt x="124643" y="1387"/>
                  </a:lnTo>
                  <a:lnTo>
                    <a:pt x="15126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718157" y="2462135"/>
              <a:ext cx="118171" cy="121158"/>
            </a:xfrm>
            <a:custGeom>
              <a:avLst/>
              <a:gdLst/>
              <a:ahLst/>
              <a:cxnLst/>
              <a:rect l="0" t="0" r="0" b="0"/>
              <a:pathLst>
                <a:path w="118171" h="121158">
                  <a:moveTo>
                    <a:pt x="4721" y="58957"/>
                  </a:moveTo>
                  <a:lnTo>
                    <a:pt x="13364" y="57220"/>
                  </a:lnTo>
                  <a:lnTo>
                    <a:pt x="25234" y="54514"/>
                  </a:lnTo>
                  <a:lnTo>
                    <a:pt x="37699" y="50779"/>
                  </a:lnTo>
                  <a:lnTo>
                    <a:pt x="49660" y="45978"/>
                  </a:lnTo>
                  <a:lnTo>
                    <a:pt x="60252" y="40031"/>
                  </a:lnTo>
                  <a:lnTo>
                    <a:pt x="68410" y="32758"/>
                  </a:lnTo>
                  <a:lnTo>
                    <a:pt x="73793" y="24212"/>
                  </a:lnTo>
                  <a:lnTo>
                    <a:pt x="76271" y="15374"/>
                  </a:lnTo>
                  <a:lnTo>
                    <a:pt x="75596" y="7957"/>
                  </a:lnTo>
                  <a:lnTo>
                    <a:pt x="71953" y="2810"/>
                  </a:lnTo>
                  <a:lnTo>
                    <a:pt x="65838" y="152"/>
                  </a:lnTo>
                  <a:lnTo>
                    <a:pt x="57818" y="0"/>
                  </a:lnTo>
                  <a:lnTo>
                    <a:pt x="48409" y="2087"/>
                  </a:lnTo>
                  <a:lnTo>
                    <a:pt x="38404" y="6368"/>
                  </a:lnTo>
                  <a:lnTo>
                    <a:pt x="28841" y="13141"/>
                  </a:lnTo>
                  <a:lnTo>
                    <a:pt x="20250" y="22345"/>
                  </a:lnTo>
                  <a:lnTo>
                    <a:pt x="12902" y="33614"/>
                  </a:lnTo>
                  <a:lnTo>
                    <a:pt x="7028" y="46494"/>
                  </a:lnTo>
                  <a:lnTo>
                    <a:pt x="2606" y="60550"/>
                  </a:lnTo>
                  <a:lnTo>
                    <a:pt x="0" y="74855"/>
                  </a:lnTo>
                  <a:lnTo>
                    <a:pt x="44" y="88051"/>
                  </a:lnTo>
                  <a:lnTo>
                    <a:pt x="2961" y="99477"/>
                  </a:lnTo>
                  <a:lnTo>
                    <a:pt x="8633" y="108728"/>
                  </a:lnTo>
                  <a:lnTo>
                    <a:pt x="16913" y="115339"/>
                  </a:lnTo>
                  <a:lnTo>
                    <a:pt x="27444" y="119342"/>
                  </a:lnTo>
                  <a:lnTo>
                    <a:pt x="39565" y="121118"/>
                  </a:lnTo>
                  <a:lnTo>
                    <a:pt x="52460" y="121157"/>
                  </a:lnTo>
                  <a:lnTo>
                    <a:pt x="65586" y="119914"/>
                  </a:lnTo>
                  <a:lnTo>
                    <a:pt x="78153" y="117940"/>
                  </a:lnTo>
                  <a:lnTo>
                    <a:pt x="90242" y="115688"/>
                  </a:lnTo>
                  <a:lnTo>
                    <a:pt x="102909" y="112969"/>
                  </a:lnTo>
                  <a:lnTo>
                    <a:pt x="118170" y="1093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710273" y="2836228"/>
              <a:ext cx="88239" cy="151267"/>
            </a:xfrm>
            <a:custGeom>
              <a:avLst/>
              <a:gdLst/>
              <a:ahLst/>
              <a:cxnLst/>
              <a:rect l="0" t="0" r="0" b="0"/>
              <a:pathLst>
                <a:path w="88239" h="151267">
                  <a:moveTo>
                    <a:pt x="88238" y="0"/>
                  </a:moveTo>
                  <a:lnTo>
                    <a:pt x="74268" y="3513"/>
                  </a:lnTo>
                  <a:lnTo>
                    <a:pt x="61710" y="6844"/>
                  </a:lnTo>
                  <a:lnTo>
                    <a:pt x="49409" y="10327"/>
                  </a:lnTo>
                  <a:lnTo>
                    <a:pt x="38316" y="14381"/>
                  </a:lnTo>
                  <a:lnTo>
                    <a:pt x="30590" y="19722"/>
                  </a:lnTo>
                  <a:lnTo>
                    <a:pt x="27154" y="26626"/>
                  </a:lnTo>
                  <a:lnTo>
                    <a:pt x="27782" y="34786"/>
                  </a:lnTo>
                  <a:lnTo>
                    <a:pt x="31759" y="43569"/>
                  </a:lnTo>
                  <a:lnTo>
                    <a:pt x="38286" y="52534"/>
                  </a:lnTo>
                  <a:lnTo>
                    <a:pt x="46478" y="61473"/>
                  </a:lnTo>
                  <a:lnTo>
                    <a:pt x="55424" y="70315"/>
                  </a:lnTo>
                  <a:lnTo>
                    <a:pt x="64542" y="79051"/>
                  </a:lnTo>
                  <a:lnTo>
                    <a:pt x="72601" y="87696"/>
                  </a:lnTo>
                  <a:lnTo>
                    <a:pt x="77683" y="96271"/>
                  </a:lnTo>
                  <a:lnTo>
                    <a:pt x="79007" y="104788"/>
                  </a:lnTo>
                  <a:lnTo>
                    <a:pt x="76788" y="113067"/>
                  </a:lnTo>
                  <a:lnTo>
                    <a:pt x="71659" y="120750"/>
                  </a:lnTo>
                  <a:lnTo>
                    <a:pt x="64318" y="127685"/>
                  </a:lnTo>
                  <a:lnTo>
                    <a:pt x="55455" y="133741"/>
                  </a:lnTo>
                  <a:lnTo>
                    <a:pt x="44609" y="139296"/>
                  </a:lnTo>
                  <a:lnTo>
                    <a:pt x="28163" y="144836"/>
                  </a:lnTo>
                  <a:lnTo>
                    <a:pt x="0" y="1512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735484" y="3126154"/>
              <a:ext cx="12606" cy="113450"/>
            </a:xfrm>
            <a:custGeom>
              <a:avLst/>
              <a:gdLst/>
              <a:ahLst/>
              <a:cxnLst/>
              <a:rect l="0" t="0" r="0" b="0"/>
              <a:pathLst>
                <a:path w="12606" h="113450">
                  <a:moveTo>
                    <a:pt x="12605" y="0"/>
                  </a:moveTo>
                  <a:lnTo>
                    <a:pt x="9253" y="10618"/>
                  </a:lnTo>
                  <a:lnTo>
                    <a:pt x="7455" y="21377"/>
                  </a:lnTo>
                  <a:lnTo>
                    <a:pt x="7077" y="33333"/>
                  </a:lnTo>
                  <a:lnTo>
                    <a:pt x="7449" y="46186"/>
                  </a:lnTo>
                  <a:lnTo>
                    <a:pt x="7414" y="60721"/>
                  </a:lnTo>
                  <a:lnTo>
                    <a:pt x="5627" y="80896"/>
                  </a:lnTo>
                  <a:lnTo>
                    <a:pt x="0" y="1134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748089" y="305052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697565" y="3377047"/>
              <a:ext cx="113552" cy="111748"/>
            </a:xfrm>
            <a:custGeom>
              <a:avLst/>
              <a:gdLst/>
              <a:ahLst/>
              <a:cxnLst/>
              <a:rect l="0" t="0" r="0" b="0"/>
              <a:pathLst>
                <a:path w="113552" h="111748">
                  <a:moveTo>
                    <a:pt x="113551" y="13821"/>
                  </a:moveTo>
                  <a:lnTo>
                    <a:pt x="103013" y="7037"/>
                  </a:lnTo>
                  <a:lnTo>
                    <a:pt x="93020" y="2674"/>
                  </a:lnTo>
                  <a:lnTo>
                    <a:pt x="82611" y="393"/>
                  </a:lnTo>
                  <a:lnTo>
                    <a:pt x="71898" y="0"/>
                  </a:lnTo>
                  <a:lnTo>
                    <a:pt x="61306" y="1518"/>
                  </a:lnTo>
                  <a:lnTo>
                    <a:pt x="51088" y="4785"/>
                  </a:lnTo>
                  <a:lnTo>
                    <a:pt x="41491" y="9686"/>
                  </a:lnTo>
                  <a:lnTo>
                    <a:pt x="32836" y="16252"/>
                  </a:lnTo>
                  <a:lnTo>
                    <a:pt x="25201" y="24343"/>
                  </a:lnTo>
                  <a:lnTo>
                    <a:pt x="18472" y="33689"/>
                  </a:lnTo>
                  <a:lnTo>
                    <a:pt x="12466" y="43996"/>
                  </a:lnTo>
                  <a:lnTo>
                    <a:pt x="7018" y="55002"/>
                  </a:lnTo>
                  <a:lnTo>
                    <a:pt x="2567" y="66307"/>
                  </a:lnTo>
                  <a:lnTo>
                    <a:pt x="98" y="77392"/>
                  </a:lnTo>
                  <a:lnTo>
                    <a:pt x="0" y="87977"/>
                  </a:lnTo>
                  <a:lnTo>
                    <a:pt x="2289" y="97436"/>
                  </a:lnTo>
                  <a:lnTo>
                    <a:pt x="6928" y="104736"/>
                  </a:lnTo>
                  <a:lnTo>
                    <a:pt x="13644" y="109502"/>
                  </a:lnTo>
                  <a:lnTo>
                    <a:pt x="22027" y="111747"/>
                  </a:lnTo>
                  <a:lnTo>
                    <a:pt x="31670" y="111542"/>
                  </a:lnTo>
                  <a:lnTo>
                    <a:pt x="42217" y="109179"/>
                  </a:lnTo>
                  <a:lnTo>
                    <a:pt x="53008" y="104693"/>
                  </a:lnTo>
                  <a:lnTo>
                    <a:pt x="63108" y="97774"/>
                  </a:lnTo>
                  <a:lnTo>
                    <a:pt x="72063" y="88484"/>
                  </a:lnTo>
                  <a:lnTo>
                    <a:pt x="79680" y="77684"/>
                  </a:lnTo>
                  <a:lnTo>
                    <a:pt x="86550" y="65641"/>
                  </a:lnTo>
                  <a:lnTo>
                    <a:pt x="93272" y="49962"/>
                  </a:lnTo>
                  <a:lnTo>
                    <a:pt x="100946" y="264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5798993" y="3226998"/>
              <a:ext cx="24730" cy="315137"/>
            </a:xfrm>
            <a:custGeom>
              <a:avLst/>
              <a:gdLst/>
              <a:ahLst/>
              <a:cxnLst/>
              <a:rect l="0" t="0" r="0" b="0"/>
              <a:pathLst>
                <a:path w="24730" h="315137">
                  <a:moveTo>
                    <a:pt x="12123" y="0"/>
                  </a:moveTo>
                  <a:lnTo>
                    <a:pt x="8690" y="10618"/>
                  </a:lnTo>
                  <a:lnTo>
                    <a:pt x="6126" y="21377"/>
                  </a:lnTo>
                  <a:lnTo>
                    <a:pt x="4207" y="33350"/>
                  </a:lnTo>
                  <a:lnTo>
                    <a:pt x="2794" y="46704"/>
                  </a:lnTo>
                  <a:lnTo>
                    <a:pt x="1777" y="61621"/>
                  </a:lnTo>
                  <a:lnTo>
                    <a:pt x="1062" y="78038"/>
                  </a:lnTo>
                  <a:lnTo>
                    <a:pt x="566" y="95714"/>
                  </a:lnTo>
                  <a:lnTo>
                    <a:pt x="226" y="114364"/>
                  </a:lnTo>
                  <a:lnTo>
                    <a:pt x="0" y="133728"/>
                  </a:lnTo>
                  <a:lnTo>
                    <a:pt x="50" y="153403"/>
                  </a:lnTo>
                  <a:lnTo>
                    <a:pt x="721" y="172869"/>
                  </a:lnTo>
                  <a:lnTo>
                    <a:pt x="2150" y="191852"/>
                  </a:lnTo>
                  <a:lnTo>
                    <a:pt x="4288" y="210118"/>
                  </a:lnTo>
                  <a:lnTo>
                    <a:pt x="7006" y="227366"/>
                  </a:lnTo>
                  <a:lnTo>
                    <a:pt x="10159" y="243525"/>
                  </a:lnTo>
                  <a:lnTo>
                    <a:pt x="13446" y="258419"/>
                  </a:lnTo>
                  <a:lnTo>
                    <a:pt x="16733" y="273236"/>
                  </a:lnTo>
                  <a:lnTo>
                    <a:pt x="20307" y="290617"/>
                  </a:lnTo>
                  <a:lnTo>
                    <a:pt x="24729" y="31513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709276" y="3626567"/>
              <a:ext cx="127052" cy="147408"/>
            </a:xfrm>
            <a:custGeom>
              <a:avLst/>
              <a:gdLst/>
              <a:ahLst/>
              <a:cxnLst/>
              <a:rect l="0" t="0" r="0" b="0"/>
              <a:pathLst>
                <a:path w="127052" h="147408">
                  <a:moveTo>
                    <a:pt x="997" y="41622"/>
                  </a:moveTo>
                  <a:lnTo>
                    <a:pt x="11615" y="44974"/>
                  </a:lnTo>
                  <a:lnTo>
                    <a:pt x="22374" y="46772"/>
                  </a:lnTo>
                  <a:lnTo>
                    <a:pt x="34331" y="47133"/>
                  </a:lnTo>
                  <a:lnTo>
                    <a:pt x="47063" y="46113"/>
                  </a:lnTo>
                  <a:lnTo>
                    <a:pt x="59652" y="43579"/>
                  </a:lnTo>
                  <a:lnTo>
                    <a:pt x="71541" y="39596"/>
                  </a:lnTo>
                  <a:lnTo>
                    <a:pt x="81624" y="34199"/>
                  </a:lnTo>
                  <a:lnTo>
                    <a:pt x="88145" y="27293"/>
                  </a:lnTo>
                  <a:lnTo>
                    <a:pt x="90467" y="18998"/>
                  </a:lnTo>
                  <a:lnTo>
                    <a:pt x="88731" y="10530"/>
                  </a:lnTo>
                  <a:lnTo>
                    <a:pt x="83299" y="3999"/>
                  </a:lnTo>
                  <a:lnTo>
                    <a:pt x="74783" y="424"/>
                  </a:lnTo>
                  <a:lnTo>
                    <a:pt x="64263" y="0"/>
                  </a:lnTo>
                  <a:lnTo>
                    <a:pt x="53099" y="2631"/>
                  </a:lnTo>
                  <a:lnTo>
                    <a:pt x="42114" y="7913"/>
                  </a:lnTo>
                  <a:lnTo>
                    <a:pt x="31804" y="15496"/>
                  </a:lnTo>
                  <a:lnTo>
                    <a:pt x="22573" y="25219"/>
                  </a:lnTo>
                  <a:lnTo>
                    <a:pt x="14516" y="36795"/>
                  </a:lnTo>
                  <a:lnTo>
                    <a:pt x="7886" y="49655"/>
                  </a:lnTo>
                  <a:lnTo>
                    <a:pt x="3211" y="63063"/>
                  </a:lnTo>
                  <a:lnTo>
                    <a:pt x="599" y="76553"/>
                  </a:lnTo>
                  <a:lnTo>
                    <a:pt x="0" y="89727"/>
                  </a:lnTo>
                  <a:lnTo>
                    <a:pt x="1406" y="102167"/>
                  </a:lnTo>
                  <a:lnTo>
                    <a:pt x="4623" y="113714"/>
                  </a:lnTo>
                  <a:lnTo>
                    <a:pt x="9704" y="124044"/>
                  </a:lnTo>
                  <a:lnTo>
                    <a:pt x="17032" y="132575"/>
                  </a:lnTo>
                  <a:lnTo>
                    <a:pt x="26611" y="139152"/>
                  </a:lnTo>
                  <a:lnTo>
                    <a:pt x="37934" y="143793"/>
                  </a:lnTo>
                  <a:lnTo>
                    <a:pt x="50213" y="146479"/>
                  </a:lnTo>
                  <a:lnTo>
                    <a:pt x="62893" y="147407"/>
                  </a:lnTo>
                  <a:lnTo>
                    <a:pt x="75378" y="147093"/>
                  </a:lnTo>
                  <a:lnTo>
                    <a:pt x="88288" y="146231"/>
                  </a:lnTo>
                  <a:lnTo>
                    <a:pt x="104083" y="144754"/>
                  </a:lnTo>
                  <a:lnTo>
                    <a:pt x="127051" y="1424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6158188" y="828751"/>
              <a:ext cx="106726" cy="212116"/>
            </a:xfrm>
            <a:custGeom>
              <a:avLst/>
              <a:gdLst/>
              <a:ahLst/>
              <a:cxnLst/>
              <a:rect l="0" t="0" r="0" b="0"/>
              <a:pathLst>
                <a:path w="106726" h="212116">
                  <a:moveTo>
                    <a:pt x="81514" y="66237"/>
                  </a:moveTo>
                  <a:lnTo>
                    <a:pt x="74489" y="59613"/>
                  </a:lnTo>
                  <a:lnTo>
                    <a:pt x="67827" y="56783"/>
                  </a:lnTo>
                  <a:lnTo>
                    <a:pt x="60884" y="57601"/>
                  </a:lnTo>
                  <a:lnTo>
                    <a:pt x="53603" y="61454"/>
                  </a:lnTo>
                  <a:lnTo>
                    <a:pt x="46024" y="67743"/>
                  </a:lnTo>
                  <a:lnTo>
                    <a:pt x="38214" y="75895"/>
                  </a:lnTo>
                  <a:lnTo>
                    <a:pt x="30428" y="85611"/>
                  </a:lnTo>
                  <a:lnTo>
                    <a:pt x="23084" y="96867"/>
                  </a:lnTo>
                  <a:lnTo>
                    <a:pt x="16379" y="109525"/>
                  </a:lnTo>
                  <a:lnTo>
                    <a:pt x="10499" y="123337"/>
                  </a:lnTo>
                  <a:lnTo>
                    <a:pt x="5711" y="138031"/>
                  </a:lnTo>
                  <a:lnTo>
                    <a:pt x="2063" y="153356"/>
                  </a:lnTo>
                  <a:lnTo>
                    <a:pt x="0" y="168537"/>
                  </a:lnTo>
                  <a:lnTo>
                    <a:pt x="418" y="182331"/>
                  </a:lnTo>
                  <a:lnTo>
                    <a:pt x="3580" y="194157"/>
                  </a:lnTo>
                  <a:lnTo>
                    <a:pt x="9011" y="203475"/>
                  </a:lnTo>
                  <a:lnTo>
                    <a:pt x="15856" y="209495"/>
                  </a:lnTo>
                  <a:lnTo>
                    <a:pt x="23471" y="212115"/>
                  </a:lnTo>
                  <a:lnTo>
                    <a:pt x="31480" y="211582"/>
                  </a:lnTo>
                  <a:lnTo>
                    <a:pt x="39688" y="208151"/>
                  </a:lnTo>
                  <a:lnTo>
                    <a:pt x="47995" y="202254"/>
                  </a:lnTo>
                  <a:lnTo>
                    <a:pt x="56351" y="194222"/>
                  </a:lnTo>
                  <a:lnTo>
                    <a:pt x="64730" y="184179"/>
                  </a:lnTo>
                  <a:lnTo>
                    <a:pt x="73111" y="172369"/>
                  </a:lnTo>
                  <a:lnTo>
                    <a:pt x="81095" y="158942"/>
                  </a:lnTo>
                  <a:lnTo>
                    <a:pt x="87943" y="143877"/>
                  </a:lnTo>
                  <a:lnTo>
                    <a:pt x="93339" y="127316"/>
                  </a:lnTo>
                  <a:lnTo>
                    <a:pt x="97164" y="109722"/>
                  </a:lnTo>
                  <a:lnTo>
                    <a:pt x="99292" y="91751"/>
                  </a:lnTo>
                  <a:lnTo>
                    <a:pt x="99840" y="73812"/>
                  </a:lnTo>
                  <a:lnTo>
                    <a:pt x="99277" y="56065"/>
                  </a:lnTo>
                  <a:lnTo>
                    <a:pt x="98274" y="38538"/>
                  </a:lnTo>
                  <a:lnTo>
                    <a:pt x="97226" y="21282"/>
                  </a:lnTo>
                  <a:lnTo>
                    <a:pt x="95342" y="6998"/>
                  </a:lnTo>
                  <a:lnTo>
                    <a:pt x="92186" y="0"/>
                  </a:lnTo>
                  <a:lnTo>
                    <a:pt x="89193" y="519"/>
                  </a:lnTo>
                  <a:lnTo>
                    <a:pt x="86871" y="6630"/>
                  </a:lnTo>
                  <a:lnTo>
                    <a:pt x="85193" y="16476"/>
                  </a:lnTo>
                  <a:lnTo>
                    <a:pt x="84017" y="28748"/>
                  </a:lnTo>
                  <a:lnTo>
                    <a:pt x="83212" y="42582"/>
                  </a:lnTo>
                  <a:lnTo>
                    <a:pt x="82867" y="57233"/>
                  </a:lnTo>
                  <a:lnTo>
                    <a:pt x="83268" y="71978"/>
                  </a:lnTo>
                  <a:lnTo>
                    <a:pt x="84517" y="86435"/>
                  </a:lnTo>
                  <a:lnTo>
                    <a:pt x="86532" y="100494"/>
                  </a:lnTo>
                  <a:lnTo>
                    <a:pt x="89168" y="114178"/>
                  </a:lnTo>
                  <a:lnTo>
                    <a:pt x="92266" y="127541"/>
                  </a:lnTo>
                  <a:lnTo>
                    <a:pt x="95516" y="140113"/>
                  </a:lnTo>
                  <a:lnTo>
                    <a:pt x="98774" y="152131"/>
                  </a:lnTo>
                  <a:lnTo>
                    <a:pt x="102325" y="164653"/>
                  </a:lnTo>
                  <a:lnTo>
                    <a:pt x="106725" y="1796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151464" y="1184913"/>
              <a:ext cx="109758" cy="201787"/>
            </a:xfrm>
            <a:custGeom>
              <a:avLst/>
              <a:gdLst/>
              <a:ahLst/>
              <a:cxnLst/>
              <a:rect l="0" t="0" r="0" b="0"/>
              <a:pathLst>
                <a:path w="109758" h="201787">
                  <a:moveTo>
                    <a:pt x="100844" y="0"/>
                  </a:moveTo>
                  <a:lnTo>
                    <a:pt x="97491" y="10538"/>
                  </a:lnTo>
                  <a:lnTo>
                    <a:pt x="95693" y="20531"/>
                  </a:lnTo>
                  <a:lnTo>
                    <a:pt x="95326" y="30946"/>
                  </a:lnTo>
                  <a:lnTo>
                    <a:pt x="96139" y="41866"/>
                  </a:lnTo>
                  <a:lnTo>
                    <a:pt x="97897" y="53234"/>
                  </a:lnTo>
                  <a:lnTo>
                    <a:pt x="100368" y="64969"/>
                  </a:lnTo>
                  <a:lnTo>
                    <a:pt x="103166" y="77372"/>
                  </a:lnTo>
                  <a:lnTo>
                    <a:pt x="105770" y="91105"/>
                  </a:lnTo>
                  <a:lnTo>
                    <a:pt x="107906" y="106411"/>
                  </a:lnTo>
                  <a:lnTo>
                    <a:pt x="109336" y="122777"/>
                  </a:lnTo>
                  <a:lnTo>
                    <a:pt x="109757" y="139196"/>
                  </a:lnTo>
                  <a:lnTo>
                    <a:pt x="109090" y="155055"/>
                  </a:lnTo>
                  <a:lnTo>
                    <a:pt x="106876" y="169596"/>
                  </a:lnTo>
                  <a:lnTo>
                    <a:pt x="102206" y="181768"/>
                  </a:lnTo>
                  <a:lnTo>
                    <a:pt x="94808" y="191218"/>
                  </a:lnTo>
                  <a:lnTo>
                    <a:pt x="85153" y="197805"/>
                  </a:lnTo>
                  <a:lnTo>
                    <a:pt x="74091" y="201267"/>
                  </a:lnTo>
                  <a:lnTo>
                    <a:pt x="62276" y="201786"/>
                  </a:lnTo>
                  <a:lnTo>
                    <a:pt x="50393" y="200000"/>
                  </a:lnTo>
                  <a:lnTo>
                    <a:pt x="37964" y="196475"/>
                  </a:lnTo>
                  <a:lnTo>
                    <a:pt x="22571" y="189569"/>
                  </a:lnTo>
                  <a:lnTo>
                    <a:pt x="0" y="17647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239703" y="110928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6196433" y="1449598"/>
              <a:ext cx="118903" cy="151296"/>
            </a:xfrm>
            <a:custGeom>
              <a:avLst/>
              <a:gdLst/>
              <a:ahLst/>
              <a:cxnLst/>
              <a:rect l="0" t="0" r="0" b="0"/>
              <a:pathLst>
                <a:path w="118903" h="151296">
                  <a:moveTo>
                    <a:pt x="118902" y="25241"/>
                  </a:moveTo>
                  <a:lnTo>
                    <a:pt x="111717" y="18296"/>
                  </a:lnTo>
                  <a:lnTo>
                    <a:pt x="103522" y="12400"/>
                  </a:lnTo>
                  <a:lnTo>
                    <a:pt x="93485" y="7026"/>
                  </a:lnTo>
                  <a:lnTo>
                    <a:pt x="82166" y="2593"/>
                  </a:lnTo>
                  <a:lnTo>
                    <a:pt x="70593" y="116"/>
                  </a:lnTo>
                  <a:lnTo>
                    <a:pt x="59393" y="0"/>
                  </a:lnTo>
                  <a:lnTo>
                    <a:pt x="48770" y="2271"/>
                  </a:lnTo>
                  <a:lnTo>
                    <a:pt x="38709" y="6895"/>
                  </a:lnTo>
                  <a:lnTo>
                    <a:pt x="29121" y="13605"/>
                  </a:lnTo>
                  <a:lnTo>
                    <a:pt x="20292" y="22186"/>
                  </a:lnTo>
                  <a:lnTo>
                    <a:pt x="12859" y="32600"/>
                  </a:lnTo>
                  <a:lnTo>
                    <a:pt x="7064" y="44648"/>
                  </a:lnTo>
                  <a:lnTo>
                    <a:pt x="2967" y="57828"/>
                  </a:lnTo>
                  <a:lnTo>
                    <a:pt x="655" y="71453"/>
                  </a:lnTo>
                  <a:lnTo>
                    <a:pt x="0" y="85065"/>
                  </a:lnTo>
                  <a:lnTo>
                    <a:pt x="1101" y="97510"/>
                  </a:lnTo>
                  <a:lnTo>
                    <a:pt x="4378" y="106910"/>
                  </a:lnTo>
                  <a:lnTo>
                    <a:pt x="9856" y="112510"/>
                  </a:lnTo>
                  <a:lnTo>
                    <a:pt x="17044" y="114542"/>
                  </a:lnTo>
                  <a:lnTo>
                    <a:pt x="25166" y="113647"/>
                  </a:lnTo>
                  <a:lnTo>
                    <a:pt x="33685" y="110523"/>
                  </a:lnTo>
                  <a:lnTo>
                    <a:pt x="42324" y="105774"/>
                  </a:lnTo>
                  <a:lnTo>
                    <a:pt x="50964" y="99874"/>
                  </a:lnTo>
                  <a:lnTo>
                    <a:pt x="59566" y="93167"/>
                  </a:lnTo>
                  <a:lnTo>
                    <a:pt x="68120" y="85707"/>
                  </a:lnTo>
                  <a:lnTo>
                    <a:pt x="76635" y="77303"/>
                  </a:lnTo>
                  <a:lnTo>
                    <a:pt x="85104" y="67981"/>
                  </a:lnTo>
                  <a:lnTo>
                    <a:pt x="93070" y="60082"/>
                  </a:lnTo>
                  <a:lnTo>
                    <a:pt x="99238" y="57227"/>
                  </a:lnTo>
                  <a:lnTo>
                    <a:pt x="102908" y="59833"/>
                  </a:lnTo>
                  <a:lnTo>
                    <a:pt x="104804" y="66782"/>
                  </a:lnTo>
                  <a:lnTo>
                    <a:pt x="105909" y="76662"/>
                  </a:lnTo>
                  <a:lnTo>
                    <a:pt x="107088" y="88147"/>
                  </a:lnTo>
                  <a:lnTo>
                    <a:pt x="108750" y="100375"/>
                  </a:lnTo>
                  <a:lnTo>
                    <a:pt x="110799" y="112365"/>
                  </a:lnTo>
                  <a:lnTo>
                    <a:pt x="113007" y="124018"/>
                  </a:lnTo>
                  <a:lnTo>
                    <a:pt x="115576" y="136344"/>
                  </a:lnTo>
                  <a:lnTo>
                    <a:pt x="118902" y="15129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6225965" y="1689131"/>
              <a:ext cx="76766" cy="96863"/>
            </a:xfrm>
            <a:custGeom>
              <a:avLst/>
              <a:gdLst/>
              <a:ahLst/>
              <a:cxnLst/>
              <a:rect l="0" t="0" r="0" b="0"/>
              <a:pathLst>
                <a:path w="76766" h="96863">
                  <a:moveTo>
                    <a:pt x="64160" y="0"/>
                  </a:moveTo>
                  <a:lnTo>
                    <a:pt x="53702" y="3593"/>
                  </a:lnTo>
                  <a:lnTo>
                    <a:pt x="44475" y="7691"/>
                  </a:lnTo>
                  <a:lnTo>
                    <a:pt x="35618" y="12720"/>
                  </a:lnTo>
                  <a:lnTo>
                    <a:pt x="27132" y="18794"/>
                  </a:lnTo>
                  <a:lnTo>
                    <a:pt x="19313" y="26133"/>
                  </a:lnTo>
                  <a:lnTo>
                    <a:pt x="12293" y="34734"/>
                  </a:lnTo>
                  <a:lnTo>
                    <a:pt x="6403" y="44416"/>
                  </a:lnTo>
                  <a:lnTo>
                    <a:pt x="2244" y="54946"/>
                  </a:lnTo>
                  <a:lnTo>
                    <a:pt x="0" y="66083"/>
                  </a:lnTo>
                  <a:lnTo>
                    <a:pt x="57" y="76865"/>
                  </a:lnTo>
                  <a:lnTo>
                    <a:pt x="3181" y="85687"/>
                  </a:lnTo>
                  <a:lnTo>
                    <a:pt x="9488" y="91830"/>
                  </a:lnTo>
                  <a:lnTo>
                    <a:pt x="18300" y="95350"/>
                  </a:lnTo>
                  <a:lnTo>
                    <a:pt x="29574" y="96862"/>
                  </a:lnTo>
                  <a:lnTo>
                    <a:pt x="46979" y="95153"/>
                  </a:lnTo>
                  <a:lnTo>
                    <a:pt x="76765" y="882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238306" y="1897221"/>
              <a:ext cx="114846" cy="116715"/>
            </a:xfrm>
            <a:custGeom>
              <a:avLst/>
              <a:gdLst/>
              <a:ahLst/>
              <a:cxnLst/>
              <a:rect l="0" t="0" r="0" b="0"/>
              <a:pathLst>
                <a:path w="114846" h="116715">
                  <a:moveTo>
                    <a:pt x="26607" y="56625"/>
                  </a:moveTo>
                  <a:lnTo>
                    <a:pt x="37064" y="52952"/>
                  </a:lnTo>
                  <a:lnTo>
                    <a:pt x="46291" y="48088"/>
                  </a:lnTo>
                  <a:lnTo>
                    <a:pt x="55132" y="41517"/>
                  </a:lnTo>
                  <a:lnTo>
                    <a:pt x="62998" y="33631"/>
                  </a:lnTo>
                  <a:lnTo>
                    <a:pt x="68488" y="25071"/>
                  </a:lnTo>
                  <a:lnTo>
                    <a:pt x="71012" y="16301"/>
                  </a:lnTo>
                  <a:lnTo>
                    <a:pt x="70552" y="8316"/>
                  </a:lnTo>
                  <a:lnTo>
                    <a:pt x="67237" y="2670"/>
                  </a:lnTo>
                  <a:lnTo>
                    <a:pt x="61465" y="0"/>
                  </a:lnTo>
                  <a:lnTo>
                    <a:pt x="53939" y="141"/>
                  </a:lnTo>
                  <a:lnTo>
                    <a:pt x="45519" y="2594"/>
                  </a:lnTo>
                  <a:lnTo>
                    <a:pt x="36771" y="6817"/>
                  </a:lnTo>
                  <a:lnTo>
                    <a:pt x="28166" y="12529"/>
                  </a:lnTo>
                  <a:lnTo>
                    <a:pt x="20177" y="19723"/>
                  </a:lnTo>
                  <a:lnTo>
                    <a:pt x="12999" y="28277"/>
                  </a:lnTo>
                  <a:lnTo>
                    <a:pt x="6983" y="37953"/>
                  </a:lnTo>
                  <a:lnTo>
                    <a:pt x="2730" y="48491"/>
                  </a:lnTo>
                  <a:lnTo>
                    <a:pt x="405" y="59656"/>
                  </a:lnTo>
                  <a:lnTo>
                    <a:pt x="0" y="71070"/>
                  </a:lnTo>
                  <a:lnTo>
                    <a:pt x="1538" y="82228"/>
                  </a:lnTo>
                  <a:lnTo>
                    <a:pt x="4839" y="92863"/>
                  </a:lnTo>
                  <a:lnTo>
                    <a:pt x="9771" y="102357"/>
                  </a:lnTo>
                  <a:lnTo>
                    <a:pt x="16363" y="109678"/>
                  </a:lnTo>
                  <a:lnTo>
                    <a:pt x="24475" y="114459"/>
                  </a:lnTo>
                  <a:lnTo>
                    <a:pt x="33836" y="116714"/>
                  </a:lnTo>
                  <a:lnTo>
                    <a:pt x="44154" y="116516"/>
                  </a:lnTo>
                  <a:lnTo>
                    <a:pt x="55161" y="114179"/>
                  </a:lnTo>
                  <a:lnTo>
                    <a:pt x="66341" y="110504"/>
                  </a:lnTo>
                  <a:lnTo>
                    <a:pt x="78143" y="106297"/>
                  </a:lnTo>
                  <a:lnTo>
                    <a:pt x="92938" y="101198"/>
                  </a:lnTo>
                  <a:lnTo>
                    <a:pt x="114845" y="944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246792" y="2139284"/>
              <a:ext cx="93755" cy="129699"/>
            </a:xfrm>
            <a:custGeom>
              <a:avLst/>
              <a:gdLst/>
              <a:ahLst/>
              <a:cxnLst/>
              <a:rect l="0" t="0" r="0" b="0"/>
              <a:pathLst>
                <a:path w="93755" h="129699">
                  <a:moveTo>
                    <a:pt x="5516" y="16249"/>
                  </a:moveTo>
                  <a:lnTo>
                    <a:pt x="2163" y="30219"/>
                  </a:lnTo>
                  <a:lnTo>
                    <a:pt x="365" y="42777"/>
                  </a:lnTo>
                  <a:lnTo>
                    <a:pt x="0" y="55000"/>
                  </a:lnTo>
                  <a:lnTo>
                    <a:pt x="821" y="63210"/>
                  </a:lnTo>
                  <a:lnTo>
                    <a:pt x="2208" y="63035"/>
                  </a:lnTo>
                  <a:lnTo>
                    <a:pt x="3355" y="56641"/>
                  </a:lnTo>
                  <a:lnTo>
                    <a:pt x="4147" y="46399"/>
                  </a:lnTo>
                  <a:lnTo>
                    <a:pt x="5265" y="34375"/>
                  </a:lnTo>
                  <a:lnTo>
                    <a:pt x="7909" y="22570"/>
                  </a:lnTo>
                  <a:lnTo>
                    <a:pt x="12605" y="12023"/>
                  </a:lnTo>
                  <a:lnTo>
                    <a:pt x="19084" y="3937"/>
                  </a:lnTo>
                  <a:lnTo>
                    <a:pt x="26640" y="0"/>
                  </a:lnTo>
                  <a:lnTo>
                    <a:pt x="34728" y="718"/>
                  </a:lnTo>
                  <a:lnTo>
                    <a:pt x="42854" y="5436"/>
                  </a:lnTo>
                  <a:lnTo>
                    <a:pt x="50503" y="12965"/>
                  </a:lnTo>
                  <a:lnTo>
                    <a:pt x="57448" y="22320"/>
                  </a:lnTo>
                  <a:lnTo>
                    <a:pt x="63508" y="33035"/>
                  </a:lnTo>
                  <a:lnTo>
                    <a:pt x="68428" y="45056"/>
                  </a:lnTo>
                  <a:lnTo>
                    <a:pt x="72188" y="58258"/>
                  </a:lnTo>
                  <a:lnTo>
                    <a:pt x="75182" y="71934"/>
                  </a:lnTo>
                  <a:lnTo>
                    <a:pt x="78517" y="86335"/>
                  </a:lnTo>
                  <a:lnTo>
                    <a:pt x="83826" y="104065"/>
                  </a:lnTo>
                  <a:lnTo>
                    <a:pt x="93754" y="1296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277518" y="2332010"/>
              <a:ext cx="5335" cy="214294"/>
            </a:xfrm>
            <a:custGeom>
              <a:avLst/>
              <a:gdLst/>
              <a:ahLst/>
              <a:cxnLst/>
              <a:rect l="0" t="0" r="0" b="0"/>
              <a:pathLst>
                <a:path w="5335" h="214294">
                  <a:moveTo>
                    <a:pt x="0" y="0"/>
                  </a:moveTo>
                  <a:lnTo>
                    <a:pt x="0" y="14050"/>
                  </a:lnTo>
                  <a:lnTo>
                    <a:pt x="1" y="27374"/>
                  </a:lnTo>
                  <a:lnTo>
                    <a:pt x="1" y="41266"/>
                  </a:lnTo>
                  <a:lnTo>
                    <a:pt x="1" y="56033"/>
                  </a:lnTo>
                  <a:lnTo>
                    <a:pt x="1" y="71967"/>
                  </a:lnTo>
                  <a:lnTo>
                    <a:pt x="7" y="89088"/>
                  </a:lnTo>
                  <a:lnTo>
                    <a:pt x="213" y="106846"/>
                  </a:lnTo>
                  <a:lnTo>
                    <a:pt x="989" y="124284"/>
                  </a:lnTo>
                  <a:lnTo>
                    <a:pt x="2479" y="140873"/>
                  </a:lnTo>
                  <a:lnTo>
                    <a:pt x="4226" y="156212"/>
                  </a:lnTo>
                  <a:lnTo>
                    <a:pt x="5334" y="171454"/>
                  </a:lnTo>
                  <a:lnTo>
                    <a:pt x="4563" y="189268"/>
                  </a:lnTo>
                  <a:lnTo>
                    <a:pt x="0" y="2142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214491" y="2407643"/>
              <a:ext cx="176478" cy="37817"/>
            </a:xfrm>
            <a:custGeom>
              <a:avLst/>
              <a:gdLst/>
              <a:ahLst/>
              <a:cxnLst/>
              <a:rect l="0" t="0" r="0" b="0"/>
              <a:pathLst>
                <a:path w="176478" h="37817">
                  <a:moveTo>
                    <a:pt x="0" y="37816"/>
                  </a:moveTo>
                  <a:lnTo>
                    <a:pt x="10698" y="34303"/>
                  </a:lnTo>
                  <a:lnTo>
                    <a:pt x="22225" y="30972"/>
                  </a:lnTo>
                  <a:lnTo>
                    <a:pt x="35744" y="27501"/>
                  </a:lnTo>
                  <a:lnTo>
                    <a:pt x="51118" y="23861"/>
                  </a:lnTo>
                  <a:lnTo>
                    <a:pt x="68032" y="20071"/>
                  </a:lnTo>
                  <a:lnTo>
                    <a:pt x="86119" y="16169"/>
                  </a:lnTo>
                  <a:lnTo>
                    <a:pt x="104386" y="12365"/>
                  </a:lnTo>
                  <a:lnTo>
                    <a:pt x="123160" y="8668"/>
                  </a:lnTo>
                  <a:lnTo>
                    <a:pt x="145424" y="4754"/>
                  </a:lnTo>
                  <a:lnTo>
                    <a:pt x="17647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6239702" y="2836228"/>
              <a:ext cx="88239" cy="151267"/>
            </a:xfrm>
            <a:custGeom>
              <a:avLst/>
              <a:gdLst/>
              <a:ahLst/>
              <a:cxnLst/>
              <a:rect l="0" t="0" r="0" b="0"/>
              <a:pathLst>
                <a:path w="88239" h="151267">
                  <a:moveTo>
                    <a:pt x="88238" y="0"/>
                  </a:moveTo>
                  <a:lnTo>
                    <a:pt x="79596" y="1738"/>
                  </a:lnTo>
                  <a:lnTo>
                    <a:pt x="67725" y="4443"/>
                  </a:lnTo>
                  <a:lnTo>
                    <a:pt x="55261" y="8178"/>
                  </a:lnTo>
                  <a:lnTo>
                    <a:pt x="43311" y="12974"/>
                  </a:lnTo>
                  <a:lnTo>
                    <a:pt x="33132" y="18714"/>
                  </a:lnTo>
                  <a:lnTo>
                    <a:pt x="26526" y="25210"/>
                  </a:lnTo>
                  <a:lnTo>
                    <a:pt x="24133" y="32272"/>
                  </a:lnTo>
                  <a:lnTo>
                    <a:pt x="25612" y="39545"/>
                  </a:lnTo>
                  <a:lnTo>
                    <a:pt x="30234" y="46541"/>
                  </a:lnTo>
                  <a:lnTo>
                    <a:pt x="37232" y="53021"/>
                  </a:lnTo>
                  <a:lnTo>
                    <a:pt x="45756" y="59156"/>
                  </a:lnTo>
                  <a:lnTo>
                    <a:pt x="54934" y="65391"/>
                  </a:lnTo>
                  <a:lnTo>
                    <a:pt x="64222" y="71990"/>
                  </a:lnTo>
                  <a:lnTo>
                    <a:pt x="72803" y="79204"/>
                  </a:lnTo>
                  <a:lnTo>
                    <a:pt x="79511" y="87358"/>
                  </a:lnTo>
                  <a:lnTo>
                    <a:pt x="83874" y="96520"/>
                  </a:lnTo>
                  <a:lnTo>
                    <a:pt x="85645" y="106184"/>
                  </a:lnTo>
                  <a:lnTo>
                    <a:pt x="84486" y="115433"/>
                  </a:lnTo>
                  <a:lnTo>
                    <a:pt x="80508" y="123770"/>
                  </a:lnTo>
                  <a:lnTo>
                    <a:pt x="73964" y="130926"/>
                  </a:lnTo>
                  <a:lnTo>
                    <a:pt x="65018" y="136661"/>
                  </a:lnTo>
                  <a:lnTo>
                    <a:pt x="54018" y="141002"/>
                  </a:lnTo>
                  <a:lnTo>
                    <a:pt x="42124" y="144168"/>
                  </a:lnTo>
                  <a:lnTo>
                    <a:pt x="30031" y="146754"/>
                  </a:lnTo>
                  <a:lnTo>
                    <a:pt x="16685" y="148990"/>
                  </a:lnTo>
                  <a:lnTo>
                    <a:pt x="0" y="1512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302729" y="3126154"/>
              <a:ext cx="12607" cy="100844"/>
            </a:xfrm>
            <a:custGeom>
              <a:avLst/>
              <a:gdLst/>
              <a:ahLst/>
              <a:cxnLst/>
              <a:rect l="0" t="0" r="0" b="0"/>
              <a:pathLst>
                <a:path w="12607" h="100844">
                  <a:moveTo>
                    <a:pt x="12606" y="0"/>
                  </a:moveTo>
                  <a:lnTo>
                    <a:pt x="9173" y="14050"/>
                  </a:lnTo>
                  <a:lnTo>
                    <a:pt x="6609" y="27374"/>
                  </a:lnTo>
                  <a:lnTo>
                    <a:pt x="4689" y="41238"/>
                  </a:lnTo>
                  <a:lnTo>
                    <a:pt x="3273" y="55024"/>
                  </a:lnTo>
                  <a:lnTo>
                    <a:pt x="2102" y="68572"/>
                  </a:lnTo>
                  <a:lnTo>
                    <a:pt x="1071" y="83077"/>
                  </a:lnTo>
                  <a:lnTo>
                    <a:pt x="0" y="1008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302729" y="3050521"/>
              <a:ext cx="12607" cy="1"/>
            </a:xfrm>
            <a:custGeom>
              <a:avLst/>
              <a:gdLst/>
              <a:ahLst/>
              <a:cxnLst/>
              <a:rect l="0" t="0" r="0" b="0"/>
              <a:pathLst>
                <a:path w="12607" h="1">
                  <a:moveTo>
                    <a:pt x="12606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6257972" y="3294332"/>
              <a:ext cx="132996" cy="235197"/>
            </a:xfrm>
            <a:custGeom>
              <a:avLst/>
              <a:gdLst/>
              <a:ahLst/>
              <a:cxnLst/>
              <a:rect l="0" t="0" r="0" b="0"/>
              <a:pathLst>
                <a:path w="132996" h="235197">
                  <a:moveTo>
                    <a:pt x="82574" y="71325"/>
                  </a:moveTo>
                  <a:lnTo>
                    <a:pt x="75468" y="64541"/>
                  </a:lnTo>
                  <a:lnTo>
                    <a:pt x="68040" y="60178"/>
                  </a:lnTo>
                  <a:lnTo>
                    <a:pt x="59555" y="57903"/>
                  </a:lnTo>
                  <a:lnTo>
                    <a:pt x="50462" y="57716"/>
                  </a:lnTo>
                  <a:lnTo>
                    <a:pt x="41662" y="60011"/>
                  </a:lnTo>
                  <a:lnTo>
                    <a:pt x="33655" y="64773"/>
                  </a:lnTo>
                  <a:lnTo>
                    <a:pt x="26533" y="71653"/>
                  </a:lnTo>
                  <a:lnTo>
                    <a:pt x="20192" y="80191"/>
                  </a:lnTo>
                  <a:lnTo>
                    <a:pt x="14473" y="89967"/>
                  </a:lnTo>
                  <a:lnTo>
                    <a:pt x="9416" y="100829"/>
                  </a:lnTo>
                  <a:lnTo>
                    <a:pt x="5258" y="112879"/>
                  </a:lnTo>
                  <a:lnTo>
                    <a:pt x="2069" y="126072"/>
                  </a:lnTo>
                  <a:lnTo>
                    <a:pt x="128" y="139841"/>
                  </a:lnTo>
                  <a:lnTo>
                    <a:pt x="0" y="153234"/>
                  </a:lnTo>
                  <a:lnTo>
                    <a:pt x="1831" y="165728"/>
                  </a:lnTo>
                  <a:lnTo>
                    <a:pt x="5598" y="176651"/>
                  </a:lnTo>
                  <a:lnTo>
                    <a:pt x="11320" y="185022"/>
                  </a:lnTo>
                  <a:lnTo>
                    <a:pt x="18799" y="190546"/>
                  </a:lnTo>
                  <a:lnTo>
                    <a:pt x="27511" y="193116"/>
                  </a:lnTo>
                  <a:lnTo>
                    <a:pt x="36748" y="192502"/>
                  </a:lnTo>
                  <a:lnTo>
                    <a:pt x="46052" y="188893"/>
                  </a:lnTo>
                  <a:lnTo>
                    <a:pt x="55034" y="182598"/>
                  </a:lnTo>
                  <a:lnTo>
                    <a:pt x="63276" y="173820"/>
                  </a:lnTo>
                  <a:lnTo>
                    <a:pt x="70636" y="162906"/>
                  </a:lnTo>
                  <a:lnTo>
                    <a:pt x="77180" y="150103"/>
                  </a:lnTo>
                  <a:lnTo>
                    <a:pt x="83063" y="135466"/>
                  </a:lnTo>
                  <a:lnTo>
                    <a:pt x="88439" y="119197"/>
                  </a:lnTo>
                  <a:lnTo>
                    <a:pt x="93250" y="101801"/>
                  </a:lnTo>
                  <a:lnTo>
                    <a:pt x="97234" y="83964"/>
                  </a:lnTo>
                  <a:lnTo>
                    <a:pt x="100320" y="66119"/>
                  </a:lnTo>
                  <a:lnTo>
                    <a:pt x="102799" y="48640"/>
                  </a:lnTo>
                  <a:lnTo>
                    <a:pt x="105200" y="31929"/>
                  </a:lnTo>
                  <a:lnTo>
                    <a:pt x="107817" y="16203"/>
                  </a:lnTo>
                  <a:lnTo>
                    <a:pt x="109977" y="4229"/>
                  </a:lnTo>
                  <a:lnTo>
                    <a:pt x="110780" y="0"/>
                  </a:lnTo>
                  <a:lnTo>
                    <a:pt x="110651" y="3226"/>
                  </a:lnTo>
                  <a:lnTo>
                    <a:pt x="110155" y="12089"/>
                  </a:lnTo>
                  <a:lnTo>
                    <a:pt x="109804" y="24903"/>
                  </a:lnTo>
                  <a:lnTo>
                    <a:pt x="110092" y="40409"/>
                  </a:lnTo>
                  <a:lnTo>
                    <a:pt x="111204" y="57727"/>
                  </a:lnTo>
                  <a:lnTo>
                    <a:pt x="112898" y="76064"/>
                  </a:lnTo>
                  <a:lnTo>
                    <a:pt x="114668" y="94650"/>
                  </a:lnTo>
                  <a:lnTo>
                    <a:pt x="116211" y="113059"/>
                  </a:lnTo>
                  <a:lnTo>
                    <a:pt x="117627" y="131149"/>
                  </a:lnTo>
                  <a:lnTo>
                    <a:pt x="119303" y="148919"/>
                  </a:lnTo>
                  <a:lnTo>
                    <a:pt x="121445" y="166399"/>
                  </a:lnTo>
                  <a:lnTo>
                    <a:pt x="123889" y="182927"/>
                  </a:lnTo>
                  <a:lnTo>
                    <a:pt x="126439" y="198765"/>
                  </a:lnTo>
                  <a:lnTo>
                    <a:pt x="129325" y="215305"/>
                  </a:lnTo>
                  <a:lnTo>
                    <a:pt x="132995" y="2351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283845" y="3595786"/>
              <a:ext cx="119729" cy="151165"/>
            </a:xfrm>
            <a:custGeom>
              <a:avLst/>
              <a:gdLst/>
              <a:ahLst/>
              <a:cxnLst/>
              <a:rect l="0" t="0" r="0" b="0"/>
              <a:pathLst>
                <a:path w="119729" h="151165">
                  <a:moveTo>
                    <a:pt x="6279" y="59797"/>
                  </a:moveTo>
                  <a:lnTo>
                    <a:pt x="16817" y="63149"/>
                  </a:lnTo>
                  <a:lnTo>
                    <a:pt x="26810" y="64948"/>
                  </a:lnTo>
                  <a:lnTo>
                    <a:pt x="37213" y="65298"/>
                  </a:lnTo>
                  <a:lnTo>
                    <a:pt x="47720" y="63864"/>
                  </a:lnTo>
                  <a:lnTo>
                    <a:pt x="57536" y="59778"/>
                  </a:lnTo>
                  <a:lnTo>
                    <a:pt x="66242" y="52810"/>
                  </a:lnTo>
                  <a:lnTo>
                    <a:pt x="73239" y="43663"/>
                  </a:lnTo>
                  <a:lnTo>
                    <a:pt x="77593" y="33587"/>
                  </a:lnTo>
                  <a:lnTo>
                    <a:pt x="79041" y="23422"/>
                  </a:lnTo>
                  <a:lnTo>
                    <a:pt x="77698" y="14109"/>
                  </a:lnTo>
                  <a:lnTo>
                    <a:pt x="73712" y="6839"/>
                  </a:lnTo>
                  <a:lnTo>
                    <a:pt x="67449" y="2065"/>
                  </a:lnTo>
                  <a:lnTo>
                    <a:pt x="59577" y="0"/>
                  </a:lnTo>
                  <a:lnTo>
                    <a:pt x="50915" y="956"/>
                  </a:lnTo>
                  <a:lnTo>
                    <a:pt x="42001" y="4788"/>
                  </a:lnTo>
                  <a:lnTo>
                    <a:pt x="33283" y="11029"/>
                  </a:lnTo>
                  <a:lnTo>
                    <a:pt x="25217" y="19134"/>
                  </a:lnTo>
                  <a:lnTo>
                    <a:pt x="17982" y="28617"/>
                  </a:lnTo>
                  <a:lnTo>
                    <a:pt x="11725" y="39280"/>
                  </a:lnTo>
                  <a:lnTo>
                    <a:pt x="6671" y="51198"/>
                  </a:lnTo>
                  <a:lnTo>
                    <a:pt x="2837" y="64307"/>
                  </a:lnTo>
                  <a:lnTo>
                    <a:pt x="442" y="78223"/>
                  </a:lnTo>
                  <a:lnTo>
                    <a:pt x="0" y="92353"/>
                  </a:lnTo>
                  <a:lnTo>
                    <a:pt x="1621" y="106320"/>
                  </a:lnTo>
                  <a:lnTo>
                    <a:pt x="5450" y="119411"/>
                  </a:lnTo>
                  <a:lnTo>
                    <a:pt x="11849" y="130521"/>
                  </a:lnTo>
                  <a:lnTo>
                    <a:pt x="20762" y="139221"/>
                  </a:lnTo>
                  <a:lnTo>
                    <a:pt x="31615" y="145488"/>
                  </a:lnTo>
                  <a:lnTo>
                    <a:pt x="43571" y="149363"/>
                  </a:lnTo>
                  <a:lnTo>
                    <a:pt x="56028" y="151130"/>
                  </a:lnTo>
                  <a:lnTo>
                    <a:pt x="68364" y="151164"/>
                  </a:lnTo>
                  <a:lnTo>
                    <a:pt x="81154" y="149694"/>
                  </a:lnTo>
                  <a:lnTo>
                    <a:pt x="96854" y="145260"/>
                  </a:lnTo>
                  <a:lnTo>
                    <a:pt x="119728" y="1354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143014" y="4542887"/>
            <a:ext cx="8211157" cy="2087585"/>
            <a:chOff x="143014" y="4542887"/>
            <a:chExt cx="8211157" cy="2087585"/>
          </a:xfrm>
        </p:grpSpPr>
        <p:sp>
          <p:nvSpPr>
            <p:cNvPr id="128" name="Freeform 127"/>
            <p:cNvSpPr/>
            <p:nvPr/>
          </p:nvSpPr>
          <p:spPr>
            <a:xfrm>
              <a:off x="143014" y="4542887"/>
              <a:ext cx="675284" cy="768966"/>
            </a:xfrm>
            <a:custGeom>
              <a:avLst/>
              <a:gdLst/>
              <a:ahLst/>
              <a:cxnLst/>
              <a:rect l="0" t="0" r="0" b="0"/>
              <a:pathLst>
                <a:path w="675284" h="768966">
                  <a:moveTo>
                    <a:pt x="260361" y="738800"/>
                  </a:moveTo>
                  <a:lnTo>
                    <a:pt x="260361" y="730136"/>
                  </a:lnTo>
                  <a:lnTo>
                    <a:pt x="260361" y="717437"/>
                  </a:lnTo>
                  <a:lnTo>
                    <a:pt x="260361" y="701868"/>
                  </a:lnTo>
                  <a:lnTo>
                    <a:pt x="260361" y="683884"/>
                  </a:lnTo>
                  <a:lnTo>
                    <a:pt x="260361" y="663720"/>
                  </a:lnTo>
                  <a:lnTo>
                    <a:pt x="260361" y="641459"/>
                  </a:lnTo>
                  <a:lnTo>
                    <a:pt x="260361" y="617360"/>
                  </a:lnTo>
                  <a:lnTo>
                    <a:pt x="260361" y="592370"/>
                  </a:lnTo>
                  <a:lnTo>
                    <a:pt x="260361" y="567956"/>
                  </a:lnTo>
                  <a:lnTo>
                    <a:pt x="260361" y="544892"/>
                  </a:lnTo>
                  <a:lnTo>
                    <a:pt x="260361" y="523300"/>
                  </a:lnTo>
                  <a:lnTo>
                    <a:pt x="260361" y="502995"/>
                  </a:lnTo>
                  <a:lnTo>
                    <a:pt x="260361" y="483698"/>
                  </a:lnTo>
                  <a:lnTo>
                    <a:pt x="260361" y="464952"/>
                  </a:lnTo>
                  <a:lnTo>
                    <a:pt x="260361" y="446176"/>
                  </a:lnTo>
                  <a:lnTo>
                    <a:pt x="260361" y="427061"/>
                  </a:lnTo>
                  <a:lnTo>
                    <a:pt x="260361" y="407724"/>
                  </a:lnTo>
                  <a:lnTo>
                    <a:pt x="260361" y="388572"/>
                  </a:lnTo>
                  <a:lnTo>
                    <a:pt x="260366" y="369835"/>
                  </a:lnTo>
                  <a:lnTo>
                    <a:pt x="260573" y="351551"/>
                  </a:lnTo>
                  <a:lnTo>
                    <a:pt x="261349" y="333664"/>
                  </a:lnTo>
                  <a:lnTo>
                    <a:pt x="262844" y="316090"/>
                  </a:lnTo>
                  <a:lnTo>
                    <a:pt x="264823" y="298747"/>
                  </a:lnTo>
                  <a:lnTo>
                    <a:pt x="266796" y="281572"/>
                  </a:lnTo>
                  <a:lnTo>
                    <a:pt x="268481" y="264513"/>
                  </a:lnTo>
                  <a:lnTo>
                    <a:pt x="269997" y="247536"/>
                  </a:lnTo>
                  <a:lnTo>
                    <a:pt x="271740" y="230614"/>
                  </a:lnTo>
                  <a:lnTo>
                    <a:pt x="273927" y="213729"/>
                  </a:lnTo>
                  <a:lnTo>
                    <a:pt x="276391" y="196870"/>
                  </a:lnTo>
                  <a:lnTo>
                    <a:pt x="278699" y="180028"/>
                  </a:lnTo>
                  <a:lnTo>
                    <a:pt x="280613" y="163187"/>
                  </a:lnTo>
                  <a:lnTo>
                    <a:pt x="282283" y="145950"/>
                  </a:lnTo>
                  <a:lnTo>
                    <a:pt x="284132" y="127579"/>
                  </a:lnTo>
                  <a:lnTo>
                    <a:pt x="286390" y="107775"/>
                  </a:lnTo>
                  <a:lnTo>
                    <a:pt x="288901" y="87006"/>
                  </a:lnTo>
                  <a:lnTo>
                    <a:pt x="291240" y="66249"/>
                  </a:lnTo>
                  <a:lnTo>
                    <a:pt x="293192" y="46114"/>
                  </a:lnTo>
                  <a:lnTo>
                    <a:pt x="295497" y="27930"/>
                  </a:lnTo>
                  <a:lnTo>
                    <a:pt x="299684" y="13844"/>
                  </a:lnTo>
                  <a:lnTo>
                    <a:pt x="306439" y="4660"/>
                  </a:lnTo>
                  <a:lnTo>
                    <a:pt x="315097" y="204"/>
                  </a:lnTo>
                  <a:lnTo>
                    <a:pt x="324136" y="0"/>
                  </a:lnTo>
                  <a:lnTo>
                    <a:pt x="332606" y="3316"/>
                  </a:lnTo>
                  <a:lnTo>
                    <a:pt x="340196" y="9347"/>
                  </a:lnTo>
                  <a:lnTo>
                    <a:pt x="346930" y="17381"/>
                  </a:lnTo>
                  <a:lnTo>
                    <a:pt x="352962" y="26851"/>
                  </a:lnTo>
                  <a:lnTo>
                    <a:pt x="358654" y="37522"/>
                  </a:lnTo>
                  <a:lnTo>
                    <a:pt x="364521" y="49454"/>
                  </a:lnTo>
                  <a:lnTo>
                    <a:pt x="370826" y="62588"/>
                  </a:lnTo>
                  <a:lnTo>
                    <a:pt x="377421" y="76928"/>
                  </a:lnTo>
                  <a:lnTo>
                    <a:pt x="383876" y="92619"/>
                  </a:lnTo>
                  <a:lnTo>
                    <a:pt x="389951" y="109609"/>
                  </a:lnTo>
                  <a:lnTo>
                    <a:pt x="395795" y="127697"/>
                  </a:lnTo>
                  <a:lnTo>
                    <a:pt x="401825" y="146637"/>
                  </a:lnTo>
                  <a:lnTo>
                    <a:pt x="408271" y="166207"/>
                  </a:lnTo>
                  <a:lnTo>
                    <a:pt x="414975" y="186226"/>
                  </a:lnTo>
                  <a:lnTo>
                    <a:pt x="421510" y="206561"/>
                  </a:lnTo>
                  <a:lnTo>
                    <a:pt x="427637" y="227119"/>
                  </a:lnTo>
                  <a:lnTo>
                    <a:pt x="433314" y="248026"/>
                  </a:lnTo>
                  <a:lnTo>
                    <a:pt x="438595" y="269605"/>
                  </a:lnTo>
                  <a:lnTo>
                    <a:pt x="443570" y="291976"/>
                  </a:lnTo>
                  <a:lnTo>
                    <a:pt x="448515" y="315077"/>
                  </a:lnTo>
                  <a:lnTo>
                    <a:pt x="453861" y="338773"/>
                  </a:lnTo>
                  <a:lnTo>
                    <a:pt x="459810" y="362915"/>
                  </a:lnTo>
                  <a:lnTo>
                    <a:pt x="466161" y="387183"/>
                  </a:lnTo>
                  <a:lnTo>
                    <a:pt x="472451" y="411115"/>
                  </a:lnTo>
                  <a:lnTo>
                    <a:pt x="478410" y="434483"/>
                  </a:lnTo>
                  <a:lnTo>
                    <a:pt x="483972" y="457277"/>
                  </a:lnTo>
                  <a:lnTo>
                    <a:pt x="489176" y="479583"/>
                  </a:lnTo>
                  <a:lnTo>
                    <a:pt x="494093" y="501509"/>
                  </a:lnTo>
                  <a:lnTo>
                    <a:pt x="498795" y="523156"/>
                  </a:lnTo>
                  <a:lnTo>
                    <a:pt x="503342" y="544603"/>
                  </a:lnTo>
                  <a:lnTo>
                    <a:pt x="507780" y="565905"/>
                  </a:lnTo>
                  <a:lnTo>
                    <a:pt x="512142" y="586910"/>
                  </a:lnTo>
                  <a:lnTo>
                    <a:pt x="516452" y="607278"/>
                  </a:lnTo>
                  <a:lnTo>
                    <a:pt x="520721" y="626879"/>
                  </a:lnTo>
                  <a:lnTo>
                    <a:pt x="524764" y="645763"/>
                  </a:lnTo>
                  <a:lnTo>
                    <a:pt x="528223" y="664064"/>
                  </a:lnTo>
                  <a:lnTo>
                    <a:pt x="530951" y="681920"/>
                  </a:lnTo>
                  <a:lnTo>
                    <a:pt x="533189" y="699454"/>
                  </a:lnTo>
                  <a:lnTo>
                    <a:pt x="535427" y="716759"/>
                  </a:lnTo>
                  <a:lnTo>
                    <a:pt x="537929" y="733865"/>
                  </a:lnTo>
                  <a:lnTo>
                    <a:pt x="539792" y="749452"/>
                  </a:lnTo>
                  <a:lnTo>
                    <a:pt x="539148" y="760980"/>
                  </a:lnTo>
                  <a:lnTo>
                    <a:pt x="535169" y="767388"/>
                  </a:lnTo>
                  <a:lnTo>
                    <a:pt x="528373" y="768965"/>
                  </a:lnTo>
                  <a:lnTo>
                    <a:pt x="520045" y="766572"/>
                  </a:lnTo>
                  <a:lnTo>
                    <a:pt x="511114" y="761150"/>
                  </a:lnTo>
                  <a:lnTo>
                    <a:pt x="501855" y="753520"/>
                  </a:lnTo>
                  <a:lnTo>
                    <a:pt x="492091" y="744322"/>
                  </a:lnTo>
                  <a:lnTo>
                    <a:pt x="481721" y="734028"/>
                  </a:lnTo>
                  <a:lnTo>
                    <a:pt x="470784" y="722783"/>
                  </a:lnTo>
                  <a:lnTo>
                    <a:pt x="459380" y="710457"/>
                  </a:lnTo>
                  <a:lnTo>
                    <a:pt x="447621" y="697066"/>
                  </a:lnTo>
                  <a:lnTo>
                    <a:pt x="435601" y="682958"/>
                  </a:lnTo>
                  <a:lnTo>
                    <a:pt x="423397" y="668697"/>
                  </a:lnTo>
                  <a:lnTo>
                    <a:pt x="411059" y="654625"/>
                  </a:lnTo>
                  <a:lnTo>
                    <a:pt x="398431" y="640853"/>
                  </a:lnTo>
                  <a:lnTo>
                    <a:pt x="385174" y="627376"/>
                  </a:lnTo>
                  <a:lnTo>
                    <a:pt x="371152" y="614141"/>
                  </a:lnTo>
                  <a:lnTo>
                    <a:pt x="356417" y="601093"/>
                  </a:lnTo>
                  <a:lnTo>
                    <a:pt x="341099" y="588181"/>
                  </a:lnTo>
                  <a:lnTo>
                    <a:pt x="325339" y="575371"/>
                  </a:lnTo>
                  <a:lnTo>
                    <a:pt x="309256" y="562829"/>
                  </a:lnTo>
                  <a:lnTo>
                    <a:pt x="292945" y="550904"/>
                  </a:lnTo>
                  <a:lnTo>
                    <a:pt x="276475" y="539734"/>
                  </a:lnTo>
                  <a:lnTo>
                    <a:pt x="259896" y="529270"/>
                  </a:lnTo>
                  <a:lnTo>
                    <a:pt x="243242" y="519385"/>
                  </a:lnTo>
                  <a:lnTo>
                    <a:pt x="226538" y="509940"/>
                  </a:lnTo>
                  <a:lnTo>
                    <a:pt x="209799" y="500816"/>
                  </a:lnTo>
                  <a:lnTo>
                    <a:pt x="193038" y="491918"/>
                  </a:lnTo>
                  <a:lnTo>
                    <a:pt x="176268" y="483179"/>
                  </a:lnTo>
                  <a:lnTo>
                    <a:pt x="159688" y="474549"/>
                  </a:lnTo>
                  <a:lnTo>
                    <a:pt x="143671" y="465993"/>
                  </a:lnTo>
                  <a:lnTo>
                    <a:pt x="128373" y="457492"/>
                  </a:lnTo>
                  <a:lnTo>
                    <a:pt x="113758" y="449226"/>
                  </a:lnTo>
                  <a:lnTo>
                    <a:pt x="99704" y="441552"/>
                  </a:lnTo>
                  <a:lnTo>
                    <a:pt x="86074" y="434618"/>
                  </a:lnTo>
                  <a:lnTo>
                    <a:pt x="72556" y="428380"/>
                  </a:lnTo>
                  <a:lnTo>
                    <a:pt x="58690" y="422712"/>
                  </a:lnTo>
                  <a:lnTo>
                    <a:pt x="44288" y="417473"/>
                  </a:lnTo>
                  <a:lnTo>
                    <a:pt x="30516" y="412350"/>
                  </a:lnTo>
                  <a:lnTo>
                    <a:pt x="19669" y="406884"/>
                  </a:lnTo>
                  <a:lnTo>
                    <a:pt x="12796" y="400849"/>
                  </a:lnTo>
                  <a:lnTo>
                    <a:pt x="10157" y="394236"/>
                  </a:lnTo>
                  <a:lnTo>
                    <a:pt x="11839" y="387134"/>
                  </a:lnTo>
                  <a:lnTo>
                    <a:pt x="17412" y="379661"/>
                  </a:lnTo>
                  <a:lnTo>
                    <a:pt x="26143" y="372311"/>
                  </a:lnTo>
                  <a:lnTo>
                    <a:pt x="37273" y="365899"/>
                  </a:lnTo>
                  <a:lnTo>
                    <a:pt x="50145" y="360790"/>
                  </a:lnTo>
                  <a:lnTo>
                    <a:pt x="64053" y="356753"/>
                  </a:lnTo>
                  <a:lnTo>
                    <a:pt x="78254" y="353209"/>
                  </a:lnTo>
                  <a:lnTo>
                    <a:pt x="92335" y="349762"/>
                  </a:lnTo>
                  <a:lnTo>
                    <a:pt x="106537" y="346430"/>
                  </a:lnTo>
                  <a:lnTo>
                    <a:pt x="121587" y="343528"/>
                  </a:lnTo>
                  <a:lnTo>
                    <a:pt x="137840" y="341211"/>
                  </a:lnTo>
                  <a:lnTo>
                    <a:pt x="155274" y="339268"/>
                  </a:lnTo>
                  <a:lnTo>
                    <a:pt x="173695" y="337236"/>
                  </a:lnTo>
                  <a:lnTo>
                    <a:pt x="192878" y="334850"/>
                  </a:lnTo>
                  <a:lnTo>
                    <a:pt x="212620" y="332050"/>
                  </a:lnTo>
                  <a:lnTo>
                    <a:pt x="232759" y="328879"/>
                  </a:lnTo>
                  <a:lnTo>
                    <a:pt x="253176" y="325412"/>
                  </a:lnTo>
                  <a:lnTo>
                    <a:pt x="273785" y="321724"/>
                  </a:lnTo>
                  <a:lnTo>
                    <a:pt x="294524" y="317876"/>
                  </a:lnTo>
                  <a:lnTo>
                    <a:pt x="315351" y="313921"/>
                  </a:lnTo>
                  <a:lnTo>
                    <a:pt x="336239" y="310090"/>
                  </a:lnTo>
                  <a:lnTo>
                    <a:pt x="357166" y="306776"/>
                  </a:lnTo>
                  <a:lnTo>
                    <a:pt x="378121" y="304143"/>
                  </a:lnTo>
                  <a:lnTo>
                    <a:pt x="399094" y="301970"/>
                  </a:lnTo>
                  <a:lnTo>
                    <a:pt x="420079" y="299775"/>
                  </a:lnTo>
                  <a:lnTo>
                    <a:pt x="441071" y="297275"/>
                  </a:lnTo>
                  <a:lnTo>
                    <a:pt x="462070" y="294397"/>
                  </a:lnTo>
                  <a:lnTo>
                    <a:pt x="483072" y="291173"/>
                  </a:lnTo>
                  <a:lnTo>
                    <a:pt x="504065" y="287669"/>
                  </a:lnTo>
                  <a:lnTo>
                    <a:pt x="524657" y="283957"/>
                  </a:lnTo>
                  <a:lnTo>
                    <a:pt x="544111" y="280093"/>
                  </a:lnTo>
                  <a:lnTo>
                    <a:pt x="562118" y="276122"/>
                  </a:lnTo>
                  <a:lnTo>
                    <a:pt x="578755" y="272076"/>
                  </a:lnTo>
                  <a:lnTo>
                    <a:pt x="594264" y="267981"/>
                  </a:lnTo>
                  <a:lnTo>
                    <a:pt x="608919" y="263850"/>
                  </a:lnTo>
                  <a:lnTo>
                    <a:pt x="623146" y="259696"/>
                  </a:lnTo>
                  <a:lnTo>
                    <a:pt x="637498" y="255526"/>
                  </a:lnTo>
                  <a:lnTo>
                    <a:pt x="652219" y="251346"/>
                  </a:lnTo>
                  <a:lnTo>
                    <a:pt x="665773" y="247142"/>
                  </a:lnTo>
                  <a:lnTo>
                    <a:pt x="674190" y="242379"/>
                  </a:lnTo>
                  <a:lnTo>
                    <a:pt x="675283" y="237706"/>
                  </a:lnTo>
                  <a:lnTo>
                    <a:pt x="670188" y="235579"/>
                  </a:lnTo>
                  <a:lnTo>
                    <a:pt x="660417" y="236770"/>
                  </a:lnTo>
                  <a:lnTo>
                    <a:pt x="647623" y="240785"/>
                  </a:lnTo>
                  <a:lnTo>
                    <a:pt x="633524" y="246642"/>
                  </a:lnTo>
                  <a:lnTo>
                    <a:pt x="619166" y="253585"/>
                  </a:lnTo>
                  <a:lnTo>
                    <a:pt x="605001" y="261340"/>
                  </a:lnTo>
                  <a:lnTo>
                    <a:pt x="591158" y="270013"/>
                  </a:lnTo>
                  <a:lnTo>
                    <a:pt x="577629" y="279611"/>
                  </a:lnTo>
                  <a:lnTo>
                    <a:pt x="564360" y="290011"/>
                  </a:lnTo>
                  <a:lnTo>
                    <a:pt x="551288" y="301046"/>
                  </a:lnTo>
                  <a:lnTo>
                    <a:pt x="538360" y="312560"/>
                  </a:lnTo>
                  <a:lnTo>
                    <a:pt x="525534" y="324616"/>
                  </a:lnTo>
                  <a:lnTo>
                    <a:pt x="512778" y="337482"/>
                  </a:lnTo>
                  <a:lnTo>
                    <a:pt x="500071" y="351238"/>
                  </a:lnTo>
                  <a:lnTo>
                    <a:pt x="487398" y="365793"/>
                  </a:lnTo>
                  <a:lnTo>
                    <a:pt x="474746" y="380988"/>
                  </a:lnTo>
                  <a:lnTo>
                    <a:pt x="462110" y="396662"/>
                  </a:lnTo>
                  <a:lnTo>
                    <a:pt x="449484" y="412483"/>
                  </a:lnTo>
                  <a:lnTo>
                    <a:pt x="436865" y="427981"/>
                  </a:lnTo>
                  <a:lnTo>
                    <a:pt x="424250" y="442932"/>
                  </a:lnTo>
                  <a:lnTo>
                    <a:pt x="411638" y="457516"/>
                  </a:lnTo>
                  <a:lnTo>
                    <a:pt x="399029" y="472186"/>
                  </a:lnTo>
                  <a:lnTo>
                    <a:pt x="386426" y="487202"/>
                  </a:lnTo>
                  <a:lnTo>
                    <a:pt x="374026" y="502627"/>
                  </a:lnTo>
                  <a:lnTo>
                    <a:pt x="362195" y="518418"/>
                  </a:lnTo>
                  <a:lnTo>
                    <a:pt x="351090" y="534494"/>
                  </a:lnTo>
                  <a:lnTo>
                    <a:pt x="340669" y="550587"/>
                  </a:lnTo>
                  <a:lnTo>
                    <a:pt x="330813" y="566269"/>
                  </a:lnTo>
                  <a:lnTo>
                    <a:pt x="321382" y="581338"/>
                  </a:lnTo>
                  <a:lnTo>
                    <a:pt x="312063" y="595797"/>
                  </a:lnTo>
                  <a:lnTo>
                    <a:pt x="302398" y="609745"/>
                  </a:lnTo>
                  <a:lnTo>
                    <a:pt x="292170" y="623299"/>
                  </a:lnTo>
                  <a:lnTo>
                    <a:pt x="281564" y="636563"/>
                  </a:lnTo>
                  <a:lnTo>
                    <a:pt x="271037" y="649620"/>
                  </a:lnTo>
                  <a:lnTo>
                    <a:pt x="260848" y="662451"/>
                  </a:lnTo>
                  <a:lnTo>
                    <a:pt x="250903" y="672200"/>
                  </a:lnTo>
                  <a:lnTo>
                    <a:pt x="241952" y="674551"/>
                  </a:lnTo>
                  <a:lnTo>
                    <a:pt x="235369" y="669199"/>
                  </a:lnTo>
                  <a:lnTo>
                    <a:pt x="230947" y="657309"/>
                  </a:lnTo>
                  <a:lnTo>
                    <a:pt x="228058" y="640339"/>
                  </a:lnTo>
                  <a:lnTo>
                    <a:pt x="226378" y="620202"/>
                  </a:lnTo>
                  <a:lnTo>
                    <a:pt x="225921" y="599071"/>
                  </a:lnTo>
                  <a:lnTo>
                    <a:pt x="226607" y="578218"/>
                  </a:lnTo>
                  <a:lnTo>
                    <a:pt x="228053" y="558112"/>
                  </a:lnTo>
                  <a:lnTo>
                    <a:pt x="229674" y="538804"/>
                  </a:lnTo>
                  <a:lnTo>
                    <a:pt x="231126" y="520173"/>
                  </a:lnTo>
                  <a:lnTo>
                    <a:pt x="232487" y="501873"/>
                  </a:lnTo>
                  <a:lnTo>
                    <a:pt x="234128" y="483395"/>
                  </a:lnTo>
                  <a:lnTo>
                    <a:pt x="236247" y="464473"/>
                  </a:lnTo>
                  <a:lnTo>
                    <a:pt x="238665" y="445062"/>
                  </a:lnTo>
                  <a:lnTo>
                    <a:pt x="240943" y="425222"/>
                  </a:lnTo>
                  <a:lnTo>
                    <a:pt x="242836" y="405044"/>
                  </a:lnTo>
                  <a:lnTo>
                    <a:pt x="244494" y="384614"/>
                  </a:lnTo>
                  <a:lnTo>
                    <a:pt x="246333" y="364004"/>
                  </a:lnTo>
                  <a:lnTo>
                    <a:pt x="248591" y="343272"/>
                  </a:lnTo>
                  <a:lnTo>
                    <a:pt x="251304" y="322654"/>
                  </a:lnTo>
                  <a:lnTo>
                    <a:pt x="254418" y="302546"/>
                  </a:lnTo>
                  <a:lnTo>
                    <a:pt x="257841" y="283122"/>
                  </a:lnTo>
                  <a:lnTo>
                    <a:pt x="261296" y="264354"/>
                  </a:lnTo>
                  <a:lnTo>
                    <a:pt x="264350" y="246133"/>
                  </a:lnTo>
                  <a:lnTo>
                    <a:pt x="266804" y="228329"/>
                  </a:lnTo>
                  <a:lnTo>
                    <a:pt x="268855" y="210831"/>
                  </a:lnTo>
                  <a:lnTo>
                    <a:pt x="270968" y="193549"/>
                  </a:lnTo>
                  <a:lnTo>
                    <a:pt x="273412" y="176414"/>
                  </a:lnTo>
                  <a:lnTo>
                    <a:pt x="276254" y="159182"/>
                  </a:lnTo>
                  <a:lnTo>
                    <a:pt x="279453" y="141451"/>
                  </a:lnTo>
                  <a:lnTo>
                    <a:pt x="282945" y="123061"/>
                  </a:lnTo>
                  <a:lnTo>
                    <a:pt x="286853" y="104623"/>
                  </a:lnTo>
                  <a:lnTo>
                    <a:pt x="291486" y="87351"/>
                  </a:lnTo>
                  <a:lnTo>
                    <a:pt x="296952" y="71863"/>
                  </a:lnTo>
                  <a:lnTo>
                    <a:pt x="303180" y="59133"/>
                  </a:lnTo>
                  <a:lnTo>
                    <a:pt x="310023" y="50725"/>
                  </a:lnTo>
                  <a:lnTo>
                    <a:pt x="317332" y="47096"/>
                  </a:lnTo>
                  <a:lnTo>
                    <a:pt x="324979" y="48335"/>
                  </a:lnTo>
                  <a:lnTo>
                    <a:pt x="332865" y="54699"/>
                  </a:lnTo>
                  <a:lnTo>
                    <a:pt x="340917" y="65795"/>
                  </a:lnTo>
                  <a:lnTo>
                    <a:pt x="349083" y="80401"/>
                  </a:lnTo>
                  <a:lnTo>
                    <a:pt x="357327" y="96872"/>
                  </a:lnTo>
                  <a:lnTo>
                    <a:pt x="365618" y="114095"/>
                  </a:lnTo>
                  <a:lnTo>
                    <a:pt x="373743" y="131513"/>
                  </a:lnTo>
                  <a:lnTo>
                    <a:pt x="381322" y="148896"/>
                  </a:lnTo>
                  <a:lnTo>
                    <a:pt x="388193" y="166177"/>
                  </a:lnTo>
                  <a:lnTo>
                    <a:pt x="394389" y="183545"/>
                  </a:lnTo>
                  <a:lnTo>
                    <a:pt x="400029" y="201384"/>
                  </a:lnTo>
                  <a:lnTo>
                    <a:pt x="405243" y="219873"/>
                  </a:lnTo>
                  <a:lnTo>
                    <a:pt x="410146" y="238991"/>
                  </a:lnTo>
                  <a:lnTo>
                    <a:pt x="414829" y="258634"/>
                  </a:lnTo>
                  <a:lnTo>
                    <a:pt x="419357" y="278680"/>
                  </a:lnTo>
                  <a:lnTo>
                    <a:pt x="423780" y="299021"/>
                  </a:lnTo>
                  <a:lnTo>
                    <a:pt x="428131" y="319572"/>
                  </a:lnTo>
                  <a:lnTo>
                    <a:pt x="432433" y="340269"/>
                  </a:lnTo>
                  <a:lnTo>
                    <a:pt x="436702" y="361067"/>
                  </a:lnTo>
                  <a:lnTo>
                    <a:pt x="440949" y="381934"/>
                  </a:lnTo>
                  <a:lnTo>
                    <a:pt x="445186" y="402848"/>
                  </a:lnTo>
                  <a:lnTo>
                    <a:pt x="449615" y="423793"/>
                  </a:lnTo>
                  <a:lnTo>
                    <a:pt x="454606" y="444759"/>
                  </a:lnTo>
                  <a:lnTo>
                    <a:pt x="460312" y="465734"/>
                  </a:lnTo>
                  <a:lnTo>
                    <a:pt x="466498" y="486517"/>
                  </a:lnTo>
                  <a:lnTo>
                    <a:pt x="472677" y="506737"/>
                  </a:lnTo>
                  <a:lnTo>
                    <a:pt x="478561" y="526237"/>
                  </a:lnTo>
                  <a:lnTo>
                    <a:pt x="484073" y="545055"/>
                  </a:lnTo>
                  <a:lnTo>
                    <a:pt x="489244" y="563311"/>
                  </a:lnTo>
                  <a:lnTo>
                    <a:pt x="494139" y="581132"/>
                  </a:lnTo>
                  <a:lnTo>
                    <a:pt x="498826" y="598438"/>
                  </a:lnTo>
                  <a:lnTo>
                    <a:pt x="503363" y="614953"/>
                  </a:lnTo>
                  <a:lnTo>
                    <a:pt x="507793" y="630600"/>
                  </a:lnTo>
                  <a:lnTo>
                    <a:pt x="512151" y="645858"/>
                  </a:lnTo>
                  <a:lnTo>
                    <a:pt x="516458" y="661618"/>
                  </a:lnTo>
                  <a:lnTo>
                    <a:pt x="520708" y="678298"/>
                  </a:lnTo>
                  <a:lnTo>
                    <a:pt x="524100" y="694163"/>
                  </a:lnTo>
                  <a:lnTo>
                    <a:pt x="524152" y="704924"/>
                  </a:lnTo>
                  <a:lnTo>
                    <a:pt x="519975" y="708513"/>
                  </a:lnTo>
                  <a:lnTo>
                    <a:pt x="513674" y="706489"/>
                  </a:lnTo>
                  <a:lnTo>
                    <a:pt x="506422" y="700724"/>
                  </a:lnTo>
                  <a:lnTo>
                    <a:pt x="498493" y="692547"/>
                  </a:lnTo>
                  <a:lnTo>
                    <a:pt x="489731" y="682825"/>
                  </a:lnTo>
                  <a:lnTo>
                    <a:pt x="480088" y="672100"/>
                  </a:lnTo>
                  <a:lnTo>
                    <a:pt x="469666" y="660528"/>
                  </a:lnTo>
                  <a:lnTo>
                    <a:pt x="458621" y="647964"/>
                  </a:lnTo>
                  <a:lnTo>
                    <a:pt x="447107" y="634404"/>
                  </a:lnTo>
                  <a:lnTo>
                    <a:pt x="435255" y="620178"/>
                  </a:lnTo>
                  <a:lnTo>
                    <a:pt x="423165" y="605837"/>
                  </a:lnTo>
                  <a:lnTo>
                    <a:pt x="410903" y="591710"/>
                  </a:lnTo>
                  <a:lnTo>
                    <a:pt x="398327" y="577901"/>
                  </a:lnTo>
                  <a:lnTo>
                    <a:pt x="385104" y="564399"/>
                  </a:lnTo>
                  <a:lnTo>
                    <a:pt x="371105" y="551148"/>
                  </a:lnTo>
                  <a:lnTo>
                    <a:pt x="356386" y="538089"/>
                  </a:lnTo>
                  <a:lnTo>
                    <a:pt x="341078" y="525169"/>
                  </a:lnTo>
                  <a:lnTo>
                    <a:pt x="325325" y="512348"/>
                  </a:lnTo>
                  <a:lnTo>
                    <a:pt x="309247" y="499597"/>
                  </a:lnTo>
                  <a:lnTo>
                    <a:pt x="292939" y="486892"/>
                  </a:lnTo>
                  <a:lnTo>
                    <a:pt x="276471" y="474226"/>
                  </a:lnTo>
                  <a:lnTo>
                    <a:pt x="259893" y="461782"/>
                  </a:lnTo>
                  <a:lnTo>
                    <a:pt x="243240" y="449923"/>
                  </a:lnTo>
                  <a:lnTo>
                    <a:pt x="226536" y="438798"/>
                  </a:lnTo>
                  <a:lnTo>
                    <a:pt x="209799" y="428365"/>
                  </a:lnTo>
                  <a:lnTo>
                    <a:pt x="193038" y="418500"/>
                  </a:lnTo>
                  <a:lnTo>
                    <a:pt x="176267" y="409069"/>
                  </a:lnTo>
                  <a:lnTo>
                    <a:pt x="159688" y="399954"/>
                  </a:lnTo>
                  <a:lnTo>
                    <a:pt x="143671" y="391062"/>
                  </a:lnTo>
                  <a:lnTo>
                    <a:pt x="128373" y="382333"/>
                  </a:lnTo>
                  <a:lnTo>
                    <a:pt x="113758" y="373912"/>
                  </a:lnTo>
                  <a:lnTo>
                    <a:pt x="99704" y="366134"/>
                  </a:lnTo>
                  <a:lnTo>
                    <a:pt x="86079" y="359129"/>
                  </a:lnTo>
                  <a:lnTo>
                    <a:pt x="72768" y="352843"/>
                  </a:lnTo>
                  <a:lnTo>
                    <a:pt x="59679" y="347143"/>
                  </a:lnTo>
                  <a:lnTo>
                    <a:pt x="46744" y="341888"/>
                  </a:lnTo>
                  <a:lnTo>
                    <a:pt x="33917" y="336959"/>
                  </a:lnTo>
                  <a:lnTo>
                    <a:pt x="21161" y="332258"/>
                  </a:lnTo>
                  <a:lnTo>
                    <a:pt x="8566" y="327737"/>
                  </a:lnTo>
                  <a:lnTo>
                    <a:pt x="0" y="324019"/>
                  </a:lnTo>
                  <a:lnTo>
                    <a:pt x="270" y="321962"/>
                  </a:lnTo>
                  <a:lnTo>
                    <a:pt x="7999" y="321251"/>
                  </a:lnTo>
                  <a:lnTo>
                    <a:pt x="21113" y="321241"/>
                  </a:lnTo>
                  <a:lnTo>
                    <a:pt x="37635" y="321495"/>
                  </a:lnTo>
                  <a:lnTo>
                    <a:pt x="55666" y="321801"/>
                  </a:lnTo>
                  <a:lnTo>
                    <a:pt x="74071" y="322073"/>
                  </a:lnTo>
                  <a:lnTo>
                    <a:pt x="92346" y="322289"/>
                  </a:lnTo>
                  <a:lnTo>
                    <a:pt x="110336" y="322449"/>
                  </a:lnTo>
                  <a:lnTo>
                    <a:pt x="128032" y="322565"/>
                  </a:lnTo>
                  <a:lnTo>
                    <a:pt x="145481" y="322646"/>
                  </a:lnTo>
                  <a:lnTo>
                    <a:pt x="162742" y="322702"/>
                  </a:lnTo>
                  <a:lnTo>
                    <a:pt x="179868" y="322740"/>
                  </a:lnTo>
                  <a:lnTo>
                    <a:pt x="197098" y="322766"/>
                  </a:lnTo>
                  <a:lnTo>
                    <a:pt x="214828" y="322784"/>
                  </a:lnTo>
                  <a:lnTo>
                    <a:pt x="233229" y="322790"/>
                  </a:lnTo>
                  <a:lnTo>
                    <a:pt x="252082" y="322591"/>
                  </a:lnTo>
                  <a:lnTo>
                    <a:pt x="270907" y="321820"/>
                  </a:lnTo>
                  <a:lnTo>
                    <a:pt x="289424" y="320324"/>
                  </a:lnTo>
                  <a:lnTo>
                    <a:pt x="307560" y="318140"/>
                  </a:lnTo>
                  <a:lnTo>
                    <a:pt x="325348" y="315392"/>
                  </a:lnTo>
                  <a:lnTo>
                    <a:pt x="342857" y="312219"/>
                  </a:lnTo>
                  <a:lnTo>
                    <a:pt x="360155" y="308933"/>
                  </a:lnTo>
                  <a:lnTo>
                    <a:pt x="377301" y="305993"/>
                  </a:lnTo>
                  <a:lnTo>
                    <a:pt x="394334" y="303616"/>
                  </a:lnTo>
                  <a:lnTo>
                    <a:pt x="411091" y="301616"/>
                  </a:lnTo>
                  <a:lnTo>
                    <a:pt x="427229" y="299538"/>
                  </a:lnTo>
                  <a:lnTo>
                    <a:pt x="442612" y="297111"/>
                  </a:lnTo>
                  <a:lnTo>
                    <a:pt x="457489" y="294078"/>
                  </a:lnTo>
                  <a:lnTo>
                    <a:pt x="472355" y="290113"/>
                  </a:lnTo>
                  <a:lnTo>
                    <a:pt x="487493" y="285133"/>
                  </a:lnTo>
                  <a:lnTo>
                    <a:pt x="502593" y="279250"/>
                  </a:lnTo>
                  <a:lnTo>
                    <a:pt x="516890" y="272647"/>
                  </a:lnTo>
                  <a:lnTo>
                    <a:pt x="529926" y="265518"/>
                  </a:lnTo>
                  <a:lnTo>
                    <a:pt x="538742" y="258542"/>
                  </a:lnTo>
                  <a:lnTo>
                    <a:pt x="540167" y="253719"/>
                  </a:lnTo>
                  <a:lnTo>
                    <a:pt x="536137" y="252844"/>
                  </a:lnTo>
                  <a:lnTo>
                    <a:pt x="528771" y="255736"/>
                  </a:lnTo>
                  <a:lnTo>
                    <a:pt x="519604" y="261559"/>
                  </a:lnTo>
                  <a:lnTo>
                    <a:pt x="509799" y="269502"/>
                  </a:lnTo>
                  <a:lnTo>
                    <a:pt x="499972" y="278933"/>
                  </a:lnTo>
                  <a:lnTo>
                    <a:pt x="490169" y="289391"/>
                  </a:lnTo>
                  <a:lnTo>
                    <a:pt x="480069" y="300550"/>
                  </a:lnTo>
                  <a:lnTo>
                    <a:pt x="469496" y="312181"/>
                  </a:lnTo>
                  <a:lnTo>
                    <a:pt x="458634" y="324135"/>
                  </a:lnTo>
                  <a:lnTo>
                    <a:pt x="447922" y="336304"/>
                  </a:lnTo>
                  <a:lnTo>
                    <a:pt x="437603" y="348618"/>
                  </a:lnTo>
                  <a:lnTo>
                    <a:pt x="427527" y="361028"/>
                  </a:lnTo>
                  <a:lnTo>
                    <a:pt x="417273" y="373503"/>
                  </a:lnTo>
                  <a:lnTo>
                    <a:pt x="406604" y="386027"/>
                  </a:lnTo>
                  <a:lnTo>
                    <a:pt x="395482" y="398782"/>
                  </a:lnTo>
                  <a:lnTo>
                    <a:pt x="383961" y="412124"/>
                  </a:lnTo>
                  <a:lnTo>
                    <a:pt x="372133" y="426204"/>
                  </a:lnTo>
                  <a:lnTo>
                    <a:pt x="360272" y="440978"/>
                  </a:lnTo>
                  <a:lnTo>
                    <a:pt x="348813" y="456322"/>
                  </a:lnTo>
                  <a:lnTo>
                    <a:pt x="337955" y="472094"/>
                  </a:lnTo>
                  <a:lnTo>
                    <a:pt x="327500" y="487982"/>
                  </a:lnTo>
                  <a:lnTo>
                    <a:pt x="316983" y="503524"/>
                  </a:lnTo>
                  <a:lnTo>
                    <a:pt x="306135" y="518499"/>
                  </a:lnTo>
                  <a:lnTo>
                    <a:pt x="294890" y="532896"/>
                  </a:lnTo>
                  <a:lnTo>
                    <a:pt x="283287" y="546803"/>
                  </a:lnTo>
                  <a:lnTo>
                    <a:pt x="271402" y="560329"/>
                  </a:lnTo>
                  <a:lnTo>
                    <a:pt x="259504" y="573574"/>
                  </a:lnTo>
                  <a:lnTo>
                    <a:pt x="248020" y="586618"/>
                  </a:lnTo>
                  <a:lnTo>
                    <a:pt x="237151" y="599523"/>
                  </a:lnTo>
                  <a:lnTo>
                    <a:pt x="226891" y="612332"/>
                  </a:lnTo>
                  <a:lnTo>
                    <a:pt x="217143" y="625074"/>
                  </a:lnTo>
                  <a:lnTo>
                    <a:pt x="207801" y="637755"/>
                  </a:lnTo>
                  <a:lnTo>
                    <a:pt x="199122" y="649844"/>
                  </a:lnTo>
                  <a:lnTo>
                    <a:pt x="190875" y="661476"/>
                  </a:lnTo>
                  <a:lnTo>
                    <a:pt x="182333" y="673670"/>
                  </a:lnTo>
                  <a:lnTo>
                    <a:pt x="172122" y="6883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07593" y="4727047"/>
              <a:ext cx="214294" cy="504219"/>
            </a:xfrm>
            <a:custGeom>
              <a:avLst/>
              <a:gdLst/>
              <a:ahLst/>
              <a:cxnLst/>
              <a:rect l="0" t="0" r="0" b="0"/>
              <a:pathLst>
                <a:path w="214294" h="504219">
                  <a:moveTo>
                    <a:pt x="0" y="0"/>
                  </a:moveTo>
                  <a:lnTo>
                    <a:pt x="1726" y="8653"/>
                  </a:lnTo>
                  <a:lnTo>
                    <a:pt x="4018" y="20938"/>
                  </a:lnTo>
                  <a:lnTo>
                    <a:pt x="6200" y="34954"/>
                  </a:lnTo>
                  <a:lnTo>
                    <a:pt x="8001" y="49933"/>
                  </a:lnTo>
                  <a:lnTo>
                    <a:pt x="9576" y="65517"/>
                  </a:lnTo>
                  <a:lnTo>
                    <a:pt x="11350" y="81503"/>
                  </a:lnTo>
                  <a:lnTo>
                    <a:pt x="13563" y="97759"/>
                  </a:lnTo>
                  <a:lnTo>
                    <a:pt x="16448" y="114196"/>
                  </a:lnTo>
                  <a:lnTo>
                    <a:pt x="20312" y="130756"/>
                  </a:lnTo>
                  <a:lnTo>
                    <a:pt x="25218" y="147402"/>
                  </a:lnTo>
                  <a:lnTo>
                    <a:pt x="30847" y="164306"/>
                  </a:lnTo>
                  <a:lnTo>
                    <a:pt x="36642" y="181815"/>
                  </a:lnTo>
                  <a:lnTo>
                    <a:pt x="42270" y="200068"/>
                  </a:lnTo>
                  <a:lnTo>
                    <a:pt x="47812" y="218821"/>
                  </a:lnTo>
                  <a:lnTo>
                    <a:pt x="53639" y="237579"/>
                  </a:lnTo>
                  <a:lnTo>
                    <a:pt x="59948" y="256052"/>
                  </a:lnTo>
                  <a:lnTo>
                    <a:pt x="66560" y="274158"/>
                  </a:lnTo>
                  <a:lnTo>
                    <a:pt x="73034" y="291926"/>
                  </a:lnTo>
                  <a:lnTo>
                    <a:pt x="79126" y="309421"/>
                  </a:lnTo>
                  <a:lnTo>
                    <a:pt x="84982" y="326710"/>
                  </a:lnTo>
                  <a:lnTo>
                    <a:pt x="91022" y="343850"/>
                  </a:lnTo>
                  <a:lnTo>
                    <a:pt x="97474" y="360879"/>
                  </a:lnTo>
                  <a:lnTo>
                    <a:pt x="104182" y="377634"/>
                  </a:lnTo>
                  <a:lnTo>
                    <a:pt x="110721" y="393770"/>
                  </a:lnTo>
                  <a:lnTo>
                    <a:pt x="116855" y="409141"/>
                  </a:lnTo>
                  <a:lnTo>
                    <a:pt x="122741" y="423603"/>
                  </a:lnTo>
                  <a:lnTo>
                    <a:pt x="128799" y="436916"/>
                  </a:lnTo>
                  <a:lnTo>
                    <a:pt x="135270" y="449064"/>
                  </a:lnTo>
                  <a:lnTo>
                    <a:pt x="142194" y="460206"/>
                  </a:lnTo>
                  <a:lnTo>
                    <a:pt x="149514" y="470556"/>
                  </a:lnTo>
                  <a:lnTo>
                    <a:pt x="157148" y="480301"/>
                  </a:lnTo>
                  <a:lnTo>
                    <a:pt x="165112" y="489015"/>
                  </a:lnTo>
                  <a:lnTo>
                    <a:pt x="174564" y="496399"/>
                  </a:lnTo>
                  <a:lnTo>
                    <a:pt x="189009" y="501767"/>
                  </a:lnTo>
                  <a:lnTo>
                    <a:pt x="214293" y="5042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008437" y="4714441"/>
              <a:ext cx="201688" cy="983227"/>
            </a:xfrm>
            <a:custGeom>
              <a:avLst/>
              <a:gdLst/>
              <a:ahLst/>
              <a:cxnLst/>
              <a:rect l="0" t="0" r="0" b="0"/>
              <a:pathLst>
                <a:path w="201688" h="983227">
                  <a:moveTo>
                    <a:pt x="201687" y="0"/>
                  </a:moveTo>
                  <a:lnTo>
                    <a:pt x="199955" y="8675"/>
                  </a:lnTo>
                  <a:lnTo>
                    <a:pt x="197457" y="21789"/>
                  </a:lnTo>
                  <a:lnTo>
                    <a:pt x="194498" y="38910"/>
                  </a:lnTo>
                  <a:lnTo>
                    <a:pt x="191203" y="59873"/>
                  </a:lnTo>
                  <a:lnTo>
                    <a:pt x="187649" y="83580"/>
                  </a:lnTo>
                  <a:lnTo>
                    <a:pt x="183901" y="108235"/>
                  </a:lnTo>
                  <a:lnTo>
                    <a:pt x="180014" y="132714"/>
                  </a:lnTo>
                  <a:lnTo>
                    <a:pt x="176028" y="156778"/>
                  </a:lnTo>
                  <a:lnTo>
                    <a:pt x="171973" y="180733"/>
                  </a:lnTo>
                  <a:lnTo>
                    <a:pt x="167865" y="204818"/>
                  </a:lnTo>
                  <a:lnTo>
                    <a:pt x="163523" y="228926"/>
                  </a:lnTo>
                  <a:lnTo>
                    <a:pt x="158589" y="252688"/>
                  </a:lnTo>
                  <a:lnTo>
                    <a:pt x="152923" y="275918"/>
                  </a:lnTo>
                  <a:lnTo>
                    <a:pt x="146762" y="298808"/>
                  </a:lnTo>
                  <a:lnTo>
                    <a:pt x="140601" y="321809"/>
                  </a:lnTo>
                  <a:lnTo>
                    <a:pt x="134728" y="345182"/>
                  </a:lnTo>
                  <a:lnTo>
                    <a:pt x="129224" y="369181"/>
                  </a:lnTo>
                  <a:lnTo>
                    <a:pt x="124059" y="394125"/>
                  </a:lnTo>
                  <a:lnTo>
                    <a:pt x="119168" y="420089"/>
                  </a:lnTo>
                  <a:lnTo>
                    <a:pt x="114483" y="446760"/>
                  </a:lnTo>
                  <a:lnTo>
                    <a:pt x="109947" y="473587"/>
                  </a:lnTo>
                  <a:lnTo>
                    <a:pt x="105518" y="500233"/>
                  </a:lnTo>
                  <a:lnTo>
                    <a:pt x="101161" y="526588"/>
                  </a:lnTo>
                  <a:lnTo>
                    <a:pt x="96855" y="552653"/>
                  </a:lnTo>
                  <a:lnTo>
                    <a:pt x="92583" y="578482"/>
                  </a:lnTo>
                  <a:lnTo>
                    <a:pt x="88333" y="604127"/>
                  </a:lnTo>
                  <a:lnTo>
                    <a:pt x="84100" y="629639"/>
                  </a:lnTo>
                  <a:lnTo>
                    <a:pt x="79877" y="655050"/>
                  </a:lnTo>
                  <a:lnTo>
                    <a:pt x="75661" y="680195"/>
                  </a:lnTo>
                  <a:lnTo>
                    <a:pt x="71450" y="704724"/>
                  </a:lnTo>
                  <a:lnTo>
                    <a:pt x="67242" y="728498"/>
                  </a:lnTo>
                  <a:lnTo>
                    <a:pt x="63035" y="751566"/>
                  </a:lnTo>
                  <a:lnTo>
                    <a:pt x="58831" y="774056"/>
                  </a:lnTo>
                  <a:lnTo>
                    <a:pt x="54627" y="796101"/>
                  </a:lnTo>
                  <a:lnTo>
                    <a:pt x="50424" y="817624"/>
                  </a:lnTo>
                  <a:lnTo>
                    <a:pt x="46221" y="838351"/>
                  </a:lnTo>
                  <a:lnTo>
                    <a:pt x="42019" y="858195"/>
                  </a:lnTo>
                  <a:lnTo>
                    <a:pt x="37817" y="877245"/>
                  </a:lnTo>
                  <a:lnTo>
                    <a:pt x="33615" y="895658"/>
                  </a:lnTo>
                  <a:lnTo>
                    <a:pt x="29413" y="913567"/>
                  </a:lnTo>
                  <a:lnTo>
                    <a:pt x="25162" y="930383"/>
                  </a:lnTo>
                  <a:lnTo>
                    <a:pt x="20221" y="946444"/>
                  </a:lnTo>
                  <a:lnTo>
                    <a:pt x="12819" y="963164"/>
                  </a:lnTo>
                  <a:lnTo>
                    <a:pt x="0" y="9832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1214308" y="4979156"/>
              <a:ext cx="205758" cy="392226"/>
            </a:xfrm>
            <a:custGeom>
              <a:avLst/>
              <a:gdLst/>
              <a:ahLst/>
              <a:cxnLst/>
              <a:rect l="0" t="0" r="0" b="0"/>
              <a:pathLst>
                <a:path w="205758" h="392226">
                  <a:moveTo>
                    <a:pt x="46238" y="37816"/>
                  </a:moveTo>
                  <a:lnTo>
                    <a:pt x="42725" y="51947"/>
                  </a:lnTo>
                  <a:lnTo>
                    <a:pt x="39394" y="66038"/>
                  </a:lnTo>
                  <a:lnTo>
                    <a:pt x="35923" y="81470"/>
                  </a:lnTo>
                  <a:lnTo>
                    <a:pt x="32283" y="98051"/>
                  </a:lnTo>
                  <a:lnTo>
                    <a:pt x="28493" y="115206"/>
                  </a:lnTo>
                  <a:lnTo>
                    <a:pt x="24585" y="132524"/>
                  </a:lnTo>
                  <a:lnTo>
                    <a:pt x="20589" y="149617"/>
                  </a:lnTo>
                  <a:lnTo>
                    <a:pt x="16528" y="166053"/>
                  </a:lnTo>
                  <a:lnTo>
                    <a:pt x="12429" y="181672"/>
                  </a:lnTo>
                  <a:lnTo>
                    <a:pt x="8500" y="196725"/>
                  </a:lnTo>
                  <a:lnTo>
                    <a:pt x="5118" y="211716"/>
                  </a:lnTo>
                  <a:lnTo>
                    <a:pt x="2452" y="226960"/>
                  </a:lnTo>
                  <a:lnTo>
                    <a:pt x="663" y="242741"/>
                  </a:lnTo>
                  <a:lnTo>
                    <a:pt x="0" y="259409"/>
                  </a:lnTo>
                  <a:lnTo>
                    <a:pt x="499" y="277054"/>
                  </a:lnTo>
                  <a:lnTo>
                    <a:pt x="2396" y="295378"/>
                  </a:lnTo>
                  <a:lnTo>
                    <a:pt x="6217" y="313840"/>
                  </a:lnTo>
                  <a:lnTo>
                    <a:pt x="12077" y="332086"/>
                  </a:lnTo>
                  <a:lnTo>
                    <a:pt x="19928" y="349226"/>
                  </a:lnTo>
                  <a:lnTo>
                    <a:pt x="29771" y="363795"/>
                  </a:lnTo>
                  <a:lnTo>
                    <a:pt x="41403" y="375220"/>
                  </a:lnTo>
                  <a:lnTo>
                    <a:pt x="54489" y="383517"/>
                  </a:lnTo>
                  <a:lnTo>
                    <a:pt x="68679" y="388855"/>
                  </a:lnTo>
                  <a:lnTo>
                    <a:pt x="83663" y="391644"/>
                  </a:lnTo>
                  <a:lnTo>
                    <a:pt x="98815" y="392225"/>
                  </a:lnTo>
                  <a:lnTo>
                    <a:pt x="113225" y="390735"/>
                  </a:lnTo>
                  <a:lnTo>
                    <a:pt x="126456" y="387432"/>
                  </a:lnTo>
                  <a:lnTo>
                    <a:pt x="138300" y="382481"/>
                  </a:lnTo>
                  <a:lnTo>
                    <a:pt x="148574" y="375868"/>
                  </a:lnTo>
                  <a:lnTo>
                    <a:pt x="157348" y="367739"/>
                  </a:lnTo>
                  <a:lnTo>
                    <a:pt x="164865" y="358364"/>
                  </a:lnTo>
                  <a:lnTo>
                    <a:pt x="171412" y="348036"/>
                  </a:lnTo>
                  <a:lnTo>
                    <a:pt x="177243" y="337004"/>
                  </a:lnTo>
                  <a:lnTo>
                    <a:pt x="182564" y="325275"/>
                  </a:lnTo>
                  <a:lnTo>
                    <a:pt x="187528" y="312630"/>
                  </a:lnTo>
                  <a:lnTo>
                    <a:pt x="192241" y="299023"/>
                  </a:lnTo>
                  <a:lnTo>
                    <a:pt x="196584" y="284568"/>
                  </a:lnTo>
                  <a:lnTo>
                    <a:pt x="200243" y="269439"/>
                  </a:lnTo>
                  <a:lnTo>
                    <a:pt x="203096" y="253805"/>
                  </a:lnTo>
                  <a:lnTo>
                    <a:pt x="205010" y="237807"/>
                  </a:lnTo>
                  <a:lnTo>
                    <a:pt x="205757" y="221552"/>
                  </a:lnTo>
                  <a:lnTo>
                    <a:pt x="205325" y="205126"/>
                  </a:lnTo>
                  <a:lnTo>
                    <a:pt x="203878" y="188778"/>
                  </a:lnTo>
                  <a:lnTo>
                    <a:pt x="201635" y="172918"/>
                  </a:lnTo>
                  <a:lnTo>
                    <a:pt x="198793" y="157725"/>
                  </a:lnTo>
                  <a:lnTo>
                    <a:pt x="195324" y="143180"/>
                  </a:lnTo>
                  <a:lnTo>
                    <a:pt x="190988" y="129174"/>
                  </a:lnTo>
                  <a:lnTo>
                    <a:pt x="185720" y="115587"/>
                  </a:lnTo>
                  <a:lnTo>
                    <a:pt x="179626" y="102503"/>
                  </a:lnTo>
                  <a:lnTo>
                    <a:pt x="172872" y="90204"/>
                  </a:lnTo>
                  <a:lnTo>
                    <a:pt x="165623" y="78779"/>
                  </a:lnTo>
                  <a:lnTo>
                    <a:pt x="158016" y="68143"/>
                  </a:lnTo>
                  <a:lnTo>
                    <a:pt x="150156" y="58142"/>
                  </a:lnTo>
                  <a:lnTo>
                    <a:pt x="142117" y="48624"/>
                  </a:lnTo>
                  <a:lnTo>
                    <a:pt x="133755" y="39654"/>
                  </a:lnTo>
                  <a:lnTo>
                    <a:pt x="124743" y="31497"/>
                  </a:lnTo>
                  <a:lnTo>
                    <a:pt x="114963" y="24241"/>
                  </a:lnTo>
                  <a:lnTo>
                    <a:pt x="104789" y="17968"/>
                  </a:lnTo>
                  <a:lnTo>
                    <a:pt x="93859" y="12243"/>
                  </a:lnTo>
                  <a:lnTo>
                    <a:pt x="79873" y="6563"/>
                  </a:lnTo>
                  <a:lnTo>
                    <a:pt x="5884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1464124" y="5004367"/>
              <a:ext cx="225008" cy="327743"/>
            </a:xfrm>
            <a:custGeom>
              <a:avLst/>
              <a:gdLst/>
              <a:ahLst/>
              <a:cxnLst/>
              <a:rect l="0" t="0" r="0" b="0"/>
              <a:pathLst>
                <a:path w="225008" h="327743">
                  <a:moveTo>
                    <a:pt x="35926" y="0"/>
                  </a:moveTo>
                  <a:lnTo>
                    <a:pt x="28981" y="14211"/>
                  </a:lnTo>
                  <a:lnTo>
                    <a:pt x="23085" y="29068"/>
                  </a:lnTo>
                  <a:lnTo>
                    <a:pt x="17700" y="46048"/>
                  </a:lnTo>
                  <a:lnTo>
                    <a:pt x="12853" y="64648"/>
                  </a:lnTo>
                  <a:lnTo>
                    <a:pt x="8824" y="83799"/>
                  </a:lnTo>
                  <a:lnTo>
                    <a:pt x="5701" y="102826"/>
                  </a:lnTo>
                  <a:lnTo>
                    <a:pt x="3394" y="121855"/>
                  </a:lnTo>
                  <a:lnTo>
                    <a:pt x="1743" y="141590"/>
                  </a:lnTo>
                  <a:lnTo>
                    <a:pt x="592" y="162382"/>
                  </a:lnTo>
                  <a:lnTo>
                    <a:pt x="0" y="183649"/>
                  </a:lnTo>
                  <a:lnTo>
                    <a:pt x="230" y="204121"/>
                  </a:lnTo>
                  <a:lnTo>
                    <a:pt x="1365" y="223125"/>
                  </a:lnTo>
                  <a:lnTo>
                    <a:pt x="3507" y="240594"/>
                  </a:lnTo>
                  <a:lnTo>
                    <a:pt x="6864" y="256743"/>
                  </a:lnTo>
                  <a:lnTo>
                    <a:pt x="11442" y="271844"/>
                  </a:lnTo>
                  <a:lnTo>
                    <a:pt x="17460" y="285577"/>
                  </a:lnTo>
                  <a:lnTo>
                    <a:pt x="25428" y="297055"/>
                  </a:lnTo>
                  <a:lnTo>
                    <a:pt x="35436" y="305968"/>
                  </a:lnTo>
                  <a:lnTo>
                    <a:pt x="46844" y="312157"/>
                  </a:lnTo>
                  <a:lnTo>
                    <a:pt x="58544" y="315336"/>
                  </a:lnTo>
                  <a:lnTo>
                    <a:pt x="69871" y="315641"/>
                  </a:lnTo>
                  <a:lnTo>
                    <a:pt x="80801" y="313149"/>
                  </a:lnTo>
                  <a:lnTo>
                    <a:pt x="91716" y="307665"/>
                  </a:lnTo>
                  <a:lnTo>
                    <a:pt x="102859" y="299374"/>
                  </a:lnTo>
                  <a:lnTo>
                    <a:pt x="113914" y="288941"/>
                  </a:lnTo>
                  <a:lnTo>
                    <a:pt x="124124" y="277269"/>
                  </a:lnTo>
                  <a:lnTo>
                    <a:pt x="133124" y="264985"/>
                  </a:lnTo>
                  <a:lnTo>
                    <a:pt x="140934" y="252237"/>
                  </a:lnTo>
                  <a:lnTo>
                    <a:pt x="147748" y="238818"/>
                  </a:lnTo>
                  <a:lnTo>
                    <a:pt x="153788" y="224649"/>
                  </a:lnTo>
                  <a:lnTo>
                    <a:pt x="159062" y="209797"/>
                  </a:lnTo>
                  <a:lnTo>
                    <a:pt x="163365" y="194392"/>
                  </a:lnTo>
                  <a:lnTo>
                    <a:pt x="166669" y="178574"/>
                  </a:lnTo>
                  <a:lnTo>
                    <a:pt x="169297" y="162653"/>
                  </a:lnTo>
                  <a:lnTo>
                    <a:pt x="171798" y="147087"/>
                  </a:lnTo>
                  <a:lnTo>
                    <a:pt x="174498" y="132090"/>
                  </a:lnTo>
                  <a:lnTo>
                    <a:pt x="177307" y="117476"/>
                  </a:lnTo>
                  <a:lnTo>
                    <a:pt x="179848" y="102786"/>
                  </a:lnTo>
                  <a:lnTo>
                    <a:pt x="181910" y="87870"/>
                  </a:lnTo>
                  <a:lnTo>
                    <a:pt x="183403" y="76711"/>
                  </a:lnTo>
                  <a:lnTo>
                    <a:pt x="184016" y="73948"/>
                  </a:lnTo>
                  <a:lnTo>
                    <a:pt x="183435" y="77396"/>
                  </a:lnTo>
                  <a:lnTo>
                    <a:pt x="181993" y="85154"/>
                  </a:lnTo>
                  <a:lnTo>
                    <a:pt x="180326" y="96783"/>
                  </a:lnTo>
                  <a:lnTo>
                    <a:pt x="178826" y="111844"/>
                  </a:lnTo>
                  <a:lnTo>
                    <a:pt x="177825" y="129118"/>
                  </a:lnTo>
                  <a:lnTo>
                    <a:pt x="177693" y="146841"/>
                  </a:lnTo>
                  <a:lnTo>
                    <a:pt x="178537" y="163983"/>
                  </a:lnTo>
                  <a:lnTo>
                    <a:pt x="180260" y="180595"/>
                  </a:lnTo>
                  <a:lnTo>
                    <a:pt x="182688" y="197439"/>
                  </a:lnTo>
                  <a:lnTo>
                    <a:pt x="185654" y="214969"/>
                  </a:lnTo>
                  <a:lnTo>
                    <a:pt x="189205" y="232893"/>
                  </a:lnTo>
                  <a:lnTo>
                    <a:pt x="193596" y="250388"/>
                  </a:lnTo>
                  <a:lnTo>
                    <a:pt x="198890" y="266981"/>
                  </a:lnTo>
                  <a:lnTo>
                    <a:pt x="204619" y="282072"/>
                  </a:lnTo>
                  <a:lnTo>
                    <a:pt x="210456" y="296223"/>
                  </a:lnTo>
                  <a:lnTo>
                    <a:pt x="216916" y="310670"/>
                  </a:lnTo>
                  <a:lnTo>
                    <a:pt x="225007" y="3277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1913314" y="4969907"/>
              <a:ext cx="292642" cy="400019"/>
            </a:xfrm>
            <a:custGeom>
              <a:avLst/>
              <a:gdLst/>
              <a:ahLst/>
              <a:cxnLst/>
              <a:rect l="0" t="0" r="0" b="0"/>
              <a:pathLst>
                <a:path w="292642" h="400019">
                  <a:moveTo>
                    <a:pt x="292641" y="110093"/>
                  </a:moveTo>
                  <a:lnTo>
                    <a:pt x="290898" y="101445"/>
                  </a:lnTo>
                  <a:lnTo>
                    <a:pt x="287986" y="89366"/>
                  </a:lnTo>
                  <a:lnTo>
                    <a:pt x="283475" y="76126"/>
                  </a:lnTo>
                  <a:lnTo>
                    <a:pt x="277173" y="62654"/>
                  </a:lnTo>
                  <a:lnTo>
                    <a:pt x="269041" y="49462"/>
                  </a:lnTo>
                  <a:lnTo>
                    <a:pt x="259019" y="37002"/>
                  </a:lnTo>
                  <a:lnTo>
                    <a:pt x="247266" y="25443"/>
                  </a:lnTo>
                  <a:lnTo>
                    <a:pt x="233899" y="15306"/>
                  </a:lnTo>
                  <a:lnTo>
                    <a:pt x="218884" y="7543"/>
                  </a:lnTo>
                  <a:lnTo>
                    <a:pt x="202368" y="2460"/>
                  </a:lnTo>
                  <a:lnTo>
                    <a:pt x="185009" y="0"/>
                  </a:lnTo>
                  <a:lnTo>
                    <a:pt x="167835" y="61"/>
                  </a:lnTo>
                  <a:lnTo>
                    <a:pt x="151415" y="2321"/>
                  </a:lnTo>
                  <a:lnTo>
                    <a:pt x="136071" y="6535"/>
                  </a:lnTo>
                  <a:lnTo>
                    <a:pt x="122076" y="12634"/>
                  </a:lnTo>
                  <a:lnTo>
                    <a:pt x="109428" y="20410"/>
                  </a:lnTo>
                  <a:lnTo>
                    <a:pt x="97929" y="29545"/>
                  </a:lnTo>
                  <a:lnTo>
                    <a:pt x="87330" y="39710"/>
                  </a:lnTo>
                  <a:lnTo>
                    <a:pt x="77397" y="50626"/>
                  </a:lnTo>
                  <a:lnTo>
                    <a:pt x="67941" y="62075"/>
                  </a:lnTo>
                  <a:lnTo>
                    <a:pt x="58820" y="73893"/>
                  </a:lnTo>
                  <a:lnTo>
                    <a:pt x="49936" y="85967"/>
                  </a:lnTo>
                  <a:lnTo>
                    <a:pt x="41412" y="98215"/>
                  </a:lnTo>
                  <a:lnTo>
                    <a:pt x="33564" y="110579"/>
                  </a:lnTo>
                  <a:lnTo>
                    <a:pt x="26513" y="123029"/>
                  </a:lnTo>
                  <a:lnTo>
                    <a:pt x="20196" y="135734"/>
                  </a:lnTo>
                  <a:lnTo>
                    <a:pt x="14475" y="149043"/>
                  </a:lnTo>
                  <a:lnTo>
                    <a:pt x="9218" y="163095"/>
                  </a:lnTo>
                  <a:lnTo>
                    <a:pt x="4693" y="177647"/>
                  </a:lnTo>
                  <a:lnTo>
                    <a:pt x="1539" y="192204"/>
                  </a:lnTo>
                  <a:lnTo>
                    <a:pt x="0" y="206486"/>
                  </a:lnTo>
                  <a:lnTo>
                    <a:pt x="145" y="220804"/>
                  </a:lnTo>
                  <a:lnTo>
                    <a:pt x="2062" y="235923"/>
                  </a:lnTo>
                  <a:lnTo>
                    <a:pt x="5616" y="252201"/>
                  </a:lnTo>
                  <a:lnTo>
                    <a:pt x="10518" y="269039"/>
                  </a:lnTo>
                  <a:lnTo>
                    <a:pt x="16452" y="285148"/>
                  </a:lnTo>
                  <a:lnTo>
                    <a:pt x="23143" y="299839"/>
                  </a:lnTo>
                  <a:lnTo>
                    <a:pt x="30372" y="313030"/>
                  </a:lnTo>
                  <a:lnTo>
                    <a:pt x="37976" y="324924"/>
                  </a:lnTo>
                  <a:lnTo>
                    <a:pt x="45845" y="335799"/>
                  </a:lnTo>
                  <a:lnTo>
                    <a:pt x="54091" y="345720"/>
                  </a:lnTo>
                  <a:lnTo>
                    <a:pt x="63025" y="354534"/>
                  </a:lnTo>
                  <a:lnTo>
                    <a:pt x="72765" y="362246"/>
                  </a:lnTo>
                  <a:lnTo>
                    <a:pt x="83244" y="369012"/>
                  </a:lnTo>
                  <a:lnTo>
                    <a:pt x="94324" y="375035"/>
                  </a:lnTo>
                  <a:lnTo>
                    <a:pt x="105886" y="380502"/>
                  </a:lnTo>
                  <a:lnTo>
                    <a:pt x="118785" y="385372"/>
                  </a:lnTo>
                  <a:lnTo>
                    <a:pt x="134765" y="389394"/>
                  </a:lnTo>
                  <a:lnTo>
                    <a:pt x="154485" y="392500"/>
                  </a:lnTo>
                  <a:lnTo>
                    <a:pt x="176225" y="394793"/>
                  </a:lnTo>
                  <a:lnTo>
                    <a:pt x="198562" y="396681"/>
                  </a:lnTo>
                  <a:lnTo>
                    <a:pt x="223464" y="398328"/>
                  </a:lnTo>
                  <a:lnTo>
                    <a:pt x="254825" y="4000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2216017" y="5060772"/>
              <a:ext cx="368103" cy="309154"/>
            </a:xfrm>
            <a:custGeom>
              <a:avLst/>
              <a:gdLst/>
              <a:ahLst/>
              <a:cxnLst/>
              <a:rect l="0" t="0" r="0" b="0"/>
              <a:pathLst>
                <a:path w="368103" h="309154">
                  <a:moveTo>
                    <a:pt x="254653" y="82255"/>
                  </a:moveTo>
                  <a:lnTo>
                    <a:pt x="254648" y="73607"/>
                  </a:lnTo>
                  <a:lnTo>
                    <a:pt x="254441" y="61529"/>
                  </a:lnTo>
                  <a:lnTo>
                    <a:pt x="253664" y="48289"/>
                  </a:lnTo>
                  <a:lnTo>
                    <a:pt x="252142" y="34833"/>
                  </a:lnTo>
                  <a:lnTo>
                    <a:pt x="249129" y="22262"/>
                  </a:lnTo>
                  <a:lnTo>
                    <a:pt x="243274" y="12130"/>
                  </a:lnTo>
                  <a:lnTo>
                    <a:pt x="234103" y="5061"/>
                  </a:lnTo>
                  <a:lnTo>
                    <a:pt x="222280" y="1068"/>
                  </a:lnTo>
                  <a:lnTo>
                    <a:pt x="209118" y="0"/>
                  </a:lnTo>
                  <a:lnTo>
                    <a:pt x="195532" y="1451"/>
                  </a:lnTo>
                  <a:lnTo>
                    <a:pt x="182155" y="4895"/>
                  </a:lnTo>
                  <a:lnTo>
                    <a:pt x="169512" y="9831"/>
                  </a:lnTo>
                  <a:lnTo>
                    <a:pt x="157777" y="15848"/>
                  </a:lnTo>
                  <a:lnTo>
                    <a:pt x="146694" y="22824"/>
                  </a:lnTo>
                  <a:lnTo>
                    <a:pt x="135738" y="30895"/>
                  </a:lnTo>
                  <a:lnTo>
                    <a:pt x="124587" y="40050"/>
                  </a:lnTo>
                  <a:lnTo>
                    <a:pt x="113135" y="50135"/>
                  </a:lnTo>
                  <a:lnTo>
                    <a:pt x="101391" y="60950"/>
                  </a:lnTo>
                  <a:lnTo>
                    <a:pt x="89412" y="72312"/>
                  </a:lnTo>
                  <a:lnTo>
                    <a:pt x="77450" y="84266"/>
                  </a:lnTo>
                  <a:lnTo>
                    <a:pt x="65923" y="97061"/>
                  </a:lnTo>
                  <a:lnTo>
                    <a:pt x="55030" y="110764"/>
                  </a:lnTo>
                  <a:lnTo>
                    <a:pt x="44958" y="125080"/>
                  </a:lnTo>
                  <a:lnTo>
                    <a:pt x="35973" y="139478"/>
                  </a:lnTo>
                  <a:lnTo>
                    <a:pt x="28112" y="153642"/>
                  </a:lnTo>
                  <a:lnTo>
                    <a:pt x="21229" y="167474"/>
                  </a:lnTo>
                  <a:lnTo>
                    <a:pt x="15119" y="180993"/>
                  </a:lnTo>
                  <a:lnTo>
                    <a:pt x="9596" y="194260"/>
                  </a:lnTo>
                  <a:lnTo>
                    <a:pt x="4890" y="207533"/>
                  </a:lnTo>
                  <a:lnTo>
                    <a:pt x="1614" y="221233"/>
                  </a:lnTo>
                  <a:lnTo>
                    <a:pt x="0" y="235546"/>
                  </a:lnTo>
                  <a:lnTo>
                    <a:pt x="296" y="250071"/>
                  </a:lnTo>
                  <a:lnTo>
                    <a:pt x="2953" y="263975"/>
                  </a:lnTo>
                  <a:lnTo>
                    <a:pt x="7994" y="276810"/>
                  </a:lnTo>
                  <a:lnTo>
                    <a:pt x="15478" y="287962"/>
                  </a:lnTo>
                  <a:lnTo>
                    <a:pt x="25704" y="296487"/>
                  </a:lnTo>
                  <a:lnTo>
                    <a:pt x="38557" y="302119"/>
                  </a:lnTo>
                  <a:lnTo>
                    <a:pt x="53233" y="304964"/>
                  </a:lnTo>
                  <a:lnTo>
                    <a:pt x="68497" y="305172"/>
                  </a:lnTo>
                  <a:lnTo>
                    <a:pt x="83589" y="303100"/>
                  </a:lnTo>
                  <a:lnTo>
                    <a:pt x="98222" y="299219"/>
                  </a:lnTo>
                  <a:lnTo>
                    <a:pt x="112366" y="293980"/>
                  </a:lnTo>
                  <a:lnTo>
                    <a:pt x="126085" y="287755"/>
                  </a:lnTo>
                  <a:lnTo>
                    <a:pt x="139275" y="280637"/>
                  </a:lnTo>
                  <a:lnTo>
                    <a:pt x="151654" y="272470"/>
                  </a:lnTo>
                  <a:lnTo>
                    <a:pt x="163137" y="263251"/>
                  </a:lnTo>
                  <a:lnTo>
                    <a:pt x="173814" y="253123"/>
                  </a:lnTo>
                  <a:lnTo>
                    <a:pt x="183845" y="242279"/>
                  </a:lnTo>
                  <a:lnTo>
                    <a:pt x="193382" y="230897"/>
                  </a:lnTo>
                  <a:lnTo>
                    <a:pt x="202366" y="218931"/>
                  </a:lnTo>
                  <a:lnTo>
                    <a:pt x="210531" y="206127"/>
                  </a:lnTo>
                  <a:lnTo>
                    <a:pt x="217799" y="192418"/>
                  </a:lnTo>
                  <a:lnTo>
                    <a:pt x="224264" y="178099"/>
                  </a:lnTo>
                  <a:lnTo>
                    <a:pt x="230084" y="163697"/>
                  </a:lnTo>
                  <a:lnTo>
                    <a:pt x="235419" y="149531"/>
                  </a:lnTo>
                  <a:lnTo>
                    <a:pt x="240404" y="135698"/>
                  </a:lnTo>
                  <a:lnTo>
                    <a:pt x="245141" y="122178"/>
                  </a:lnTo>
                  <a:lnTo>
                    <a:pt x="249695" y="108911"/>
                  </a:lnTo>
                  <a:lnTo>
                    <a:pt x="253728" y="95638"/>
                  </a:lnTo>
                  <a:lnTo>
                    <a:pt x="256543" y="81938"/>
                  </a:lnTo>
                  <a:lnTo>
                    <a:pt x="257855" y="67747"/>
                  </a:lnTo>
                  <a:lnTo>
                    <a:pt x="257798" y="57747"/>
                  </a:lnTo>
                  <a:lnTo>
                    <a:pt x="257208" y="57147"/>
                  </a:lnTo>
                  <a:lnTo>
                    <a:pt x="257222" y="63033"/>
                  </a:lnTo>
                  <a:lnTo>
                    <a:pt x="258174" y="72377"/>
                  </a:lnTo>
                  <a:lnTo>
                    <a:pt x="259792" y="83646"/>
                  </a:lnTo>
                  <a:lnTo>
                    <a:pt x="261532" y="96320"/>
                  </a:lnTo>
                  <a:lnTo>
                    <a:pt x="263064" y="110108"/>
                  </a:lnTo>
                  <a:lnTo>
                    <a:pt x="264480" y="124562"/>
                  </a:lnTo>
                  <a:lnTo>
                    <a:pt x="266159" y="139094"/>
                  </a:lnTo>
                  <a:lnTo>
                    <a:pt x="268309" y="153367"/>
                  </a:lnTo>
                  <a:lnTo>
                    <a:pt x="270951" y="167281"/>
                  </a:lnTo>
                  <a:lnTo>
                    <a:pt x="274017" y="180859"/>
                  </a:lnTo>
                  <a:lnTo>
                    <a:pt x="277413" y="194163"/>
                  </a:lnTo>
                  <a:lnTo>
                    <a:pt x="281054" y="207258"/>
                  </a:lnTo>
                  <a:lnTo>
                    <a:pt x="284871" y="220203"/>
                  </a:lnTo>
                  <a:lnTo>
                    <a:pt x="288815" y="233040"/>
                  </a:lnTo>
                  <a:lnTo>
                    <a:pt x="293046" y="245803"/>
                  </a:lnTo>
                  <a:lnTo>
                    <a:pt x="297904" y="258514"/>
                  </a:lnTo>
                  <a:lnTo>
                    <a:pt x="303531" y="271170"/>
                  </a:lnTo>
                  <a:lnTo>
                    <a:pt x="310071" y="282996"/>
                  </a:lnTo>
                  <a:lnTo>
                    <a:pt x="317762" y="292528"/>
                  </a:lnTo>
                  <a:lnTo>
                    <a:pt x="326604" y="299159"/>
                  </a:lnTo>
                  <a:lnTo>
                    <a:pt x="335886" y="303246"/>
                  </a:lnTo>
                  <a:lnTo>
                    <a:pt x="345220" y="306091"/>
                  </a:lnTo>
                  <a:lnTo>
                    <a:pt x="355424" y="307940"/>
                  </a:lnTo>
                  <a:lnTo>
                    <a:pt x="368102" y="30915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2571514" y="5014819"/>
              <a:ext cx="264715" cy="329896"/>
            </a:xfrm>
            <a:custGeom>
              <a:avLst/>
              <a:gdLst/>
              <a:ahLst/>
              <a:cxnLst/>
              <a:rect l="0" t="0" r="0" b="0"/>
              <a:pathLst>
                <a:path w="264715" h="329896">
                  <a:moveTo>
                    <a:pt x="0" y="27364"/>
                  </a:moveTo>
                  <a:lnTo>
                    <a:pt x="3432" y="41575"/>
                  </a:lnTo>
                  <a:lnTo>
                    <a:pt x="5997" y="56432"/>
                  </a:lnTo>
                  <a:lnTo>
                    <a:pt x="7921" y="73407"/>
                  </a:lnTo>
                  <a:lnTo>
                    <a:pt x="9541" y="91800"/>
                  </a:lnTo>
                  <a:lnTo>
                    <a:pt x="11334" y="110175"/>
                  </a:lnTo>
                  <a:lnTo>
                    <a:pt x="13550" y="127690"/>
                  </a:lnTo>
                  <a:lnTo>
                    <a:pt x="16231" y="144120"/>
                  </a:lnTo>
                  <a:lnTo>
                    <a:pt x="19321" y="159553"/>
                  </a:lnTo>
                  <a:lnTo>
                    <a:pt x="22727" y="174192"/>
                  </a:lnTo>
                  <a:lnTo>
                    <a:pt x="26170" y="188628"/>
                  </a:lnTo>
                  <a:lnTo>
                    <a:pt x="29217" y="203764"/>
                  </a:lnTo>
                  <a:lnTo>
                    <a:pt x="31665" y="220028"/>
                  </a:lnTo>
                  <a:lnTo>
                    <a:pt x="33713" y="237045"/>
                  </a:lnTo>
                  <a:lnTo>
                    <a:pt x="35823" y="253904"/>
                  </a:lnTo>
                  <a:lnTo>
                    <a:pt x="38244" y="269996"/>
                  </a:lnTo>
                  <a:lnTo>
                    <a:pt x="40266" y="282398"/>
                  </a:lnTo>
                  <a:lnTo>
                    <a:pt x="40969" y="287233"/>
                  </a:lnTo>
                  <a:lnTo>
                    <a:pt x="40776" y="285068"/>
                  </a:lnTo>
                  <a:lnTo>
                    <a:pt x="40237" y="277877"/>
                  </a:lnTo>
                  <a:lnTo>
                    <a:pt x="39656" y="267152"/>
                  </a:lnTo>
                  <a:lnTo>
                    <a:pt x="39155" y="253686"/>
                  </a:lnTo>
                  <a:lnTo>
                    <a:pt x="38764" y="238088"/>
                  </a:lnTo>
                  <a:lnTo>
                    <a:pt x="38476" y="221085"/>
                  </a:lnTo>
                  <a:lnTo>
                    <a:pt x="38269" y="203482"/>
                  </a:lnTo>
                  <a:lnTo>
                    <a:pt x="38125" y="185776"/>
                  </a:lnTo>
                  <a:lnTo>
                    <a:pt x="38025" y="168178"/>
                  </a:lnTo>
                  <a:lnTo>
                    <a:pt x="37957" y="150748"/>
                  </a:lnTo>
                  <a:lnTo>
                    <a:pt x="37922" y="133476"/>
                  </a:lnTo>
                  <a:lnTo>
                    <a:pt x="38304" y="116337"/>
                  </a:lnTo>
                  <a:lnTo>
                    <a:pt x="39836" y="99296"/>
                  </a:lnTo>
                  <a:lnTo>
                    <a:pt x="42823" y="82338"/>
                  </a:lnTo>
                  <a:lnTo>
                    <a:pt x="47184" y="65835"/>
                  </a:lnTo>
                  <a:lnTo>
                    <a:pt x="52677" y="50505"/>
                  </a:lnTo>
                  <a:lnTo>
                    <a:pt x="59044" y="36659"/>
                  </a:lnTo>
                  <a:lnTo>
                    <a:pt x="66443" y="24602"/>
                  </a:lnTo>
                  <a:lnTo>
                    <a:pt x="75428" y="14824"/>
                  </a:lnTo>
                  <a:lnTo>
                    <a:pt x="86160" y="7373"/>
                  </a:lnTo>
                  <a:lnTo>
                    <a:pt x="98075" y="2329"/>
                  </a:lnTo>
                  <a:lnTo>
                    <a:pt x="110124" y="0"/>
                  </a:lnTo>
                  <a:lnTo>
                    <a:pt x="121684" y="293"/>
                  </a:lnTo>
                  <a:lnTo>
                    <a:pt x="132569" y="2800"/>
                  </a:lnTo>
                  <a:lnTo>
                    <a:pt x="142817" y="7026"/>
                  </a:lnTo>
                  <a:lnTo>
                    <a:pt x="152539" y="12529"/>
                  </a:lnTo>
                  <a:lnTo>
                    <a:pt x="161664" y="19142"/>
                  </a:lnTo>
                  <a:lnTo>
                    <a:pt x="169934" y="26960"/>
                  </a:lnTo>
                  <a:lnTo>
                    <a:pt x="177277" y="35948"/>
                  </a:lnTo>
                  <a:lnTo>
                    <a:pt x="183793" y="46122"/>
                  </a:lnTo>
                  <a:lnTo>
                    <a:pt x="189649" y="57633"/>
                  </a:lnTo>
                  <a:lnTo>
                    <a:pt x="195009" y="70437"/>
                  </a:lnTo>
                  <a:lnTo>
                    <a:pt x="200010" y="84332"/>
                  </a:lnTo>
                  <a:lnTo>
                    <a:pt x="204758" y="99077"/>
                  </a:lnTo>
                  <a:lnTo>
                    <a:pt x="209330" y="114443"/>
                  </a:lnTo>
                  <a:lnTo>
                    <a:pt x="213782" y="130056"/>
                  </a:lnTo>
                  <a:lnTo>
                    <a:pt x="218153" y="145415"/>
                  </a:lnTo>
                  <a:lnTo>
                    <a:pt x="222468" y="160282"/>
                  </a:lnTo>
                  <a:lnTo>
                    <a:pt x="226745" y="175218"/>
                  </a:lnTo>
                  <a:lnTo>
                    <a:pt x="230998" y="191397"/>
                  </a:lnTo>
                  <a:lnTo>
                    <a:pt x="235233" y="209371"/>
                  </a:lnTo>
                  <a:lnTo>
                    <a:pt x="239458" y="228527"/>
                  </a:lnTo>
                  <a:lnTo>
                    <a:pt x="243675" y="247476"/>
                  </a:lnTo>
                  <a:lnTo>
                    <a:pt x="247881" y="265391"/>
                  </a:lnTo>
                  <a:lnTo>
                    <a:pt x="251897" y="281550"/>
                  </a:lnTo>
                  <a:lnTo>
                    <a:pt x="255764" y="296620"/>
                  </a:lnTo>
                  <a:lnTo>
                    <a:pt x="259820" y="311912"/>
                  </a:lnTo>
                  <a:lnTo>
                    <a:pt x="264714" y="3298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3097317" y="5029578"/>
              <a:ext cx="250043" cy="380296"/>
            </a:xfrm>
            <a:custGeom>
              <a:avLst/>
              <a:gdLst/>
              <a:ahLst/>
              <a:cxnLst/>
              <a:rect l="0" t="0" r="0" b="0"/>
              <a:pathLst>
                <a:path w="250043" h="380296">
                  <a:moveTo>
                    <a:pt x="28837" y="0"/>
                  </a:moveTo>
                  <a:lnTo>
                    <a:pt x="25324" y="10698"/>
                  </a:lnTo>
                  <a:lnTo>
                    <a:pt x="21993" y="22224"/>
                  </a:lnTo>
                  <a:lnTo>
                    <a:pt x="18522" y="35754"/>
                  </a:lnTo>
                  <a:lnTo>
                    <a:pt x="14882" y="51542"/>
                  </a:lnTo>
                  <a:lnTo>
                    <a:pt x="11092" y="70009"/>
                  </a:lnTo>
                  <a:lnTo>
                    <a:pt x="7195" y="91119"/>
                  </a:lnTo>
                  <a:lnTo>
                    <a:pt x="3613" y="114480"/>
                  </a:lnTo>
                  <a:lnTo>
                    <a:pt x="1105" y="139600"/>
                  </a:lnTo>
                  <a:lnTo>
                    <a:pt x="0" y="166001"/>
                  </a:lnTo>
                  <a:lnTo>
                    <a:pt x="235" y="192530"/>
                  </a:lnTo>
                  <a:lnTo>
                    <a:pt x="1577" y="217436"/>
                  </a:lnTo>
                  <a:lnTo>
                    <a:pt x="3776" y="239902"/>
                  </a:lnTo>
                  <a:lnTo>
                    <a:pt x="6996" y="260138"/>
                  </a:lnTo>
                  <a:lnTo>
                    <a:pt x="11794" y="278898"/>
                  </a:lnTo>
                  <a:lnTo>
                    <a:pt x="18340" y="296791"/>
                  </a:lnTo>
                  <a:lnTo>
                    <a:pt x="26267" y="313806"/>
                  </a:lnTo>
                  <a:lnTo>
                    <a:pt x="34895" y="329419"/>
                  </a:lnTo>
                  <a:lnTo>
                    <a:pt x="43773" y="343424"/>
                  </a:lnTo>
                  <a:lnTo>
                    <a:pt x="53265" y="355572"/>
                  </a:lnTo>
                  <a:lnTo>
                    <a:pt x="64390" y="365405"/>
                  </a:lnTo>
                  <a:lnTo>
                    <a:pt x="77581" y="372889"/>
                  </a:lnTo>
                  <a:lnTo>
                    <a:pt x="92143" y="377954"/>
                  </a:lnTo>
                  <a:lnTo>
                    <a:pt x="106625" y="380295"/>
                  </a:lnTo>
                  <a:lnTo>
                    <a:pt x="120188" y="379998"/>
                  </a:lnTo>
                  <a:lnTo>
                    <a:pt x="133006" y="377083"/>
                  </a:lnTo>
                  <a:lnTo>
                    <a:pt x="145916" y="371307"/>
                  </a:lnTo>
                  <a:lnTo>
                    <a:pt x="159422" y="362811"/>
                  </a:lnTo>
                  <a:lnTo>
                    <a:pt x="173261" y="352036"/>
                  </a:lnTo>
                  <a:lnTo>
                    <a:pt x="186631" y="339495"/>
                  </a:lnTo>
                  <a:lnTo>
                    <a:pt x="199085" y="325654"/>
                  </a:lnTo>
                  <a:lnTo>
                    <a:pt x="210372" y="310885"/>
                  </a:lnTo>
                  <a:lnTo>
                    <a:pt x="220253" y="295466"/>
                  </a:lnTo>
                  <a:lnTo>
                    <a:pt x="228751" y="279599"/>
                  </a:lnTo>
                  <a:lnTo>
                    <a:pt x="235875" y="263426"/>
                  </a:lnTo>
                  <a:lnTo>
                    <a:pt x="241519" y="247044"/>
                  </a:lnTo>
                  <a:lnTo>
                    <a:pt x="245759" y="230523"/>
                  </a:lnTo>
                  <a:lnTo>
                    <a:pt x="248630" y="213908"/>
                  </a:lnTo>
                  <a:lnTo>
                    <a:pt x="250030" y="197228"/>
                  </a:lnTo>
                  <a:lnTo>
                    <a:pt x="250042" y="180507"/>
                  </a:lnTo>
                  <a:lnTo>
                    <a:pt x="248895" y="163757"/>
                  </a:lnTo>
                  <a:lnTo>
                    <a:pt x="246853" y="146987"/>
                  </a:lnTo>
                  <a:lnTo>
                    <a:pt x="244146" y="130211"/>
                  </a:lnTo>
                  <a:lnTo>
                    <a:pt x="240768" y="113627"/>
                  </a:lnTo>
                  <a:lnTo>
                    <a:pt x="236492" y="97607"/>
                  </a:lnTo>
                  <a:lnTo>
                    <a:pt x="231254" y="82314"/>
                  </a:lnTo>
                  <a:lnTo>
                    <a:pt x="224773" y="67904"/>
                  </a:lnTo>
                  <a:lnTo>
                    <a:pt x="216485" y="54626"/>
                  </a:lnTo>
                  <a:lnTo>
                    <a:pt x="206241" y="42507"/>
                  </a:lnTo>
                  <a:lnTo>
                    <a:pt x="194063" y="31588"/>
                  </a:lnTo>
                  <a:lnTo>
                    <a:pt x="179934" y="22024"/>
                  </a:lnTo>
                  <a:lnTo>
                    <a:pt x="164048" y="13786"/>
                  </a:lnTo>
                  <a:lnTo>
                    <a:pt x="146930" y="7258"/>
                  </a:lnTo>
                  <a:lnTo>
                    <a:pt x="129289" y="3298"/>
                  </a:lnTo>
                  <a:lnTo>
                    <a:pt x="111586" y="2151"/>
                  </a:lnTo>
                  <a:lnTo>
                    <a:pt x="94406" y="3715"/>
                  </a:lnTo>
                  <a:lnTo>
                    <a:pt x="78536" y="7858"/>
                  </a:lnTo>
                  <a:lnTo>
                    <a:pt x="64284" y="14229"/>
                  </a:lnTo>
                  <a:lnTo>
                    <a:pt x="51897" y="22282"/>
                  </a:lnTo>
                  <a:lnTo>
                    <a:pt x="40562" y="32418"/>
                  </a:lnTo>
                  <a:lnTo>
                    <a:pt x="29287" y="48198"/>
                  </a:lnTo>
                  <a:lnTo>
                    <a:pt x="16231" y="7563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3429935" y="5054789"/>
              <a:ext cx="200438" cy="352954"/>
            </a:xfrm>
            <a:custGeom>
              <a:avLst/>
              <a:gdLst/>
              <a:ahLst/>
              <a:cxnLst/>
              <a:rect l="0" t="0" r="0" b="0"/>
              <a:pathLst>
                <a:path w="200438" h="352954">
                  <a:moveTo>
                    <a:pt x="11355" y="0"/>
                  </a:moveTo>
                  <a:lnTo>
                    <a:pt x="11275" y="13969"/>
                  </a:lnTo>
                  <a:lnTo>
                    <a:pt x="10508" y="26528"/>
                  </a:lnTo>
                  <a:lnTo>
                    <a:pt x="8962" y="38883"/>
                  </a:lnTo>
                  <a:lnTo>
                    <a:pt x="6942" y="52045"/>
                  </a:lnTo>
                  <a:lnTo>
                    <a:pt x="4944" y="67534"/>
                  </a:lnTo>
                  <a:lnTo>
                    <a:pt x="3253" y="85969"/>
                  </a:lnTo>
                  <a:lnTo>
                    <a:pt x="1938" y="106990"/>
                  </a:lnTo>
                  <a:lnTo>
                    <a:pt x="967" y="129733"/>
                  </a:lnTo>
                  <a:lnTo>
                    <a:pt x="279" y="153489"/>
                  </a:lnTo>
                  <a:lnTo>
                    <a:pt x="0" y="177431"/>
                  </a:lnTo>
                  <a:lnTo>
                    <a:pt x="441" y="200575"/>
                  </a:lnTo>
                  <a:lnTo>
                    <a:pt x="1716" y="222373"/>
                  </a:lnTo>
                  <a:lnTo>
                    <a:pt x="3838" y="239395"/>
                  </a:lnTo>
                  <a:lnTo>
                    <a:pt x="6266" y="246980"/>
                  </a:lnTo>
                  <a:lnTo>
                    <a:pt x="8112" y="245979"/>
                  </a:lnTo>
                  <a:lnTo>
                    <a:pt x="9312" y="239079"/>
                  </a:lnTo>
                  <a:lnTo>
                    <a:pt x="10064" y="228468"/>
                  </a:lnTo>
                  <a:lnTo>
                    <a:pt x="10531" y="215568"/>
                  </a:lnTo>
                  <a:lnTo>
                    <a:pt x="10830" y="201251"/>
                  </a:lnTo>
                  <a:lnTo>
                    <a:pt x="11224" y="186046"/>
                  </a:lnTo>
                  <a:lnTo>
                    <a:pt x="12119" y="170279"/>
                  </a:lnTo>
                  <a:lnTo>
                    <a:pt x="13697" y="154156"/>
                  </a:lnTo>
                  <a:lnTo>
                    <a:pt x="15933" y="138002"/>
                  </a:lnTo>
                  <a:lnTo>
                    <a:pt x="18715" y="122264"/>
                  </a:lnTo>
                  <a:lnTo>
                    <a:pt x="21917" y="107151"/>
                  </a:lnTo>
                  <a:lnTo>
                    <a:pt x="25425" y="92658"/>
                  </a:lnTo>
                  <a:lnTo>
                    <a:pt x="29152" y="78686"/>
                  </a:lnTo>
                  <a:lnTo>
                    <a:pt x="33041" y="65121"/>
                  </a:lnTo>
                  <a:lnTo>
                    <a:pt x="37437" y="52052"/>
                  </a:lnTo>
                  <a:lnTo>
                    <a:pt x="43044" y="39763"/>
                  </a:lnTo>
                  <a:lnTo>
                    <a:pt x="50149" y="28361"/>
                  </a:lnTo>
                  <a:lnTo>
                    <a:pt x="58655" y="18350"/>
                  </a:lnTo>
                  <a:lnTo>
                    <a:pt x="68312" y="10680"/>
                  </a:lnTo>
                  <a:lnTo>
                    <a:pt x="78843" y="5676"/>
                  </a:lnTo>
                  <a:lnTo>
                    <a:pt x="90013" y="3678"/>
                  </a:lnTo>
                  <a:lnTo>
                    <a:pt x="101636" y="5323"/>
                  </a:lnTo>
                  <a:lnTo>
                    <a:pt x="113562" y="10597"/>
                  </a:lnTo>
                  <a:lnTo>
                    <a:pt x="125301" y="18784"/>
                  </a:lnTo>
                  <a:lnTo>
                    <a:pt x="136050" y="28841"/>
                  </a:lnTo>
                  <a:lnTo>
                    <a:pt x="145445" y="40005"/>
                  </a:lnTo>
                  <a:lnTo>
                    <a:pt x="153335" y="52589"/>
                  </a:lnTo>
                  <a:lnTo>
                    <a:pt x="159573" y="67797"/>
                  </a:lnTo>
                  <a:lnTo>
                    <a:pt x="164262" y="86085"/>
                  </a:lnTo>
                  <a:lnTo>
                    <a:pt x="167861" y="106626"/>
                  </a:lnTo>
                  <a:lnTo>
                    <a:pt x="171031" y="127785"/>
                  </a:lnTo>
                  <a:lnTo>
                    <a:pt x="174189" y="148546"/>
                  </a:lnTo>
                  <a:lnTo>
                    <a:pt x="177310" y="168937"/>
                  </a:lnTo>
                  <a:lnTo>
                    <a:pt x="180060" y="189684"/>
                  </a:lnTo>
                  <a:lnTo>
                    <a:pt x="182272" y="211202"/>
                  </a:lnTo>
                  <a:lnTo>
                    <a:pt x="184142" y="232978"/>
                  </a:lnTo>
                  <a:lnTo>
                    <a:pt x="186123" y="253801"/>
                  </a:lnTo>
                  <a:lnTo>
                    <a:pt x="188470" y="273036"/>
                  </a:lnTo>
                  <a:lnTo>
                    <a:pt x="191053" y="290344"/>
                  </a:lnTo>
                  <a:lnTo>
                    <a:pt x="193711" y="307214"/>
                  </a:lnTo>
                  <a:lnTo>
                    <a:pt x="196684" y="326455"/>
                  </a:lnTo>
                  <a:lnTo>
                    <a:pt x="200437" y="35295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3642978" y="4613598"/>
              <a:ext cx="163871" cy="705907"/>
            </a:xfrm>
            <a:custGeom>
              <a:avLst/>
              <a:gdLst/>
              <a:ahLst/>
              <a:cxnLst/>
              <a:rect l="0" t="0" r="0" b="0"/>
              <a:pathLst>
                <a:path w="163871" h="705907">
                  <a:moveTo>
                    <a:pt x="0" y="0"/>
                  </a:moveTo>
                  <a:lnTo>
                    <a:pt x="5" y="10384"/>
                  </a:lnTo>
                  <a:lnTo>
                    <a:pt x="212" y="25168"/>
                  </a:lnTo>
                  <a:lnTo>
                    <a:pt x="988" y="42143"/>
                  </a:lnTo>
                  <a:lnTo>
                    <a:pt x="2484" y="60417"/>
                  </a:lnTo>
                  <a:lnTo>
                    <a:pt x="4462" y="79556"/>
                  </a:lnTo>
                  <a:lnTo>
                    <a:pt x="6435" y="99288"/>
                  </a:lnTo>
                  <a:lnTo>
                    <a:pt x="8120" y="119437"/>
                  </a:lnTo>
                  <a:lnTo>
                    <a:pt x="9635" y="140068"/>
                  </a:lnTo>
                  <a:lnTo>
                    <a:pt x="11380" y="161459"/>
                  </a:lnTo>
                  <a:lnTo>
                    <a:pt x="13572" y="183698"/>
                  </a:lnTo>
                  <a:lnTo>
                    <a:pt x="16242" y="206508"/>
                  </a:lnTo>
                  <a:lnTo>
                    <a:pt x="19327" y="229371"/>
                  </a:lnTo>
                  <a:lnTo>
                    <a:pt x="22735" y="251986"/>
                  </a:lnTo>
                  <a:lnTo>
                    <a:pt x="26384" y="274458"/>
                  </a:lnTo>
                  <a:lnTo>
                    <a:pt x="30206" y="297175"/>
                  </a:lnTo>
                  <a:lnTo>
                    <a:pt x="34149" y="320347"/>
                  </a:lnTo>
                  <a:lnTo>
                    <a:pt x="38176" y="343804"/>
                  </a:lnTo>
                  <a:lnTo>
                    <a:pt x="42259" y="367110"/>
                  </a:lnTo>
                  <a:lnTo>
                    <a:pt x="46386" y="390009"/>
                  </a:lnTo>
                  <a:lnTo>
                    <a:pt x="50742" y="412063"/>
                  </a:lnTo>
                  <a:lnTo>
                    <a:pt x="55684" y="432589"/>
                  </a:lnTo>
                  <a:lnTo>
                    <a:pt x="61357" y="451369"/>
                  </a:lnTo>
                  <a:lnTo>
                    <a:pt x="67522" y="468952"/>
                  </a:lnTo>
                  <a:lnTo>
                    <a:pt x="73686" y="486380"/>
                  </a:lnTo>
                  <a:lnTo>
                    <a:pt x="79560" y="504269"/>
                  </a:lnTo>
                  <a:lnTo>
                    <a:pt x="85065" y="522416"/>
                  </a:lnTo>
                  <a:lnTo>
                    <a:pt x="90231" y="540052"/>
                  </a:lnTo>
                  <a:lnTo>
                    <a:pt x="95123" y="556753"/>
                  </a:lnTo>
                  <a:lnTo>
                    <a:pt x="99809" y="572473"/>
                  </a:lnTo>
                  <a:lnTo>
                    <a:pt x="104344" y="587348"/>
                  </a:lnTo>
                  <a:lnTo>
                    <a:pt x="108779" y="601557"/>
                  </a:lnTo>
                  <a:lnTo>
                    <a:pt x="113343" y="615076"/>
                  </a:lnTo>
                  <a:lnTo>
                    <a:pt x="118426" y="627676"/>
                  </a:lnTo>
                  <a:lnTo>
                    <a:pt x="124193" y="639305"/>
                  </a:lnTo>
                  <a:lnTo>
                    <a:pt x="130480" y="650184"/>
                  </a:lnTo>
                  <a:lnTo>
                    <a:pt x="137645" y="662018"/>
                  </a:lnTo>
                  <a:lnTo>
                    <a:pt x="147656" y="678524"/>
                  </a:lnTo>
                  <a:lnTo>
                    <a:pt x="163870" y="7059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3857270" y="5029578"/>
              <a:ext cx="163872" cy="264715"/>
            </a:xfrm>
            <a:custGeom>
              <a:avLst/>
              <a:gdLst/>
              <a:ahLst/>
              <a:cxnLst/>
              <a:rect l="0" t="0" r="0" b="0"/>
              <a:pathLst>
                <a:path w="163872" h="264715">
                  <a:moveTo>
                    <a:pt x="0" y="0"/>
                  </a:moveTo>
                  <a:lnTo>
                    <a:pt x="81" y="14211"/>
                  </a:lnTo>
                  <a:lnTo>
                    <a:pt x="847" y="29068"/>
                  </a:lnTo>
                  <a:lnTo>
                    <a:pt x="2405" y="46042"/>
                  </a:lnTo>
                  <a:lnTo>
                    <a:pt x="4839" y="64435"/>
                  </a:lnTo>
                  <a:lnTo>
                    <a:pt x="8388" y="82811"/>
                  </a:lnTo>
                  <a:lnTo>
                    <a:pt x="13081" y="100321"/>
                  </a:lnTo>
                  <a:lnTo>
                    <a:pt x="18767" y="116544"/>
                  </a:lnTo>
                  <a:lnTo>
                    <a:pt x="25236" y="131200"/>
                  </a:lnTo>
                  <a:lnTo>
                    <a:pt x="32296" y="144339"/>
                  </a:lnTo>
                  <a:lnTo>
                    <a:pt x="39976" y="156589"/>
                  </a:lnTo>
                  <a:lnTo>
                    <a:pt x="48521" y="168975"/>
                  </a:lnTo>
                  <a:lnTo>
                    <a:pt x="57995" y="182060"/>
                  </a:lnTo>
                  <a:lnTo>
                    <a:pt x="68294" y="195582"/>
                  </a:lnTo>
                  <a:lnTo>
                    <a:pt x="79252" y="208724"/>
                  </a:lnTo>
                  <a:lnTo>
                    <a:pt x="90699" y="221012"/>
                  </a:lnTo>
                  <a:lnTo>
                    <a:pt x="102413" y="232015"/>
                  </a:lnTo>
                  <a:lnTo>
                    <a:pt x="115524" y="242243"/>
                  </a:lnTo>
                  <a:lnTo>
                    <a:pt x="133856" y="252585"/>
                  </a:lnTo>
                  <a:lnTo>
                    <a:pt x="163871" y="2647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3879552" y="4991762"/>
              <a:ext cx="217223" cy="958015"/>
            </a:xfrm>
            <a:custGeom>
              <a:avLst/>
              <a:gdLst/>
              <a:ahLst/>
              <a:cxnLst/>
              <a:rect l="0" t="0" r="0" b="0"/>
              <a:pathLst>
                <a:path w="217223" h="958015">
                  <a:moveTo>
                    <a:pt x="217222" y="0"/>
                  </a:moveTo>
                  <a:lnTo>
                    <a:pt x="213790" y="10858"/>
                  </a:lnTo>
                  <a:lnTo>
                    <a:pt x="211225" y="23917"/>
                  </a:lnTo>
                  <a:lnTo>
                    <a:pt x="209300" y="40530"/>
                  </a:lnTo>
                  <a:lnTo>
                    <a:pt x="207680" y="59943"/>
                  </a:lnTo>
                  <a:lnTo>
                    <a:pt x="205888" y="80852"/>
                  </a:lnTo>
                  <a:lnTo>
                    <a:pt x="203672" y="102345"/>
                  </a:lnTo>
                  <a:lnTo>
                    <a:pt x="200990" y="123965"/>
                  </a:lnTo>
                  <a:lnTo>
                    <a:pt x="197901" y="145527"/>
                  </a:lnTo>
                  <a:lnTo>
                    <a:pt x="194483" y="166983"/>
                  </a:lnTo>
                  <a:lnTo>
                    <a:pt x="190626" y="188529"/>
                  </a:lnTo>
                  <a:lnTo>
                    <a:pt x="186027" y="210552"/>
                  </a:lnTo>
                  <a:lnTo>
                    <a:pt x="180589" y="233223"/>
                  </a:lnTo>
                  <a:lnTo>
                    <a:pt x="174584" y="256327"/>
                  </a:lnTo>
                  <a:lnTo>
                    <a:pt x="168528" y="279389"/>
                  </a:lnTo>
                  <a:lnTo>
                    <a:pt x="162721" y="302142"/>
                  </a:lnTo>
                  <a:lnTo>
                    <a:pt x="157056" y="324910"/>
                  </a:lnTo>
                  <a:lnTo>
                    <a:pt x="151147" y="348463"/>
                  </a:lnTo>
                  <a:lnTo>
                    <a:pt x="144776" y="373176"/>
                  </a:lnTo>
                  <a:lnTo>
                    <a:pt x="137920" y="398846"/>
                  </a:lnTo>
                  <a:lnTo>
                    <a:pt x="130645" y="424920"/>
                  </a:lnTo>
                  <a:lnTo>
                    <a:pt x="123041" y="451022"/>
                  </a:lnTo>
                  <a:lnTo>
                    <a:pt x="115194" y="476992"/>
                  </a:lnTo>
                  <a:lnTo>
                    <a:pt x="107174" y="502793"/>
                  </a:lnTo>
                  <a:lnTo>
                    <a:pt x="99037" y="528444"/>
                  </a:lnTo>
                  <a:lnTo>
                    <a:pt x="91018" y="554172"/>
                  </a:lnTo>
                  <a:lnTo>
                    <a:pt x="83509" y="580376"/>
                  </a:lnTo>
                  <a:lnTo>
                    <a:pt x="76681" y="607226"/>
                  </a:lnTo>
                  <a:lnTo>
                    <a:pt x="70310" y="634311"/>
                  </a:lnTo>
                  <a:lnTo>
                    <a:pt x="63916" y="660788"/>
                  </a:lnTo>
                  <a:lnTo>
                    <a:pt x="57221" y="686225"/>
                  </a:lnTo>
                  <a:lnTo>
                    <a:pt x="50349" y="710590"/>
                  </a:lnTo>
                  <a:lnTo>
                    <a:pt x="43700" y="734040"/>
                  </a:lnTo>
                  <a:lnTo>
                    <a:pt x="37496" y="756772"/>
                  </a:lnTo>
                  <a:lnTo>
                    <a:pt x="31768" y="778776"/>
                  </a:lnTo>
                  <a:lnTo>
                    <a:pt x="26452" y="799835"/>
                  </a:lnTo>
                  <a:lnTo>
                    <a:pt x="21459" y="819912"/>
                  </a:lnTo>
                  <a:lnTo>
                    <a:pt x="16706" y="839324"/>
                  </a:lnTo>
                  <a:lnTo>
                    <a:pt x="12125" y="858616"/>
                  </a:lnTo>
                  <a:lnTo>
                    <a:pt x="7676" y="878092"/>
                  </a:lnTo>
                  <a:lnTo>
                    <a:pt x="3733" y="896943"/>
                  </a:lnTo>
                  <a:lnTo>
                    <a:pt x="813" y="915228"/>
                  </a:lnTo>
                  <a:lnTo>
                    <a:pt x="0" y="934557"/>
                  </a:lnTo>
                  <a:lnTo>
                    <a:pt x="2929" y="9580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4350228" y="4966551"/>
              <a:ext cx="225555" cy="415981"/>
            </a:xfrm>
            <a:custGeom>
              <a:avLst/>
              <a:gdLst/>
              <a:ahLst/>
              <a:cxnLst/>
              <a:rect l="0" t="0" r="0" b="0"/>
              <a:pathLst>
                <a:path w="225555" h="415981">
                  <a:moveTo>
                    <a:pt x="23866" y="0"/>
                  </a:moveTo>
                  <a:lnTo>
                    <a:pt x="22140" y="8664"/>
                  </a:lnTo>
                  <a:lnTo>
                    <a:pt x="19849" y="21363"/>
                  </a:lnTo>
                  <a:lnTo>
                    <a:pt x="17666" y="36932"/>
                  </a:lnTo>
                  <a:lnTo>
                    <a:pt x="15865" y="54900"/>
                  </a:lnTo>
                  <a:lnTo>
                    <a:pt x="14290" y="74442"/>
                  </a:lnTo>
                  <a:lnTo>
                    <a:pt x="12516" y="94375"/>
                  </a:lnTo>
                  <a:lnTo>
                    <a:pt x="10314" y="113989"/>
                  </a:lnTo>
                  <a:lnTo>
                    <a:pt x="7843" y="133044"/>
                  </a:lnTo>
                  <a:lnTo>
                    <a:pt x="5531" y="151537"/>
                  </a:lnTo>
                  <a:lnTo>
                    <a:pt x="3621" y="169563"/>
                  </a:lnTo>
                  <a:lnTo>
                    <a:pt x="2157" y="187229"/>
                  </a:lnTo>
                  <a:lnTo>
                    <a:pt x="1084" y="204631"/>
                  </a:lnTo>
                  <a:lnTo>
                    <a:pt x="326" y="221847"/>
                  </a:lnTo>
                  <a:lnTo>
                    <a:pt x="0" y="238932"/>
                  </a:lnTo>
                  <a:lnTo>
                    <a:pt x="410" y="255927"/>
                  </a:lnTo>
                  <a:lnTo>
                    <a:pt x="1666" y="272867"/>
                  </a:lnTo>
                  <a:lnTo>
                    <a:pt x="3889" y="289966"/>
                  </a:lnTo>
                  <a:lnTo>
                    <a:pt x="7301" y="307607"/>
                  </a:lnTo>
                  <a:lnTo>
                    <a:pt x="11910" y="325936"/>
                  </a:lnTo>
                  <a:lnTo>
                    <a:pt x="17745" y="344334"/>
                  </a:lnTo>
                  <a:lnTo>
                    <a:pt x="24953" y="361578"/>
                  </a:lnTo>
                  <a:lnTo>
                    <a:pt x="33488" y="377060"/>
                  </a:lnTo>
                  <a:lnTo>
                    <a:pt x="43338" y="390191"/>
                  </a:lnTo>
                  <a:lnTo>
                    <a:pt x="54621" y="400143"/>
                  </a:lnTo>
                  <a:lnTo>
                    <a:pt x="67257" y="406779"/>
                  </a:lnTo>
                  <a:lnTo>
                    <a:pt x="80631" y="410322"/>
                  </a:lnTo>
                  <a:lnTo>
                    <a:pt x="93750" y="411006"/>
                  </a:lnTo>
                  <a:lnTo>
                    <a:pt x="106072" y="409236"/>
                  </a:lnTo>
                  <a:lnTo>
                    <a:pt x="117488" y="404747"/>
                  </a:lnTo>
                  <a:lnTo>
                    <a:pt x="128101" y="396551"/>
                  </a:lnTo>
                  <a:lnTo>
                    <a:pt x="138072" y="384441"/>
                  </a:lnTo>
                  <a:lnTo>
                    <a:pt x="147367" y="369267"/>
                  </a:lnTo>
                  <a:lnTo>
                    <a:pt x="155752" y="352476"/>
                  </a:lnTo>
                  <a:lnTo>
                    <a:pt x="163171" y="335062"/>
                  </a:lnTo>
                  <a:lnTo>
                    <a:pt x="169739" y="317328"/>
                  </a:lnTo>
                  <a:lnTo>
                    <a:pt x="175629" y="299102"/>
                  </a:lnTo>
                  <a:lnTo>
                    <a:pt x="181007" y="280291"/>
                  </a:lnTo>
                  <a:lnTo>
                    <a:pt x="185816" y="261126"/>
                  </a:lnTo>
                  <a:lnTo>
                    <a:pt x="189798" y="242073"/>
                  </a:lnTo>
                  <a:lnTo>
                    <a:pt x="192877" y="223395"/>
                  </a:lnTo>
                  <a:lnTo>
                    <a:pt x="195148" y="205147"/>
                  </a:lnTo>
                  <a:lnTo>
                    <a:pt x="196772" y="187282"/>
                  </a:lnTo>
                  <a:lnTo>
                    <a:pt x="197909" y="169716"/>
                  </a:lnTo>
                  <a:lnTo>
                    <a:pt x="198694" y="152175"/>
                  </a:lnTo>
                  <a:lnTo>
                    <a:pt x="199231" y="134229"/>
                  </a:lnTo>
                  <a:lnTo>
                    <a:pt x="199584" y="115723"/>
                  </a:lnTo>
                  <a:lnTo>
                    <a:pt x="199393" y="98448"/>
                  </a:lnTo>
                  <a:lnTo>
                    <a:pt x="197178" y="86611"/>
                  </a:lnTo>
                  <a:lnTo>
                    <a:pt x="192549" y="82213"/>
                  </a:lnTo>
                  <a:lnTo>
                    <a:pt x="187240" y="83691"/>
                  </a:lnTo>
                  <a:lnTo>
                    <a:pt x="182011" y="89130"/>
                  </a:lnTo>
                  <a:lnTo>
                    <a:pt x="177216" y="97915"/>
                  </a:lnTo>
                  <a:lnTo>
                    <a:pt x="173209" y="110605"/>
                  </a:lnTo>
                  <a:lnTo>
                    <a:pt x="170103" y="127232"/>
                  </a:lnTo>
                  <a:lnTo>
                    <a:pt x="168010" y="147076"/>
                  </a:lnTo>
                  <a:lnTo>
                    <a:pt x="167140" y="169049"/>
                  </a:lnTo>
                  <a:lnTo>
                    <a:pt x="167487" y="192303"/>
                  </a:lnTo>
                  <a:lnTo>
                    <a:pt x="168875" y="216118"/>
                  </a:lnTo>
                  <a:lnTo>
                    <a:pt x="171080" y="239817"/>
                  </a:lnTo>
                  <a:lnTo>
                    <a:pt x="173890" y="263055"/>
                  </a:lnTo>
                  <a:lnTo>
                    <a:pt x="177134" y="285373"/>
                  </a:lnTo>
                  <a:lnTo>
                    <a:pt x="180682" y="306092"/>
                  </a:lnTo>
                  <a:lnTo>
                    <a:pt x="184447" y="324994"/>
                  </a:lnTo>
                  <a:lnTo>
                    <a:pt x="188557" y="342052"/>
                  </a:lnTo>
                  <a:lnTo>
                    <a:pt x="193335" y="357219"/>
                  </a:lnTo>
                  <a:lnTo>
                    <a:pt x="198891" y="370652"/>
                  </a:lnTo>
                  <a:lnTo>
                    <a:pt x="204799" y="382310"/>
                  </a:lnTo>
                  <a:lnTo>
                    <a:pt x="210777" y="392989"/>
                  </a:lnTo>
                  <a:lnTo>
                    <a:pt x="217351" y="403632"/>
                  </a:lnTo>
                  <a:lnTo>
                    <a:pt x="225554" y="4159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638666" y="4928734"/>
              <a:ext cx="209528" cy="382373"/>
            </a:xfrm>
            <a:custGeom>
              <a:avLst/>
              <a:gdLst/>
              <a:ahLst/>
              <a:cxnLst/>
              <a:rect l="0" t="0" r="0" b="0"/>
              <a:pathLst>
                <a:path w="209528" h="382373">
                  <a:moveTo>
                    <a:pt x="126197" y="0"/>
                  </a:moveTo>
                  <a:lnTo>
                    <a:pt x="117544" y="6"/>
                  </a:lnTo>
                  <a:lnTo>
                    <a:pt x="105259" y="213"/>
                  </a:lnTo>
                  <a:lnTo>
                    <a:pt x="91243" y="989"/>
                  </a:lnTo>
                  <a:lnTo>
                    <a:pt x="76269" y="2495"/>
                  </a:lnTo>
                  <a:lnTo>
                    <a:pt x="60892" y="4887"/>
                  </a:lnTo>
                  <a:lnTo>
                    <a:pt x="45683" y="8413"/>
                  </a:lnTo>
                  <a:lnTo>
                    <a:pt x="30955" y="13099"/>
                  </a:lnTo>
                  <a:lnTo>
                    <a:pt x="17738" y="18986"/>
                  </a:lnTo>
                  <a:lnTo>
                    <a:pt x="7809" y="26228"/>
                  </a:lnTo>
                  <a:lnTo>
                    <a:pt x="1861" y="34786"/>
                  </a:lnTo>
                  <a:lnTo>
                    <a:pt x="0" y="44652"/>
                  </a:lnTo>
                  <a:lnTo>
                    <a:pt x="2284" y="55946"/>
                  </a:lnTo>
                  <a:lnTo>
                    <a:pt x="8288" y="68594"/>
                  </a:lnTo>
                  <a:lnTo>
                    <a:pt x="16920" y="82180"/>
                  </a:lnTo>
                  <a:lnTo>
                    <a:pt x="26718" y="96078"/>
                  </a:lnTo>
                  <a:lnTo>
                    <a:pt x="36751" y="109897"/>
                  </a:lnTo>
                  <a:lnTo>
                    <a:pt x="46807" y="123293"/>
                  </a:lnTo>
                  <a:lnTo>
                    <a:pt x="57131" y="135880"/>
                  </a:lnTo>
                  <a:lnTo>
                    <a:pt x="67889" y="147543"/>
                  </a:lnTo>
                  <a:lnTo>
                    <a:pt x="79092" y="158560"/>
                  </a:lnTo>
                  <a:lnTo>
                    <a:pt x="90676" y="169464"/>
                  </a:lnTo>
                  <a:lnTo>
                    <a:pt x="102558" y="180572"/>
                  </a:lnTo>
                  <a:lnTo>
                    <a:pt x="114661" y="191789"/>
                  </a:lnTo>
                  <a:lnTo>
                    <a:pt x="126920" y="202737"/>
                  </a:lnTo>
                  <a:lnTo>
                    <a:pt x="139279" y="213214"/>
                  </a:lnTo>
                  <a:lnTo>
                    <a:pt x="151311" y="223395"/>
                  </a:lnTo>
                  <a:lnTo>
                    <a:pt x="162256" y="233718"/>
                  </a:lnTo>
                  <a:lnTo>
                    <a:pt x="171793" y="244438"/>
                  </a:lnTo>
                  <a:lnTo>
                    <a:pt x="180186" y="255799"/>
                  </a:lnTo>
                  <a:lnTo>
                    <a:pt x="188036" y="268116"/>
                  </a:lnTo>
                  <a:lnTo>
                    <a:pt x="195738" y="281459"/>
                  </a:lnTo>
                  <a:lnTo>
                    <a:pt x="202698" y="295515"/>
                  </a:lnTo>
                  <a:lnTo>
                    <a:pt x="207505" y="309729"/>
                  </a:lnTo>
                  <a:lnTo>
                    <a:pt x="209527" y="323754"/>
                  </a:lnTo>
                  <a:lnTo>
                    <a:pt x="208508" y="337086"/>
                  </a:lnTo>
                  <a:lnTo>
                    <a:pt x="204174" y="348992"/>
                  </a:lnTo>
                  <a:lnTo>
                    <a:pt x="196727" y="359207"/>
                  </a:lnTo>
                  <a:lnTo>
                    <a:pt x="186694" y="367668"/>
                  </a:lnTo>
                  <a:lnTo>
                    <a:pt x="174671" y="374299"/>
                  </a:lnTo>
                  <a:lnTo>
                    <a:pt x="161185" y="379233"/>
                  </a:lnTo>
                  <a:lnTo>
                    <a:pt x="146658" y="382184"/>
                  </a:lnTo>
                  <a:lnTo>
                    <a:pt x="131403" y="382372"/>
                  </a:lnTo>
                  <a:lnTo>
                    <a:pt x="115662" y="379616"/>
                  </a:lnTo>
                  <a:lnTo>
                    <a:pt x="100184" y="374255"/>
                  </a:lnTo>
                  <a:lnTo>
                    <a:pt x="86182" y="366821"/>
                  </a:lnTo>
                  <a:lnTo>
                    <a:pt x="74195" y="357837"/>
                  </a:lnTo>
                  <a:lnTo>
                    <a:pt x="64097" y="347825"/>
                  </a:lnTo>
                  <a:lnTo>
                    <a:pt x="54301" y="336061"/>
                  </a:lnTo>
                  <a:lnTo>
                    <a:pt x="42615" y="318848"/>
                  </a:lnTo>
                  <a:lnTo>
                    <a:pt x="25354" y="2899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4888224" y="4986475"/>
              <a:ext cx="254804" cy="317449"/>
            </a:xfrm>
            <a:custGeom>
              <a:avLst/>
              <a:gdLst/>
              <a:ahLst/>
              <a:cxnLst/>
              <a:rect l="0" t="0" r="0" b="0"/>
              <a:pathLst>
                <a:path w="254804" h="317449">
                  <a:moveTo>
                    <a:pt x="2694" y="93525"/>
                  </a:moveTo>
                  <a:lnTo>
                    <a:pt x="13231" y="97037"/>
                  </a:lnTo>
                  <a:lnTo>
                    <a:pt x="23225" y="100368"/>
                  </a:lnTo>
                  <a:lnTo>
                    <a:pt x="33645" y="103823"/>
                  </a:lnTo>
                  <a:lnTo>
                    <a:pt x="44772" y="106842"/>
                  </a:lnTo>
                  <a:lnTo>
                    <a:pt x="56916" y="108303"/>
                  </a:lnTo>
                  <a:lnTo>
                    <a:pt x="70135" y="107716"/>
                  </a:lnTo>
                  <a:lnTo>
                    <a:pt x="84103" y="105362"/>
                  </a:lnTo>
                  <a:lnTo>
                    <a:pt x="98257" y="101950"/>
                  </a:lnTo>
                  <a:lnTo>
                    <a:pt x="112247" y="98005"/>
                  </a:lnTo>
                  <a:lnTo>
                    <a:pt x="125757" y="93430"/>
                  </a:lnTo>
                  <a:lnTo>
                    <a:pt x="138421" y="87635"/>
                  </a:lnTo>
                  <a:lnTo>
                    <a:pt x="150123" y="80370"/>
                  </a:lnTo>
                  <a:lnTo>
                    <a:pt x="160761" y="71738"/>
                  </a:lnTo>
                  <a:lnTo>
                    <a:pt x="170135" y="61989"/>
                  </a:lnTo>
                  <a:lnTo>
                    <a:pt x="178246" y="51396"/>
                  </a:lnTo>
                  <a:lnTo>
                    <a:pt x="184688" y="40388"/>
                  </a:lnTo>
                  <a:lnTo>
                    <a:pt x="188592" y="29510"/>
                  </a:lnTo>
                  <a:lnTo>
                    <a:pt x="189695" y="19074"/>
                  </a:lnTo>
                  <a:lnTo>
                    <a:pt x="187899" y="9918"/>
                  </a:lnTo>
                  <a:lnTo>
                    <a:pt x="182963" y="3462"/>
                  </a:lnTo>
                  <a:lnTo>
                    <a:pt x="175084" y="236"/>
                  </a:lnTo>
                  <a:lnTo>
                    <a:pt x="165150" y="0"/>
                  </a:lnTo>
                  <a:lnTo>
                    <a:pt x="154459" y="2198"/>
                  </a:lnTo>
                  <a:lnTo>
                    <a:pt x="143817" y="6244"/>
                  </a:lnTo>
                  <a:lnTo>
                    <a:pt x="133350" y="11633"/>
                  </a:lnTo>
                  <a:lnTo>
                    <a:pt x="122747" y="17974"/>
                  </a:lnTo>
                  <a:lnTo>
                    <a:pt x="111808" y="24987"/>
                  </a:lnTo>
                  <a:lnTo>
                    <a:pt x="100686" y="32856"/>
                  </a:lnTo>
                  <a:lnTo>
                    <a:pt x="89794" y="42173"/>
                  </a:lnTo>
                  <a:lnTo>
                    <a:pt x="79357" y="53144"/>
                  </a:lnTo>
                  <a:lnTo>
                    <a:pt x="69402" y="65424"/>
                  </a:lnTo>
                  <a:lnTo>
                    <a:pt x="59867" y="78358"/>
                  </a:lnTo>
                  <a:lnTo>
                    <a:pt x="50666" y="91493"/>
                  </a:lnTo>
                  <a:lnTo>
                    <a:pt x="41912" y="104613"/>
                  </a:lnTo>
                  <a:lnTo>
                    <a:pt x="33899" y="117644"/>
                  </a:lnTo>
                  <a:lnTo>
                    <a:pt x="26734" y="130573"/>
                  </a:lnTo>
                  <a:lnTo>
                    <a:pt x="20338" y="143415"/>
                  </a:lnTo>
                  <a:lnTo>
                    <a:pt x="14564" y="156188"/>
                  </a:lnTo>
                  <a:lnTo>
                    <a:pt x="9270" y="168910"/>
                  </a:lnTo>
                  <a:lnTo>
                    <a:pt x="4721" y="181596"/>
                  </a:lnTo>
                  <a:lnTo>
                    <a:pt x="1550" y="194256"/>
                  </a:lnTo>
                  <a:lnTo>
                    <a:pt x="0" y="206904"/>
                  </a:lnTo>
                  <a:lnTo>
                    <a:pt x="137" y="219741"/>
                  </a:lnTo>
                  <a:lnTo>
                    <a:pt x="2050" y="233139"/>
                  </a:lnTo>
                  <a:lnTo>
                    <a:pt x="5611" y="247246"/>
                  </a:lnTo>
                  <a:lnTo>
                    <a:pt x="10925" y="261631"/>
                  </a:lnTo>
                  <a:lnTo>
                    <a:pt x="18410" y="275438"/>
                  </a:lnTo>
                  <a:lnTo>
                    <a:pt x="28101" y="288210"/>
                  </a:lnTo>
                  <a:lnTo>
                    <a:pt x="39700" y="299319"/>
                  </a:lnTo>
                  <a:lnTo>
                    <a:pt x="52803" y="307815"/>
                  </a:lnTo>
                  <a:lnTo>
                    <a:pt x="67020" y="313433"/>
                  </a:lnTo>
                  <a:lnTo>
                    <a:pt x="81840" y="316473"/>
                  </a:lnTo>
                  <a:lnTo>
                    <a:pt x="96657" y="317448"/>
                  </a:lnTo>
                  <a:lnTo>
                    <a:pt x="111140" y="316859"/>
                  </a:lnTo>
                  <a:lnTo>
                    <a:pt x="125205" y="314746"/>
                  </a:lnTo>
                  <a:lnTo>
                    <a:pt x="138889" y="310701"/>
                  </a:lnTo>
                  <a:lnTo>
                    <a:pt x="152265" y="304659"/>
                  </a:lnTo>
                  <a:lnTo>
                    <a:pt x="165410" y="296870"/>
                  </a:lnTo>
                  <a:lnTo>
                    <a:pt x="178388" y="287697"/>
                  </a:lnTo>
                  <a:lnTo>
                    <a:pt x="191237" y="277495"/>
                  </a:lnTo>
                  <a:lnTo>
                    <a:pt x="203680" y="266639"/>
                  </a:lnTo>
                  <a:lnTo>
                    <a:pt x="216479" y="254208"/>
                  </a:lnTo>
                  <a:lnTo>
                    <a:pt x="232096" y="236439"/>
                  </a:lnTo>
                  <a:lnTo>
                    <a:pt x="254803" y="20697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5445558" y="4727047"/>
              <a:ext cx="88239" cy="554641"/>
            </a:xfrm>
            <a:custGeom>
              <a:avLst/>
              <a:gdLst/>
              <a:ahLst/>
              <a:cxnLst/>
              <a:rect l="0" t="0" r="0" b="0"/>
              <a:pathLst>
                <a:path w="88239" h="554641">
                  <a:moveTo>
                    <a:pt x="0" y="0"/>
                  </a:moveTo>
                  <a:lnTo>
                    <a:pt x="81" y="13970"/>
                  </a:lnTo>
                  <a:lnTo>
                    <a:pt x="847" y="26528"/>
                  </a:lnTo>
                  <a:lnTo>
                    <a:pt x="2394" y="38867"/>
                  </a:lnTo>
                  <a:lnTo>
                    <a:pt x="4413" y="51407"/>
                  </a:lnTo>
                  <a:lnTo>
                    <a:pt x="6411" y="64568"/>
                  </a:lnTo>
                  <a:lnTo>
                    <a:pt x="8108" y="78507"/>
                  </a:lnTo>
                  <a:lnTo>
                    <a:pt x="9630" y="93179"/>
                  </a:lnTo>
                  <a:lnTo>
                    <a:pt x="11376" y="108449"/>
                  </a:lnTo>
                  <a:lnTo>
                    <a:pt x="13565" y="124176"/>
                  </a:lnTo>
                  <a:lnTo>
                    <a:pt x="16029" y="140236"/>
                  </a:lnTo>
                  <a:lnTo>
                    <a:pt x="18338" y="156530"/>
                  </a:lnTo>
                  <a:lnTo>
                    <a:pt x="20252" y="172995"/>
                  </a:lnTo>
                  <a:lnTo>
                    <a:pt x="21922" y="189774"/>
                  </a:lnTo>
                  <a:lnTo>
                    <a:pt x="23771" y="207199"/>
                  </a:lnTo>
                  <a:lnTo>
                    <a:pt x="26029" y="225395"/>
                  </a:lnTo>
                  <a:lnTo>
                    <a:pt x="28540" y="244110"/>
                  </a:lnTo>
                  <a:lnTo>
                    <a:pt x="30879" y="262843"/>
                  </a:lnTo>
                  <a:lnTo>
                    <a:pt x="32815" y="281298"/>
                  </a:lnTo>
                  <a:lnTo>
                    <a:pt x="34500" y="299392"/>
                  </a:lnTo>
                  <a:lnTo>
                    <a:pt x="36358" y="317152"/>
                  </a:lnTo>
                  <a:lnTo>
                    <a:pt x="38627" y="334637"/>
                  </a:lnTo>
                  <a:lnTo>
                    <a:pt x="41349" y="351715"/>
                  </a:lnTo>
                  <a:lnTo>
                    <a:pt x="44468" y="368077"/>
                  </a:lnTo>
                  <a:lnTo>
                    <a:pt x="47900" y="383621"/>
                  </a:lnTo>
                  <a:lnTo>
                    <a:pt x="51565" y="398810"/>
                  </a:lnTo>
                  <a:lnTo>
                    <a:pt x="55397" y="414524"/>
                  </a:lnTo>
                  <a:lnTo>
                    <a:pt x="59346" y="431211"/>
                  </a:lnTo>
                  <a:lnTo>
                    <a:pt x="63377" y="448528"/>
                  </a:lnTo>
                  <a:lnTo>
                    <a:pt x="67464" y="465597"/>
                  </a:lnTo>
                  <a:lnTo>
                    <a:pt x="71583" y="481900"/>
                  </a:lnTo>
                  <a:lnTo>
                    <a:pt x="75540" y="497031"/>
                  </a:lnTo>
                  <a:lnTo>
                    <a:pt x="79361" y="512101"/>
                  </a:lnTo>
                  <a:lnTo>
                    <a:pt x="83379" y="529767"/>
                  </a:lnTo>
                  <a:lnTo>
                    <a:pt x="88238" y="5546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5294292" y="4953945"/>
              <a:ext cx="327743" cy="138661"/>
            </a:xfrm>
            <a:custGeom>
              <a:avLst/>
              <a:gdLst/>
              <a:ahLst/>
              <a:cxnLst/>
              <a:rect l="0" t="0" r="0" b="0"/>
              <a:pathLst>
                <a:path w="327743" h="138661">
                  <a:moveTo>
                    <a:pt x="0" y="138660"/>
                  </a:moveTo>
                  <a:lnTo>
                    <a:pt x="10538" y="128202"/>
                  </a:lnTo>
                  <a:lnTo>
                    <a:pt x="20531" y="118976"/>
                  </a:lnTo>
                  <a:lnTo>
                    <a:pt x="30946" y="110118"/>
                  </a:lnTo>
                  <a:lnTo>
                    <a:pt x="41866" y="101632"/>
                  </a:lnTo>
                  <a:lnTo>
                    <a:pt x="53235" y="93814"/>
                  </a:lnTo>
                  <a:lnTo>
                    <a:pt x="64959" y="86783"/>
                  </a:lnTo>
                  <a:lnTo>
                    <a:pt x="76948" y="80479"/>
                  </a:lnTo>
                  <a:lnTo>
                    <a:pt x="89129" y="74768"/>
                  </a:lnTo>
                  <a:lnTo>
                    <a:pt x="101450" y="69507"/>
                  </a:lnTo>
                  <a:lnTo>
                    <a:pt x="114065" y="64572"/>
                  </a:lnTo>
                  <a:lnTo>
                    <a:pt x="127314" y="59868"/>
                  </a:lnTo>
                  <a:lnTo>
                    <a:pt x="141325" y="55325"/>
                  </a:lnTo>
                  <a:lnTo>
                    <a:pt x="155849" y="50893"/>
                  </a:lnTo>
                  <a:lnTo>
                    <a:pt x="170388" y="46535"/>
                  </a:lnTo>
                  <a:lnTo>
                    <a:pt x="184646" y="42229"/>
                  </a:lnTo>
                  <a:lnTo>
                    <a:pt x="198542" y="37957"/>
                  </a:lnTo>
                  <a:lnTo>
                    <a:pt x="212103" y="33709"/>
                  </a:lnTo>
                  <a:lnTo>
                    <a:pt x="225393" y="29476"/>
                  </a:lnTo>
                  <a:lnTo>
                    <a:pt x="238478" y="25253"/>
                  </a:lnTo>
                  <a:lnTo>
                    <a:pt x="251414" y="21037"/>
                  </a:lnTo>
                  <a:lnTo>
                    <a:pt x="264235" y="16831"/>
                  </a:lnTo>
                  <a:lnTo>
                    <a:pt x="276659" y="12816"/>
                  </a:lnTo>
                  <a:lnTo>
                    <a:pt x="289442" y="8950"/>
                  </a:lnTo>
                  <a:lnTo>
                    <a:pt x="305048" y="4895"/>
                  </a:lnTo>
                  <a:lnTo>
                    <a:pt x="32774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5677564" y="4952866"/>
              <a:ext cx="171370" cy="248147"/>
            </a:xfrm>
            <a:custGeom>
              <a:avLst/>
              <a:gdLst/>
              <a:ahLst/>
              <a:cxnLst/>
              <a:rect l="0" t="0" r="0" b="0"/>
              <a:pathLst>
                <a:path w="171370" h="248147">
                  <a:moveTo>
                    <a:pt x="7498" y="89317"/>
                  </a:moveTo>
                  <a:lnTo>
                    <a:pt x="10930" y="103367"/>
                  </a:lnTo>
                  <a:lnTo>
                    <a:pt x="13495" y="116691"/>
                  </a:lnTo>
                  <a:lnTo>
                    <a:pt x="15425" y="130583"/>
                  </a:lnTo>
                  <a:lnTo>
                    <a:pt x="17252" y="145351"/>
                  </a:lnTo>
                  <a:lnTo>
                    <a:pt x="19820" y="161285"/>
                  </a:lnTo>
                  <a:lnTo>
                    <a:pt x="23531" y="178406"/>
                  </a:lnTo>
                  <a:lnTo>
                    <a:pt x="28192" y="196163"/>
                  </a:lnTo>
                  <a:lnTo>
                    <a:pt x="33255" y="213601"/>
                  </a:lnTo>
                  <a:lnTo>
                    <a:pt x="38302" y="230123"/>
                  </a:lnTo>
                  <a:lnTo>
                    <a:pt x="41640" y="242855"/>
                  </a:lnTo>
                  <a:lnTo>
                    <a:pt x="41653" y="248146"/>
                  </a:lnTo>
                  <a:lnTo>
                    <a:pt x="39508" y="246920"/>
                  </a:lnTo>
                  <a:lnTo>
                    <a:pt x="36262" y="241334"/>
                  </a:lnTo>
                  <a:lnTo>
                    <a:pt x="32486" y="233059"/>
                  </a:lnTo>
                  <a:lnTo>
                    <a:pt x="28461" y="223153"/>
                  </a:lnTo>
                  <a:lnTo>
                    <a:pt x="24326" y="212251"/>
                  </a:lnTo>
                  <a:lnTo>
                    <a:pt x="20142" y="200733"/>
                  </a:lnTo>
                  <a:lnTo>
                    <a:pt x="15940" y="188828"/>
                  </a:lnTo>
                  <a:lnTo>
                    <a:pt x="11737" y="176668"/>
                  </a:lnTo>
                  <a:lnTo>
                    <a:pt x="7734" y="163946"/>
                  </a:lnTo>
                  <a:lnTo>
                    <a:pt x="4302" y="149984"/>
                  </a:lnTo>
                  <a:lnTo>
                    <a:pt x="1606" y="134518"/>
                  </a:lnTo>
                  <a:lnTo>
                    <a:pt x="0" y="118040"/>
                  </a:lnTo>
                  <a:lnTo>
                    <a:pt x="98" y="101545"/>
                  </a:lnTo>
                  <a:lnTo>
                    <a:pt x="2081" y="85624"/>
                  </a:lnTo>
                  <a:lnTo>
                    <a:pt x="5950" y="70633"/>
                  </a:lnTo>
                  <a:lnTo>
                    <a:pt x="11740" y="56886"/>
                  </a:lnTo>
                  <a:lnTo>
                    <a:pt x="19275" y="44413"/>
                  </a:lnTo>
                  <a:lnTo>
                    <a:pt x="28432" y="33238"/>
                  </a:lnTo>
                  <a:lnTo>
                    <a:pt x="39241" y="23494"/>
                  </a:lnTo>
                  <a:lnTo>
                    <a:pt x="51559" y="15125"/>
                  </a:lnTo>
                  <a:lnTo>
                    <a:pt x="64922" y="8305"/>
                  </a:lnTo>
                  <a:lnTo>
                    <a:pt x="78670" y="3510"/>
                  </a:lnTo>
                  <a:lnTo>
                    <a:pt x="92387" y="817"/>
                  </a:lnTo>
                  <a:lnTo>
                    <a:pt x="105831" y="0"/>
                  </a:lnTo>
                  <a:lnTo>
                    <a:pt x="120388" y="782"/>
                  </a:lnTo>
                  <a:lnTo>
                    <a:pt x="140008" y="4567"/>
                  </a:lnTo>
                  <a:lnTo>
                    <a:pt x="171369" y="136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5899355" y="5054789"/>
              <a:ext cx="25212" cy="189083"/>
            </a:xfrm>
            <a:custGeom>
              <a:avLst/>
              <a:gdLst/>
              <a:ahLst/>
              <a:cxnLst/>
              <a:rect l="0" t="0" r="0" b="0"/>
              <a:pathLst>
                <a:path w="25212" h="189083">
                  <a:moveTo>
                    <a:pt x="0" y="0"/>
                  </a:moveTo>
                  <a:lnTo>
                    <a:pt x="3432" y="10618"/>
                  </a:lnTo>
                  <a:lnTo>
                    <a:pt x="5996" y="21378"/>
                  </a:lnTo>
                  <a:lnTo>
                    <a:pt x="7920" y="33344"/>
                  </a:lnTo>
                  <a:lnTo>
                    <a:pt x="9541" y="46491"/>
                  </a:lnTo>
                  <a:lnTo>
                    <a:pt x="11333" y="60632"/>
                  </a:lnTo>
                  <a:lnTo>
                    <a:pt x="13544" y="75549"/>
                  </a:lnTo>
                  <a:lnTo>
                    <a:pt x="16018" y="91039"/>
                  </a:lnTo>
                  <a:lnTo>
                    <a:pt x="18332" y="106940"/>
                  </a:lnTo>
                  <a:lnTo>
                    <a:pt x="20243" y="123108"/>
                  </a:lnTo>
                  <a:lnTo>
                    <a:pt x="21712" y="138726"/>
                  </a:lnTo>
                  <a:lnTo>
                    <a:pt x="22946" y="153841"/>
                  </a:lnTo>
                  <a:lnTo>
                    <a:pt x="24050" y="169779"/>
                  </a:lnTo>
                  <a:lnTo>
                    <a:pt x="25211" y="18908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5886749" y="4865707"/>
              <a:ext cx="12607" cy="25212"/>
            </a:xfrm>
            <a:custGeom>
              <a:avLst/>
              <a:gdLst/>
              <a:ahLst/>
              <a:cxnLst/>
              <a:rect l="0" t="0" r="0" b="0"/>
              <a:pathLst>
                <a:path w="12607" h="25212">
                  <a:moveTo>
                    <a:pt x="0" y="0"/>
                  </a:moveTo>
                  <a:lnTo>
                    <a:pt x="12606" y="252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5874144" y="4928734"/>
              <a:ext cx="426757" cy="659270"/>
            </a:xfrm>
            <a:custGeom>
              <a:avLst/>
              <a:gdLst/>
              <a:ahLst/>
              <a:cxnLst/>
              <a:rect l="0" t="0" r="0" b="0"/>
              <a:pathLst>
                <a:path w="426757" h="659270">
                  <a:moveTo>
                    <a:pt x="315136" y="0"/>
                  </a:moveTo>
                  <a:lnTo>
                    <a:pt x="301086" y="161"/>
                  </a:lnTo>
                  <a:lnTo>
                    <a:pt x="287762" y="1694"/>
                  </a:lnTo>
                  <a:lnTo>
                    <a:pt x="273887" y="4804"/>
                  </a:lnTo>
                  <a:lnTo>
                    <a:pt x="259740" y="9465"/>
                  </a:lnTo>
                  <a:lnTo>
                    <a:pt x="246135" y="15788"/>
                  </a:lnTo>
                  <a:lnTo>
                    <a:pt x="233504" y="23668"/>
                  </a:lnTo>
                  <a:lnTo>
                    <a:pt x="221889" y="32647"/>
                  </a:lnTo>
                  <a:lnTo>
                    <a:pt x="211147" y="42060"/>
                  </a:lnTo>
                  <a:lnTo>
                    <a:pt x="201086" y="51486"/>
                  </a:lnTo>
                  <a:lnTo>
                    <a:pt x="191529" y="60754"/>
                  </a:lnTo>
                  <a:lnTo>
                    <a:pt x="182333" y="69826"/>
                  </a:lnTo>
                  <a:lnTo>
                    <a:pt x="173394" y="78726"/>
                  </a:lnTo>
                  <a:lnTo>
                    <a:pt x="164832" y="87686"/>
                  </a:lnTo>
                  <a:lnTo>
                    <a:pt x="156958" y="97110"/>
                  </a:lnTo>
                  <a:lnTo>
                    <a:pt x="149900" y="107187"/>
                  </a:lnTo>
                  <a:lnTo>
                    <a:pt x="143984" y="118098"/>
                  </a:lnTo>
                  <a:lnTo>
                    <a:pt x="139808" y="130106"/>
                  </a:lnTo>
                  <a:lnTo>
                    <a:pt x="137551" y="143227"/>
                  </a:lnTo>
                  <a:lnTo>
                    <a:pt x="137600" y="156725"/>
                  </a:lnTo>
                  <a:lnTo>
                    <a:pt x="140719" y="169290"/>
                  </a:lnTo>
                  <a:lnTo>
                    <a:pt x="147034" y="180255"/>
                  </a:lnTo>
                  <a:lnTo>
                    <a:pt x="156145" y="189378"/>
                  </a:lnTo>
                  <a:lnTo>
                    <a:pt x="167467" y="196532"/>
                  </a:lnTo>
                  <a:lnTo>
                    <a:pt x="180434" y="201862"/>
                  </a:lnTo>
                  <a:lnTo>
                    <a:pt x="194188" y="205300"/>
                  </a:lnTo>
                  <a:lnTo>
                    <a:pt x="207640" y="206462"/>
                  </a:lnTo>
                  <a:lnTo>
                    <a:pt x="220229" y="205343"/>
                  </a:lnTo>
                  <a:lnTo>
                    <a:pt x="232046" y="202261"/>
                  </a:lnTo>
                  <a:lnTo>
                    <a:pt x="243576" y="197639"/>
                  </a:lnTo>
                  <a:lnTo>
                    <a:pt x="255145" y="191862"/>
                  </a:lnTo>
                  <a:lnTo>
                    <a:pt x="266694" y="184859"/>
                  </a:lnTo>
                  <a:lnTo>
                    <a:pt x="277874" y="176142"/>
                  </a:lnTo>
                  <a:lnTo>
                    <a:pt x="288494" y="165577"/>
                  </a:lnTo>
                  <a:lnTo>
                    <a:pt x="298163" y="153369"/>
                  </a:lnTo>
                  <a:lnTo>
                    <a:pt x="306233" y="139847"/>
                  </a:lnTo>
                  <a:lnTo>
                    <a:pt x="312490" y="125344"/>
                  </a:lnTo>
                  <a:lnTo>
                    <a:pt x="316914" y="110331"/>
                  </a:lnTo>
                  <a:lnTo>
                    <a:pt x="319452" y="95385"/>
                  </a:lnTo>
                  <a:lnTo>
                    <a:pt x="320262" y="80850"/>
                  </a:lnTo>
                  <a:lnTo>
                    <a:pt x="319213" y="68146"/>
                  </a:lnTo>
                  <a:lnTo>
                    <a:pt x="316377" y="60991"/>
                  </a:lnTo>
                  <a:lnTo>
                    <a:pt x="313365" y="60960"/>
                  </a:lnTo>
                  <a:lnTo>
                    <a:pt x="311754" y="65587"/>
                  </a:lnTo>
                  <a:lnTo>
                    <a:pt x="311727" y="73033"/>
                  </a:lnTo>
                  <a:lnTo>
                    <a:pt x="312973" y="82258"/>
                  </a:lnTo>
                  <a:lnTo>
                    <a:pt x="315146" y="92640"/>
                  </a:lnTo>
                  <a:lnTo>
                    <a:pt x="317968" y="103977"/>
                  </a:lnTo>
                  <a:lnTo>
                    <a:pt x="321239" y="116380"/>
                  </a:lnTo>
                  <a:lnTo>
                    <a:pt x="324813" y="129841"/>
                  </a:lnTo>
                  <a:lnTo>
                    <a:pt x="328593" y="144408"/>
                  </a:lnTo>
                  <a:lnTo>
                    <a:pt x="332513" y="160252"/>
                  </a:lnTo>
                  <a:lnTo>
                    <a:pt x="336531" y="177341"/>
                  </a:lnTo>
                  <a:lnTo>
                    <a:pt x="340813" y="195292"/>
                  </a:lnTo>
                  <a:lnTo>
                    <a:pt x="345707" y="213503"/>
                  </a:lnTo>
                  <a:lnTo>
                    <a:pt x="351353" y="231608"/>
                  </a:lnTo>
                  <a:lnTo>
                    <a:pt x="357703" y="249670"/>
                  </a:lnTo>
                  <a:lnTo>
                    <a:pt x="364629" y="268046"/>
                  </a:lnTo>
                  <a:lnTo>
                    <a:pt x="371988" y="286928"/>
                  </a:lnTo>
                  <a:lnTo>
                    <a:pt x="379466" y="306327"/>
                  </a:lnTo>
                  <a:lnTo>
                    <a:pt x="386601" y="326166"/>
                  </a:lnTo>
                  <a:lnTo>
                    <a:pt x="393170" y="346341"/>
                  </a:lnTo>
                  <a:lnTo>
                    <a:pt x="399161" y="366568"/>
                  </a:lnTo>
                  <a:lnTo>
                    <a:pt x="404663" y="386405"/>
                  </a:lnTo>
                  <a:lnTo>
                    <a:pt x="409779" y="405644"/>
                  </a:lnTo>
                  <a:lnTo>
                    <a:pt x="414413" y="424285"/>
                  </a:lnTo>
                  <a:lnTo>
                    <a:pt x="418277" y="442421"/>
                  </a:lnTo>
                  <a:lnTo>
                    <a:pt x="421278" y="460167"/>
                  </a:lnTo>
                  <a:lnTo>
                    <a:pt x="423497" y="477626"/>
                  </a:lnTo>
                  <a:lnTo>
                    <a:pt x="425085" y="494881"/>
                  </a:lnTo>
                  <a:lnTo>
                    <a:pt x="426193" y="511988"/>
                  </a:lnTo>
                  <a:lnTo>
                    <a:pt x="426756" y="528795"/>
                  </a:lnTo>
                  <a:lnTo>
                    <a:pt x="426506" y="544965"/>
                  </a:lnTo>
                  <a:lnTo>
                    <a:pt x="425357" y="560360"/>
                  </a:lnTo>
                  <a:lnTo>
                    <a:pt x="423206" y="574838"/>
                  </a:lnTo>
                  <a:lnTo>
                    <a:pt x="419842" y="588161"/>
                  </a:lnTo>
                  <a:lnTo>
                    <a:pt x="415249" y="600316"/>
                  </a:lnTo>
                  <a:lnTo>
                    <a:pt x="408815" y="611462"/>
                  </a:lnTo>
                  <a:lnTo>
                    <a:pt x="399292" y="621816"/>
                  </a:lnTo>
                  <a:lnTo>
                    <a:pt x="386261" y="631569"/>
                  </a:lnTo>
                  <a:lnTo>
                    <a:pt x="369654" y="640495"/>
                  </a:lnTo>
                  <a:lnTo>
                    <a:pt x="349349" y="647985"/>
                  </a:lnTo>
                  <a:lnTo>
                    <a:pt x="325686" y="653809"/>
                  </a:lnTo>
                  <a:lnTo>
                    <a:pt x="300061" y="657720"/>
                  </a:lnTo>
                  <a:lnTo>
                    <a:pt x="274595" y="659269"/>
                  </a:lnTo>
                  <a:lnTo>
                    <a:pt x="250479" y="658444"/>
                  </a:lnTo>
                  <a:lnTo>
                    <a:pt x="228004" y="655577"/>
                  </a:lnTo>
                  <a:lnTo>
                    <a:pt x="207019" y="651107"/>
                  </a:lnTo>
                  <a:lnTo>
                    <a:pt x="187233" y="645446"/>
                  </a:lnTo>
                  <a:lnTo>
                    <a:pt x="168545" y="638930"/>
                  </a:lnTo>
                  <a:lnTo>
                    <a:pt x="151073" y="631814"/>
                  </a:lnTo>
                  <a:lnTo>
                    <a:pt x="134782" y="624278"/>
                  </a:lnTo>
                  <a:lnTo>
                    <a:pt x="119493" y="616256"/>
                  </a:lnTo>
                  <a:lnTo>
                    <a:pt x="104984" y="607473"/>
                  </a:lnTo>
                  <a:lnTo>
                    <a:pt x="91059" y="597840"/>
                  </a:lnTo>
                  <a:lnTo>
                    <a:pt x="77749" y="587636"/>
                  </a:lnTo>
                  <a:lnTo>
                    <a:pt x="65298" y="577378"/>
                  </a:lnTo>
                  <a:lnTo>
                    <a:pt x="53778" y="567369"/>
                  </a:lnTo>
                  <a:lnTo>
                    <a:pt x="43281" y="557503"/>
                  </a:lnTo>
                  <a:lnTo>
                    <a:pt x="34010" y="547391"/>
                  </a:lnTo>
                  <a:lnTo>
                    <a:pt x="25963" y="536803"/>
                  </a:lnTo>
                  <a:lnTo>
                    <a:pt x="19158" y="525123"/>
                  </a:lnTo>
                  <a:lnTo>
                    <a:pt x="13738" y="511317"/>
                  </a:lnTo>
                  <a:lnTo>
                    <a:pt x="9646" y="495038"/>
                  </a:lnTo>
                  <a:lnTo>
                    <a:pt x="6668" y="477359"/>
                  </a:lnTo>
                  <a:lnTo>
                    <a:pt x="4237" y="458580"/>
                  </a:lnTo>
                  <a:lnTo>
                    <a:pt x="2136" y="435708"/>
                  </a:lnTo>
                  <a:lnTo>
                    <a:pt x="0" y="40337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6290124" y="4913687"/>
              <a:ext cx="192828" cy="274807"/>
            </a:xfrm>
            <a:custGeom>
              <a:avLst/>
              <a:gdLst/>
              <a:ahLst/>
              <a:cxnLst/>
              <a:rect l="0" t="0" r="0" b="0"/>
              <a:pathLst>
                <a:path w="192828" h="274807">
                  <a:moveTo>
                    <a:pt x="63027" y="27653"/>
                  </a:moveTo>
                  <a:lnTo>
                    <a:pt x="59514" y="38351"/>
                  </a:lnTo>
                  <a:lnTo>
                    <a:pt x="56183" y="49877"/>
                  </a:lnTo>
                  <a:lnTo>
                    <a:pt x="52712" y="63385"/>
                  </a:lnTo>
                  <a:lnTo>
                    <a:pt x="49071" y="78345"/>
                  </a:lnTo>
                  <a:lnTo>
                    <a:pt x="45282" y="93707"/>
                  </a:lnTo>
                  <a:lnTo>
                    <a:pt x="41380" y="108831"/>
                  </a:lnTo>
                  <a:lnTo>
                    <a:pt x="37590" y="124071"/>
                  </a:lnTo>
                  <a:lnTo>
                    <a:pt x="34306" y="140522"/>
                  </a:lnTo>
                  <a:lnTo>
                    <a:pt x="31707" y="158710"/>
                  </a:lnTo>
                  <a:lnTo>
                    <a:pt x="29963" y="178026"/>
                  </a:lnTo>
                  <a:lnTo>
                    <a:pt x="29332" y="197089"/>
                  </a:lnTo>
                  <a:lnTo>
                    <a:pt x="29851" y="215090"/>
                  </a:lnTo>
                  <a:lnTo>
                    <a:pt x="31763" y="231458"/>
                  </a:lnTo>
                  <a:lnTo>
                    <a:pt x="35593" y="245583"/>
                  </a:lnTo>
                  <a:lnTo>
                    <a:pt x="41464" y="257362"/>
                  </a:lnTo>
                  <a:lnTo>
                    <a:pt x="49527" y="266507"/>
                  </a:lnTo>
                  <a:lnTo>
                    <a:pt x="60148" y="272340"/>
                  </a:lnTo>
                  <a:lnTo>
                    <a:pt x="73266" y="274806"/>
                  </a:lnTo>
                  <a:lnTo>
                    <a:pt x="87918" y="274356"/>
                  </a:lnTo>
                  <a:lnTo>
                    <a:pt x="102531" y="271609"/>
                  </a:lnTo>
                  <a:lnTo>
                    <a:pt x="116211" y="267136"/>
                  </a:lnTo>
                  <a:lnTo>
                    <a:pt x="128920" y="260830"/>
                  </a:lnTo>
                  <a:lnTo>
                    <a:pt x="141128" y="251952"/>
                  </a:lnTo>
                  <a:lnTo>
                    <a:pt x="153182" y="240310"/>
                  </a:lnTo>
                  <a:lnTo>
                    <a:pt x="164666" y="226405"/>
                  </a:lnTo>
                  <a:lnTo>
                    <a:pt x="174537" y="211100"/>
                  </a:lnTo>
                  <a:lnTo>
                    <a:pt x="182328" y="195030"/>
                  </a:lnTo>
                  <a:lnTo>
                    <a:pt x="187947" y="178173"/>
                  </a:lnTo>
                  <a:lnTo>
                    <a:pt x="191371" y="159987"/>
                  </a:lnTo>
                  <a:lnTo>
                    <a:pt x="192827" y="140277"/>
                  </a:lnTo>
                  <a:lnTo>
                    <a:pt x="192690" y="119757"/>
                  </a:lnTo>
                  <a:lnTo>
                    <a:pt x="191344" y="99797"/>
                  </a:lnTo>
                  <a:lnTo>
                    <a:pt x="189108" y="81144"/>
                  </a:lnTo>
                  <a:lnTo>
                    <a:pt x="185846" y="64115"/>
                  </a:lnTo>
                  <a:lnTo>
                    <a:pt x="181011" y="48900"/>
                  </a:lnTo>
                  <a:lnTo>
                    <a:pt x="174425" y="35400"/>
                  </a:lnTo>
                  <a:lnTo>
                    <a:pt x="166063" y="23716"/>
                  </a:lnTo>
                  <a:lnTo>
                    <a:pt x="155867" y="14258"/>
                  </a:lnTo>
                  <a:lnTo>
                    <a:pt x="143995" y="7056"/>
                  </a:lnTo>
                  <a:lnTo>
                    <a:pt x="130746" y="2197"/>
                  </a:lnTo>
                  <a:lnTo>
                    <a:pt x="116445" y="0"/>
                  </a:lnTo>
                  <a:lnTo>
                    <a:pt x="101386" y="391"/>
                  </a:lnTo>
                  <a:lnTo>
                    <a:pt x="86184" y="3168"/>
                  </a:lnTo>
                  <a:lnTo>
                    <a:pt x="71740" y="8214"/>
                  </a:lnTo>
                  <a:lnTo>
                    <a:pt x="58487" y="15241"/>
                  </a:lnTo>
                  <a:lnTo>
                    <a:pt x="46628" y="23853"/>
                  </a:lnTo>
                  <a:lnTo>
                    <a:pt x="36344" y="33658"/>
                  </a:lnTo>
                  <a:lnTo>
                    <a:pt x="27569" y="44311"/>
                  </a:lnTo>
                  <a:lnTo>
                    <a:pt x="20232" y="55014"/>
                  </a:lnTo>
                  <a:lnTo>
                    <a:pt x="13658" y="65552"/>
                  </a:lnTo>
                  <a:lnTo>
                    <a:pt x="7266" y="76846"/>
                  </a:lnTo>
                  <a:lnTo>
                    <a:pt x="0" y="906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6583466" y="4890918"/>
              <a:ext cx="160455" cy="315137"/>
            </a:xfrm>
            <a:custGeom>
              <a:avLst/>
              <a:gdLst/>
              <a:ahLst/>
              <a:cxnLst/>
              <a:rect l="0" t="0" r="0" b="0"/>
              <a:pathLst>
                <a:path w="160455" h="315137">
                  <a:moveTo>
                    <a:pt x="9189" y="0"/>
                  </a:moveTo>
                  <a:lnTo>
                    <a:pt x="9194" y="8664"/>
                  </a:lnTo>
                  <a:lnTo>
                    <a:pt x="9402" y="21363"/>
                  </a:lnTo>
                  <a:lnTo>
                    <a:pt x="10178" y="36932"/>
                  </a:lnTo>
                  <a:lnTo>
                    <a:pt x="11673" y="54900"/>
                  </a:lnTo>
                  <a:lnTo>
                    <a:pt x="13651" y="74442"/>
                  </a:lnTo>
                  <a:lnTo>
                    <a:pt x="15625" y="94374"/>
                  </a:lnTo>
                  <a:lnTo>
                    <a:pt x="17304" y="114000"/>
                  </a:lnTo>
                  <a:lnTo>
                    <a:pt x="18612" y="133468"/>
                  </a:lnTo>
                  <a:lnTo>
                    <a:pt x="19580" y="153514"/>
                  </a:lnTo>
                  <a:lnTo>
                    <a:pt x="20272" y="174530"/>
                  </a:lnTo>
                  <a:lnTo>
                    <a:pt x="20756" y="196154"/>
                  </a:lnTo>
                  <a:lnTo>
                    <a:pt x="21091" y="217503"/>
                  </a:lnTo>
                  <a:lnTo>
                    <a:pt x="21315" y="238034"/>
                  </a:lnTo>
                  <a:lnTo>
                    <a:pt x="21251" y="256055"/>
                  </a:lnTo>
                  <a:lnTo>
                    <a:pt x="20170" y="267857"/>
                  </a:lnTo>
                  <a:lnTo>
                    <a:pt x="17974" y="271094"/>
                  </a:lnTo>
                  <a:lnTo>
                    <a:pt x="15719" y="266170"/>
                  </a:lnTo>
                  <a:lnTo>
                    <a:pt x="13854" y="254500"/>
                  </a:lnTo>
                  <a:lnTo>
                    <a:pt x="12242" y="238231"/>
                  </a:lnTo>
                  <a:lnTo>
                    <a:pt x="10452" y="219846"/>
                  </a:lnTo>
                  <a:lnTo>
                    <a:pt x="8243" y="200907"/>
                  </a:lnTo>
                  <a:lnTo>
                    <a:pt x="5769" y="182118"/>
                  </a:lnTo>
                  <a:lnTo>
                    <a:pt x="3457" y="163708"/>
                  </a:lnTo>
                  <a:lnTo>
                    <a:pt x="1552" y="145686"/>
                  </a:lnTo>
                  <a:lnTo>
                    <a:pt x="295" y="127796"/>
                  </a:lnTo>
                  <a:lnTo>
                    <a:pt x="0" y="109594"/>
                  </a:lnTo>
                  <a:lnTo>
                    <a:pt x="743" y="90874"/>
                  </a:lnTo>
                  <a:lnTo>
                    <a:pt x="2603" y="72208"/>
                  </a:lnTo>
                  <a:lnTo>
                    <a:pt x="5763" y="54779"/>
                  </a:lnTo>
                  <a:lnTo>
                    <a:pt x="10198" y="39174"/>
                  </a:lnTo>
                  <a:lnTo>
                    <a:pt x="15915" y="25959"/>
                  </a:lnTo>
                  <a:lnTo>
                    <a:pt x="23044" y="15951"/>
                  </a:lnTo>
                  <a:lnTo>
                    <a:pt x="31514" y="9283"/>
                  </a:lnTo>
                  <a:lnTo>
                    <a:pt x="40913" y="5922"/>
                  </a:lnTo>
                  <a:lnTo>
                    <a:pt x="50621" y="5996"/>
                  </a:lnTo>
                  <a:lnTo>
                    <a:pt x="60250" y="9249"/>
                  </a:lnTo>
                  <a:lnTo>
                    <a:pt x="69657" y="15710"/>
                  </a:lnTo>
                  <a:lnTo>
                    <a:pt x="78822" y="25875"/>
                  </a:lnTo>
                  <a:lnTo>
                    <a:pt x="87774" y="39656"/>
                  </a:lnTo>
                  <a:lnTo>
                    <a:pt x="96363" y="55928"/>
                  </a:lnTo>
                  <a:lnTo>
                    <a:pt x="104265" y="72909"/>
                  </a:lnTo>
                  <a:lnTo>
                    <a:pt x="111349" y="89524"/>
                  </a:lnTo>
                  <a:lnTo>
                    <a:pt x="117487" y="105971"/>
                  </a:lnTo>
                  <a:lnTo>
                    <a:pt x="122453" y="123334"/>
                  </a:lnTo>
                  <a:lnTo>
                    <a:pt x="126239" y="142189"/>
                  </a:lnTo>
                  <a:lnTo>
                    <a:pt x="129210" y="162179"/>
                  </a:lnTo>
                  <a:lnTo>
                    <a:pt x="131949" y="182343"/>
                  </a:lnTo>
                  <a:lnTo>
                    <a:pt x="134819" y="202073"/>
                  </a:lnTo>
                  <a:lnTo>
                    <a:pt x="137947" y="220985"/>
                  </a:lnTo>
                  <a:lnTo>
                    <a:pt x="141339" y="238739"/>
                  </a:lnTo>
                  <a:lnTo>
                    <a:pt x="144949" y="255267"/>
                  </a:lnTo>
                  <a:lnTo>
                    <a:pt x="148544" y="270188"/>
                  </a:lnTo>
                  <a:lnTo>
                    <a:pt x="152073" y="284143"/>
                  </a:lnTo>
                  <a:lnTo>
                    <a:pt x="155844" y="298359"/>
                  </a:lnTo>
                  <a:lnTo>
                    <a:pt x="160454" y="3151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6819553" y="4909884"/>
              <a:ext cx="158541" cy="276308"/>
            </a:xfrm>
            <a:custGeom>
              <a:avLst/>
              <a:gdLst/>
              <a:ahLst/>
              <a:cxnLst/>
              <a:rect l="0" t="0" r="0" b="0"/>
              <a:pathLst>
                <a:path w="158541" h="276308">
                  <a:moveTo>
                    <a:pt x="50421" y="18850"/>
                  </a:moveTo>
                  <a:lnTo>
                    <a:pt x="46909" y="29548"/>
                  </a:lnTo>
                  <a:lnTo>
                    <a:pt x="43578" y="41074"/>
                  </a:lnTo>
                  <a:lnTo>
                    <a:pt x="40112" y="54594"/>
                  </a:lnTo>
                  <a:lnTo>
                    <a:pt x="36679" y="69967"/>
                  </a:lnTo>
                  <a:lnTo>
                    <a:pt x="33666" y="86882"/>
                  </a:lnTo>
                  <a:lnTo>
                    <a:pt x="31258" y="104991"/>
                  </a:lnTo>
                  <a:lnTo>
                    <a:pt x="29448" y="123981"/>
                  </a:lnTo>
                  <a:lnTo>
                    <a:pt x="28137" y="143602"/>
                  </a:lnTo>
                  <a:lnTo>
                    <a:pt x="27223" y="163654"/>
                  </a:lnTo>
                  <a:lnTo>
                    <a:pt x="26994" y="183608"/>
                  </a:lnTo>
                  <a:lnTo>
                    <a:pt x="28106" y="202633"/>
                  </a:lnTo>
                  <a:lnTo>
                    <a:pt x="30818" y="220339"/>
                  </a:lnTo>
                  <a:lnTo>
                    <a:pt x="35400" y="236368"/>
                  </a:lnTo>
                  <a:lnTo>
                    <a:pt x="42314" y="250195"/>
                  </a:lnTo>
                  <a:lnTo>
                    <a:pt x="51573" y="261734"/>
                  </a:lnTo>
                  <a:lnTo>
                    <a:pt x="62456" y="270497"/>
                  </a:lnTo>
                  <a:lnTo>
                    <a:pt x="73796" y="275430"/>
                  </a:lnTo>
                  <a:lnTo>
                    <a:pt x="84871" y="276307"/>
                  </a:lnTo>
                  <a:lnTo>
                    <a:pt x="95428" y="273610"/>
                  </a:lnTo>
                  <a:lnTo>
                    <a:pt x="105454" y="268073"/>
                  </a:lnTo>
                  <a:lnTo>
                    <a:pt x="115026" y="260387"/>
                  </a:lnTo>
                  <a:lnTo>
                    <a:pt x="124052" y="250361"/>
                  </a:lnTo>
                  <a:lnTo>
                    <a:pt x="132254" y="236977"/>
                  </a:lnTo>
                  <a:lnTo>
                    <a:pt x="139547" y="219954"/>
                  </a:lnTo>
                  <a:lnTo>
                    <a:pt x="145826" y="199879"/>
                  </a:lnTo>
                  <a:lnTo>
                    <a:pt x="150885" y="177769"/>
                  </a:lnTo>
                  <a:lnTo>
                    <a:pt x="154726" y="154443"/>
                  </a:lnTo>
                  <a:lnTo>
                    <a:pt x="157325" y="130990"/>
                  </a:lnTo>
                  <a:lnTo>
                    <a:pt x="158540" y="108811"/>
                  </a:lnTo>
                  <a:lnTo>
                    <a:pt x="158417" y="88543"/>
                  </a:lnTo>
                  <a:lnTo>
                    <a:pt x="156773" y="70169"/>
                  </a:lnTo>
                  <a:lnTo>
                    <a:pt x="153124" y="53387"/>
                  </a:lnTo>
                  <a:lnTo>
                    <a:pt x="147379" y="37855"/>
                  </a:lnTo>
                  <a:lnTo>
                    <a:pt x="139605" y="24031"/>
                  </a:lnTo>
                  <a:lnTo>
                    <a:pt x="129814" y="13125"/>
                  </a:lnTo>
                  <a:lnTo>
                    <a:pt x="118220" y="5571"/>
                  </a:lnTo>
                  <a:lnTo>
                    <a:pt x="105365" y="1267"/>
                  </a:lnTo>
                  <a:lnTo>
                    <a:pt x="91967" y="0"/>
                  </a:lnTo>
                  <a:lnTo>
                    <a:pt x="78487" y="1333"/>
                  </a:lnTo>
                  <a:lnTo>
                    <a:pt x="65321" y="5107"/>
                  </a:lnTo>
                  <a:lnTo>
                    <a:pt x="52887" y="11539"/>
                  </a:lnTo>
                  <a:lnTo>
                    <a:pt x="41345" y="20499"/>
                  </a:lnTo>
                  <a:lnTo>
                    <a:pt x="30985" y="31076"/>
                  </a:lnTo>
                  <a:lnTo>
                    <a:pt x="21328" y="42944"/>
                  </a:lnTo>
                  <a:lnTo>
                    <a:pt x="11528" y="58479"/>
                  </a:lnTo>
                  <a:lnTo>
                    <a:pt x="0" y="818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7072819" y="4868042"/>
              <a:ext cx="276164" cy="312802"/>
            </a:xfrm>
            <a:custGeom>
              <a:avLst/>
              <a:gdLst/>
              <a:ahLst/>
              <a:cxnLst/>
              <a:rect l="0" t="0" r="0" b="0"/>
              <a:pathLst>
                <a:path w="276164" h="312802">
                  <a:moveTo>
                    <a:pt x="11449" y="22876"/>
                  </a:moveTo>
                  <a:lnTo>
                    <a:pt x="11368" y="37087"/>
                  </a:lnTo>
                  <a:lnTo>
                    <a:pt x="10602" y="51944"/>
                  </a:lnTo>
                  <a:lnTo>
                    <a:pt x="9055" y="68935"/>
                  </a:lnTo>
                  <a:lnTo>
                    <a:pt x="7035" y="87948"/>
                  </a:lnTo>
                  <a:lnTo>
                    <a:pt x="5039" y="108652"/>
                  </a:lnTo>
                  <a:lnTo>
                    <a:pt x="3352" y="130664"/>
                  </a:lnTo>
                  <a:lnTo>
                    <a:pt x="2244" y="153443"/>
                  </a:lnTo>
                  <a:lnTo>
                    <a:pt x="2050" y="176349"/>
                  </a:lnTo>
                  <a:lnTo>
                    <a:pt x="2851" y="198967"/>
                  </a:lnTo>
                  <a:lnTo>
                    <a:pt x="4344" y="219366"/>
                  </a:lnTo>
                  <a:lnTo>
                    <a:pt x="5962" y="232293"/>
                  </a:lnTo>
                  <a:lnTo>
                    <a:pt x="6985" y="235080"/>
                  </a:lnTo>
                  <a:lnTo>
                    <a:pt x="6791" y="230753"/>
                  </a:lnTo>
                  <a:lnTo>
                    <a:pt x="5637" y="221968"/>
                  </a:lnTo>
                  <a:lnTo>
                    <a:pt x="4170" y="210364"/>
                  </a:lnTo>
                  <a:lnTo>
                    <a:pt x="2801" y="196956"/>
                  </a:lnTo>
                  <a:lnTo>
                    <a:pt x="1685" y="182381"/>
                  </a:lnTo>
                  <a:lnTo>
                    <a:pt x="838" y="167045"/>
                  </a:lnTo>
                  <a:lnTo>
                    <a:pt x="228" y="151200"/>
                  </a:lnTo>
                  <a:lnTo>
                    <a:pt x="0" y="134623"/>
                  </a:lnTo>
                  <a:lnTo>
                    <a:pt x="473" y="116691"/>
                  </a:lnTo>
                  <a:lnTo>
                    <a:pt x="1766" y="97183"/>
                  </a:lnTo>
                  <a:lnTo>
                    <a:pt x="3810" y="76814"/>
                  </a:lnTo>
                  <a:lnTo>
                    <a:pt x="6464" y="56962"/>
                  </a:lnTo>
                  <a:lnTo>
                    <a:pt x="9594" y="38408"/>
                  </a:lnTo>
                  <a:lnTo>
                    <a:pt x="13666" y="22260"/>
                  </a:lnTo>
                  <a:lnTo>
                    <a:pt x="19683" y="10185"/>
                  </a:lnTo>
                  <a:lnTo>
                    <a:pt x="28026" y="2717"/>
                  </a:lnTo>
                  <a:lnTo>
                    <a:pt x="38135" y="0"/>
                  </a:lnTo>
                  <a:lnTo>
                    <a:pt x="48875" y="2327"/>
                  </a:lnTo>
                  <a:lnTo>
                    <a:pt x="59502" y="9332"/>
                  </a:lnTo>
                  <a:lnTo>
                    <a:pt x="69537" y="19811"/>
                  </a:lnTo>
                  <a:lnTo>
                    <a:pt x="78566" y="32130"/>
                  </a:lnTo>
                  <a:lnTo>
                    <a:pt x="86491" y="45189"/>
                  </a:lnTo>
                  <a:lnTo>
                    <a:pt x="93434" y="58634"/>
                  </a:lnTo>
                  <a:lnTo>
                    <a:pt x="99594" y="72607"/>
                  </a:lnTo>
                  <a:lnTo>
                    <a:pt x="105165" y="87185"/>
                  </a:lnTo>
                  <a:lnTo>
                    <a:pt x="110311" y="102129"/>
                  </a:lnTo>
                  <a:lnTo>
                    <a:pt x="115158" y="116968"/>
                  </a:lnTo>
                  <a:lnTo>
                    <a:pt x="119797" y="131448"/>
                  </a:lnTo>
                  <a:lnTo>
                    <a:pt x="124295" y="145904"/>
                  </a:lnTo>
                  <a:lnTo>
                    <a:pt x="128696" y="161117"/>
                  </a:lnTo>
                  <a:lnTo>
                    <a:pt x="133026" y="177469"/>
                  </a:lnTo>
                  <a:lnTo>
                    <a:pt x="137110" y="194764"/>
                  </a:lnTo>
                  <a:lnTo>
                    <a:pt x="140596" y="212454"/>
                  </a:lnTo>
                  <a:lnTo>
                    <a:pt x="143315" y="230064"/>
                  </a:lnTo>
                  <a:lnTo>
                    <a:pt x="144535" y="243818"/>
                  </a:lnTo>
                  <a:lnTo>
                    <a:pt x="143889" y="248450"/>
                  </a:lnTo>
                  <a:lnTo>
                    <a:pt x="142577" y="244222"/>
                  </a:lnTo>
                  <a:lnTo>
                    <a:pt x="141280" y="233317"/>
                  </a:lnTo>
                  <a:lnTo>
                    <a:pt x="140213" y="218148"/>
                  </a:lnTo>
                  <a:lnTo>
                    <a:pt x="139404" y="200944"/>
                  </a:lnTo>
                  <a:lnTo>
                    <a:pt x="138822" y="183057"/>
                  </a:lnTo>
                  <a:lnTo>
                    <a:pt x="138614" y="165310"/>
                  </a:lnTo>
                  <a:lnTo>
                    <a:pt x="139102" y="148301"/>
                  </a:lnTo>
                  <a:lnTo>
                    <a:pt x="140405" y="132236"/>
                  </a:lnTo>
                  <a:lnTo>
                    <a:pt x="142455" y="117057"/>
                  </a:lnTo>
                  <a:lnTo>
                    <a:pt x="145114" y="102601"/>
                  </a:lnTo>
                  <a:lnTo>
                    <a:pt x="148238" y="88696"/>
                  </a:lnTo>
                  <a:lnTo>
                    <a:pt x="151897" y="75192"/>
                  </a:lnTo>
                  <a:lnTo>
                    <a:pt x="156362" y="61970"/>
                  </a:lnTo>
                  <a:lnTo>
                    <a:pt x="161722" y="48974"/>
                  </a:lnTo>
                  <a:lnTo>
                    <a:pt x="168081" y="37120"/>
                  </a:lnTo>
                  <a:lnTo>
                    <a:pt x="175650" y="28205"/>
                  </a:lnTo>
                  <a:lnTo>
                    <a:pt x="184421" y="22985"/>
                  </a:lnTo>
                  <a:lnTo>
                    <a:pt x="194025" y="21636"/>
                  </a:lnTo>
                  <a:lnTo>
                    <a:pt x="203869" y="24273"/>
                  </a:lnTo>
                  <a:lnTo>
                    <a:pt x="213584" y="30547"/>
                  </a:lnTo>
                  <a:lnTo>
                    <a:pt x="222845" y="40377"/>
                  </a:lnTo>
                  <a:lnTo>
                    <a:pt x="231275" y="54167"/>
                  </a:lnTo>
                  <a:lnTo>
                    <a:pt x="238756" y="71756"/>
                  </a:lnTo>
                  <a:lnTo>
                    <a:pt x="245177" y="91961"/>
                  </a:lnTo>
                  <a:lnTo>
                    <a:pt x="250340" y="112963"/>
                  </a:lnTo>
                  <a:lnTo>
                    <a:pt x="254259" y="133652"/>
                  </a:lnTo>
                  <a:lnTo>
                    <a:pt x="257116" y="154012"/>
                  </a:lnTo>
                  <a:lnTo>
                    <a:pt x="259143" y="174745"/>
                  </a:lnTo>
                  <a:lnTo>
                    <a:pt x="260561" y="196254"/>
                  </a:lnTo>
                  <a:lnTo>
                    <a:pt x="261776" y="217972"/>
                  </a:lnTo>
                  <a:lnTo>
                    <a:pt x="263625" y="240929"/>
                  </a:lnTo>
                  <a:lnTo>
                    <a:pt x="267613" y="269825"/>
                  </a:lnTo>
                  <a:lnTo>
                    <a:pt x="276163" y="312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412010" y="4872687"/>
              <a:ext cx="134903" cy="270341"/>
            </a:xfrm>
            <a:custGeom>
              <a:avLst/>
              <a:gdLst/>
              <a:ahLst/>
              <a:cxnLst/>
              <a:rect l="0" t="0" r="0" b="0"/>
              <a:pathLst>
                <a:path w="134903" h="270341">
                  <a:moveTo>
                    <a:pt x="0" y="56047"/>
                  </a:moveTo>
                  <a:lnTo>
                    <a:pt x="7266" y="66344"/>
                  </a:lnTo>
                  <a:lnTo>
                    <a:pt x="16227" y="74038"/>
                  </a:lnTo>
                  <a:lnTo>
                    <a:pt x="27816" y="79791"/>
                  </a:lnTo>
                  <a:lnTo>
                    <a:pt x="41361" y="83824"/>
                  </a:lnTo>
                  <a:lnTo>
                    <a:pt x="55708" y="86095"/>
                  </a:lnTo>
                  <a:lnTo>
                    <a:pt x="70095" y="86730"/>
                  </a:lnTo>
                  <a:lnTo>
                    <a:pt x="84012" y="85618"/>
                  </a:lnTo>
                  <a:lnTo>
                    <a:pt x="97017" y="82337"/>
                  </a:lnTo>
                  <a:lnTo>
                    <a:pt x="108972" y="76845"/>
                  </a:lnTo>
                  <a:lnTo>
                    <a:pt x="119389" y="69244"/>
                  </a:lnTo>
                  <a:lnTo>
                    <a:pt x="127348" y="59568"/>
                  </a:lnTo>
                  <a:lnTo>
                    <a:pt x="132558" y="48064"/>
                  </a:lnTo>
                  <a:lnTo>
                    <a:pt x="134902" y="35675"/>
                  </a:lnTo>
                  <a:lnTo>
                    <a:pt x="134128" y="23864"/>
                  </a:lnTo>
                  <a:lnTo>
                    <a:pt x="130407" y="13427"/>
                  </a:lnTo>
                  <a:lnTo>
                    <a:pt x="124036" y="5268"/>
                  </a:lnTo>
                  <a:lnTo>
                    <a:pt x="115207" y="674"/>
                  </a:lnTo>
                  <a:lnTo>
                    <a:pt x="104274" y="0"/>
                  </a:lnTo>
                  <a:lnTo>
                    <a:pt x="92068" y="3223"/>
                  </a:lnTo>
                  <a:lnTo>
                    <a:pt x="79744" y="10380"/>
                  </a:lnTo>
                  <a:lnTo>
                    <a:pt x="67965" y="21074"/>
                  </a:lnTo>
                  <a:lnTo>
                    <a:pt x="57119" y="34255"/>
                  </a:lnTo>
                  <a:lnTo>
                    <a:pt x="47525" y="48496"/>
                  </a:lnTo>
                  <a:lnTo>
                    <a:pt x="39219" y="62907"/>
                  </a:lnTo>
                  <a:lnTo>
                    <a:pt x="32219" y="77691"/>
                  </a:lnTo>
                  <a:lnTo>
                    <a:pt x="26657" y="93846"/>
                  </a:lnTo>
                  <a:lnTo>
                    <a:pt x="22477" y="111848"/>
                  </a:lnTo>
                  <a:lnTo>
                    <a:pt x="19849" y="131245"/>
                  </a:lnTo>
                  <a:lnTo>
                    <a:pt x="19250" y="151001"/>
                  </a:lnTo>
                  <a:lnTo>
                    <a:pt x="20760" y="170454"/>
                  </a:lnTo>
                  <a:lnTo>
                    <a:pt x="24311" y="189178"/>
                  </a:lnTo>
                  <a:lnTo>
                    <a:pt x="29886" y="206805"/>
                  </a:lnTo>
                  <a:lnTo>
                    <a:pt x="37278" y="223243"/>
                  </a:lnTo>
                  <a:lnTo>
                    <a:pt x="46339" y="237851"/>
                  </a:lnTo>
                  <a:lnTo>
                    <a:pt x="57084" y="249367"/>
                  </a:lnTo>
                  <a:lnTo>
                    <a:pt x="69343" y="257385"/>
                  </a:lnTo>
                  <a:lnTo>
                    <a:pt x="82107" y="262429"/>
                  </a:lnTo>
                  <a:lnTo>
                    <a:pt x="94890" y="266034"/>
                  </a:lnTo>
                  <a:lnTo>
                    <a:pt x="108809" y="268512"/>
                  </a:lnTo>
                  <a:lnTo>
                    <a:pt x="126054" y="2703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7689330" y="4563176"/>
              <a:ext cx="75633" cy="617668"/>
            </a:xfrm>
            <a:custGeom>
              <a:avLst/>
              <a:gdLst/>
              <a:ahLst/>
              <a:cxnLst/>
              <a:rect l="0" t="0" r="0" b="0"/>
              <a:pathLst>
                <a:path w="75633" h="617668">
                  <a:moveTo>
                    <a:pt x="0" y="0"/>
                  </a:moveTo>
                  <a:lnTo>
                    <a:pt x="5" y="8664"/>
                  </a:lnTo>
                  <a:lnTo>
                    <a:pt x="212" y="21363"/>
                  </a:lnTo>
                  <a:lnTo>
                    <a:pt x="988" y="36932"/>
                  </a:lnTo>
                  <a:lnTo>
                    <a:pt x="2483" y="54906"/>
                  </a:lnTo>
                  <a:lnTo>
                    <a:pt x="4462" y="74655"/>
                  </a:lnTo>
                  <a:lnTo>
                    <a:pt x="6435" y="95363"/>
                  </a:lnTo>
                  <a:lnTo>
                    <a:pt x="8114" y="116479"/>
                  </a:lnTo>
                  <a:lnTo>
                    <a:pt x="9423" y="137718"/>
                  </a:lnTo>
                  <a:lnTo>
                    <a:pt x="10391" y="158961"/>
                  </a:lnTo>
                  <a:lnTo>
                    <a:pt x="11088" y="180167"/>
                  </a:lnTo>
                  <a:lnTo>
                    <a:pt x="11781" y="201327"/>
                  </a:lnTo>
                  <a:lnTo>
                    <a:pt x="12892" y="222447"/>
                  </a:lnTo>
                  <a:lnTo>
                    <a:pt x="14615" y="243534"/>
                  </a:lnTo>
                  <a:lnTo>
                    <a:pt x="16750" y="264598"/>
                  </a:lnTo>
                  <a:lnTo>
                    <a:pt x="18827" y="285645"/>
                  </a:lnTo>
                  <a:lnTo>
                    <a:pt x="20582" y="306674"/>
                  </a:lnTo>
                  <a:lnTo>
                    <a:pt x="22145" y="327494"/>
                  </a:lnTo>
                  <a:lnTo>
                    <a:pt x="23921" y="347739"/>
                  </a:lnTo>
                  <a:lnTo>
                    <a:pt x="26129" y="367255"/>
                  </a:lnTo>
                  <a:lnTo>
                    <a:pt x="28608" y="386084"/>
                  </a:lnTo>
                  <a:lnTo>
                    <a:pt x="30924" y="404347"/>
                  </a:lnTo>
                  <a:lnTo>
                    <a:pt x="32845" y="422179"/>
                  </a:lnTo>
                  <a:lnTo>
                    <a:pt x="34519" y="439695"/>
                  </a:lnTo>
                  <a:lnTo>
                    <a:pt x="36371" y="456988"/>
                  </a:lnTo>
                  <a:lnTo>
                    <a:pt x="38636" y="474120"/>
                  </a:lnTo>
                  <a:lnTo>
                    <a:pt x="41355" y="490944"/>
                  </a:lnTo>
                  <a:lnTo>
                    <a:pt x="44472" y="507126"/>
                  </a:lnTo>
                  <a:lnTo>
                    <a:pt x="47902" y="522534"/>
                  </a:lnTo>
                  <a:lnTo>
                    <a:pt x="51566" y="537223"/>
                  </a:lnTo>
                  <a:lnTo>
                    <a:pt x="55397" y="551326"/>
                  </a:lnTo>
                  <a:lnTo>
                    <a:pt x="59341" y="564968"/>
                  </a:lnTo>
                  <a:lnTo>
                    <a:pt x="63181" y="577725"/>
                  </a:lnTo>
                  <a:lnTo>
                    <a:pt x="66907" y="589887"/>
                  </a:lnTo>
                  <a:lnTo>
                    <a:pt x="70848" y="602524"/>
                  </a:lnTo>
                  <a:lnTo>
                    <a:pt x="75632" y="6176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7538064" y="4752258"/>
              <a:ext cx="264716" cy="63028"/>
            </a:xfrm>
            <a:custGeom>
              <a:avLst/>
              <a:gdLst/>
              <a:ahLst/>
              <a:cxnLst/>
              <a:rect l="0" t="0" r="0" b="0"/>
              <a:pathLst>
                <a:path w="264716" h="63028">
                  <a:moveTo>
                    <a:pt x="0" y="63027"/>
                  </a:moveTo>
                  <a:lnTo>
                    <a:pt x="10698" y="56082"/>
                  </a:lnTo>
                  <a:lnTo>
                    <a:pt x="22224" y="50186"/>
                  </a:lnTo>
                  <a:lnTo>
                    <a:pt x="35739" y="44801"/>
                  </a:lnTo>
                  <a:lnTo>
                    <a:pt x="50905" y="39955"/>
                  </a:lnTo>
                  <a:lnTo>
                    <a:pt x="67043" y="35925"/>
                  </a:lnTo>
                  <a:lnTo>
                    <a:pt x="83663" y="32797"/>
                  </a:lnTo>
                  <a:lnTo>
                    <a:pt x="100881" y="30284"/>
                  </a:lnTo>
                  <a:lnTo>
                    <a:pt x="119306" y="27857"/>
                  </a:lnTo>
                  <a:lnTo>
                    <a:pt x="139174" y="25199"/>
                  </a:lnTo>
                  <a:lnTo>
                    <a:pt x="159797" y="22215"/>
                  </a:lnTo>
                  <a:lnTo>
                    <a:pt x="179828" y="18919"/>
                  </a:lnTo>
                  <a:lnTo>
                    <a:pt x="198516" y="15373"/>
                  </a:lnTo>
                  <a:lnTo>
                    <a:pt x="215215" y="11822"/>
                  </a:lnTo>
                  <a:lnTo>
                    <a:pt x="230717" y="8327"/>
                  </a:lnTo>
                  <a:lnTo>
                    <a:pt x="246373" y="4585"/>
                  </a:lnTo>
                  <a:lnTo>
                    <a:pt x="26471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7827990" y="4739652"/>
              <a:ext cx="113450" cy="385446"/>
            </a:xfrm>
            <a:custGeom>
              <a:avLst/>
              <a:gdLst/>
              <a:ahLst/>
              <a:cxnLst/>
              <a:rect l="0" t="0" r="0" b="0"/>
              <a:pathLst>
                <a:path w="113450" h="385446">
                  <a:moveTo>
                    <a:pt x="0" y="63028"/>
                  </a:moveTo>
                  <a:lnTo>
                    <a:pt x="0" y="77078"/>
                  </a:lnTo>
                  <a:lnTo>
                    <a:pt x="0" y="90402"/>
                  </a:lnTo>
                  <a:lnTo>
                    <a:pt x="0" y="104288"/>
                  </a:lnTo>
                  <a:lnTo>
                    <a:pt x="0" y="118848"/>
                  </a:lnTo>
                  <a:lnTo>
                    <a:pt x="0" y="134006"/>
                  </a:lnTo>
                  <a:lnTo>
                    <a:pt x="0" y="149638"/>
                  </a:lnTo>
                  <a:lnTo>
                    <a:pt x="0" y="165623"/>
                  </a:lnTo>
                  <a:lnTo>
                    <a:pt x="0" y="181865"/>
                  </a:lnTo>
                  <a:lnTo>
                    <a:pt x="5" y="198280"/>
                  </a:lnTo>
                  <a:lnTo>
                    <a:pt x="212" y="214618"/>
                  </a:lnTo>
                  <a:lnTo>
                    <a:pt x="988" y="230473"/>
                  </a:lnTo>
                  <a:lnTo>
                    <a:pt x="2489" y="245676"/>
                  </a:lnTo>
                  <a:lnTo>
                    <a:pt x="4674" y="260839"/>
                  </a:lnTo>
                  <a:lnTo>
                    <a:pt x="7424" y="277172"/>
                  </a:lnTo>
                  <a:lnTo>
                    <a:pt x="10604" y="295253"/>
                  </a:lnTo>
                  <a:lnTo>
                    <a:pt x="14098" y="314686"/>
                  </a:lnTo>
                  <a:lnTo>
                    <a:pt x="17814" y="334456"/>
                  </a:lnTo>
                  <a:lnTo>
                    <a:pt x="21676" y="353876"/>
                  </a:lnTo>
                  <a:lnTo>
                    <a:pt x="25235" y="371128"/>
                  </a:lnTo>
                  <a:lnTo>
                    <a:pt x="27484" y="382392"/>
                  </a:lnTo>
                  <a:lnTo>
                    <a:pt x="27924" y="385445"/>
                  </a:lnTo>
                  <a:lnTo>
                    <a:pt x="26925" y="381042"/>
                  </a:lnTo>
                  <a:lnTo>
                    <a:pt x="24907" y="370707"/>
                  </a:lnTo>
                  <a:lnTo>
                    <a:pt x="22184" y="356317"/>
                  </a:lnTo>
                  <a:lnTo>
                    <a:pt x="18980" y="339843"/>
                  </a:lnTo>
                  <a:lnTo>
                    <a:pt x="15455" y="322544"/>
                  </a:lnTo>
                  <a:lnTo>
                    <a:pt x="11910" y="305039"/>
                  </a:lnTo>
                  <a:lnTo>
                    <a:pt x="8785" y="287579"/>
                  </a:lnTo>
                  <a:lnTo>
                    <a:pt x="6285" y="270244"/>
                  </a:lnTo>
                  <a:lnTo>
                    <a:pt x="4403" y="253039"/>
                  </a:lnTo>
                  <a:lnTo>
                    <a:pt x="3041" y="235944"/>
                  </a:lnTo>
                  <a:lnTo>
                    <a:pt x="2086" y="218939"/>
                  </a:lnTo>
                  <a:lnTo>
                    <a:pt x="1625" y="202198"/>
                  </a:lnTo>
                  <a:lnTo>
                    <a:pt x="1942" y="186070"/>
                  </a:lnTo>
                  <a:lnTo>
                    <a:pt x="3131" y="170692"/>
                  </a:lnTo>
                  <a:lnTo>
                    <a:pt x="5106" y="155819"/>
                  </a:lnTo>
                  <a:lnTo>
                    <a:pt x="7712" y="140955"/>
                  </a:lnTo>
                  <a:lnTo>
                    <a:pt x="10802" y="125813"/>
                  </a:lnTo>
                  <a:lnTo>
                    <a:pt x="14439" y="110507"/>
                  </a:lnTo>
                  <a:lnTo>
                    <a:pt x="18890" y="95435"/>
                  </a:lnTo>
                  <a:lnTo>
                    <a:pt x="24239" y="80819"/>
                  </a:lnTo>
                  <a:lnTo>
                    <a:pt x="30591" y="66885"/>
                  </a:lnTo>
                  <a:lnTo>
                    <a:pt x="38155" y="53936"/>
                  </a:lnTo>
                  <a:lnTo>
                    <a:pt x="46922" y="42046"/>
                  </a:lnTo>
                  <a:lnTo>
                    <a:pt x="56632" y="31453"/>
                  </a:lnTo>
                  <a:lnTo>
                    <a:pt x="68080" y="21615"/>
                  </a:lnTo>
                  <a:lnTo>
                    <a:pt x="84949" y="11669"/>
                  </a:lnTo>
                  <a:lnTo>
                    <a:pt x="11344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017072" y="4777469"/>
              <a:ext cx="138661" cy="284933"/>
            </a:xfrm>
            <a:custGeom>
              <a:avLst/>
              <a:gdLst/>
              <a:ahLst/>
              <a:cxnLst/>
              <a:rect l="0" t="0" r="0" b="0"/>
              <a:pathLst>
                <a:path w="138661" h="284933">
                  <a:moveTo>
                    <a:pt x="0" y="0"/>
                  </a:moveTo>
                  <a:lnTo>
                    <a:pt x="81" y="14130"/>
                  </a:lnTo>
                  <a:lnTo>
                    <a:pt x="847" y="28221"/>
                  </a:lnTo>
                  <a:lnTo>
                    <a:pt x="2400" y="43649"/>
                  </a:lnTo>
                  <a:lnTo>
                    <a:pt x="4625" y="60022"/>
                  </a:lnTo>
                  <a:lnTo>
                    <a:pt x="7398" y="76399"/>
                  </a:lnTo>
                  <a:lnTo>
                    <a:pt x="10591" y="92240"/>
                  </a:lnTo>
                  <a:lnTo>
                    <a:pt x="14092" y="107975"/>
                  </a:lnTo>
                  <a:lnTo>
                    <a:pt x="17811" y="124766"/>
                  </a:lnTo>
                  <a:lnTo>
                    <a:pt x="21685" y="143186"/>
                  </a:lnTo>
                  <a:lnTo>
                    <a:pt x="25665" y="162659"/>
                  </a:lnTo>
                  <a:lnTo>
                    <a:pt x="29717" y="181827"/>
                  </a:lnTo>
                  <a:lnTo>
                    <a:pt x="33823" y="199911"/>
                  </a:lnTo>
                  <a:lnTo>
                    <a:pt x="38164" y="216740"/>
                  </a:lnTo>
                  <a:lnTo>
                    <a:pt x="43098" y="232449"/>
                  </a:lnTo>
                  <a:lnTo>
                    <a:pt x="48780" y="247244"/>
                  </a:lnTo>
                  <a:lnTo>
                    <a:pt x="55561" y="260568"/>
                  </a:lnTo>
                  <a:lnTo>
                    <a:pt x="64052" y="271133"/>
                  </a:lnTo>
                  <a:lnTo>
                    <a:pt x="74409" y="278464"/>
                  </a:lnTo>
                  <a:lnTo>
                    <a:pt x="85933" y="282789"/>
                  </a:lnTo>
                  <a:lnTo>
                    <a:pt x="98540" y="284932"/>
                  </a:lnTo>
                  <a:lnTo>
                    <a:pt x="114680" y="283738"/>
                  </a:lnTo>
                  <a:lnTo>
                    <a:pt x="138660" y="2773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064484" y="4714441"/>
              <a:ext cx="141670" cy="857173"/>
            </a:xfrm>
            <a:custGeom>
              <a:avLst/>
              <a:gdLst/>
              <a:ahLst/>
              <a:cxnLst/>
              <a:rect l="0" t="0" r="0" b="0"/>
              <a:pathLst>
                <a:path w="141670" h="857173">
                  <a:moveTo>
                    <a:pt x="141669" y="0"/>
                  </a:moveTo>
                  <a:lnTo>
                    <a:pt x="138317" y="13970"/>
                  </a:lnTo>
                  <a:lnTo>
                    <a:pt x="136519" y="26529"/>
                  </a:lnTo>
                  <a:lnTo>
                    <a:pt x="136141" y="38868"/>
                  </a:lnTo>
                  <a:lnTo>
                    <a:pt x="136541" y="51408"/>
                  </a:lnTo>
                  <a:lnTo>
                    <a:pt x="136746" y="64569"/>
                  </a:lnTo>
                  <a:lnTo>
                    <a:pt x="136227" y="78508"/>
                  </a:lnTo>
                  <a:lnTo>
                    <a:pt x="135067" y="93179"/>
                  </a:lnTo>
                  <a:lnTo>
                    <a:pt x="133724" y="108450"/>
                  </a:lnTo>
                  <a:lnTo>
                    <a:pt x="132502" y="124182"/>
                  </a:lnTo>
                  <a:lnTo>
                    <a:pt x="131316" y="140448"/>
                  </a:lnTo>
                  <a:lnTo>
                    <a:pt x="129801" y="157520"/>
                  </a:lnTo>
                  <a:lnTo>
                    <a:pt x="127766" y="175480"/>
                  </a:lnTo>
                  <a:lnTo>
                    <a:pt x="125204" y="194237"/>
                  </a:lnTo>
                  <a:lnTo>
                    <a:pt x="122193" y="213635"/>
                  </a:lnTo>
                  <a:lnTo>
                    <a:pt x="118833" y="233522"/>
                  </a:lnTo>
                  <a:lnTo>
                    <a:pt x="115217" y="253959"/>
                  </a:lnTo>
                  <a:lnTo>
                    <a:pt x="111418" y="275211"/>
                  </a:lnTo>
                  <a:lnTo>
                    <a:pt x="107489" y="297354"/>
                  </a:lnTo>
                  <a:lnTo>
                    <a:pt x="103474" y="320097"/>
                  </a:lnTo>
                  <a:lnTo>
                    <a:pt x="99397" y="342915"/>
                  </a:lnTo>
                  <a:lnTo>
                    <a:pt x="95279" y="365499"/>
                  </a:lnTo>
                  <a:lnTo>
                    <a:pt x="91134" y="387949"/>
                  </a:lnTo>
                  <a:lnTo>
                    <a:pt x="86970" y="410652"/>
                  </a:lnTo>
                  <a:lnTo>
                    <a:pt x="82788" y="433815"/>
                  </a:lnTo>
                  <a:lnTo>
                    <a:pt x="78396" y="457266"/>
                  </a:lnTo>
                  <a:lnTo>
                    <a:pt x="73429" y="480568"/>
                  </a:lnTo>
                  <a:lnTo>
                    <a:pt x="67740" y="503475"/>
                  </a:lnTo>
                  <a:lnTo>
                    <a:pt x="61564" y="525941"/>
                  </a:lnTo>
                  <a:lnTo>
                    <a:pt x="55392" y="548019"/>
                  </a:lnTo>
                  <a:lnTo>
                    <a:pt x="49514" y="569788"/>
                  </a:lnTo>
                  <a:lnTo>
                    <a:pt x="44005" y="591328"/>
                  </a:lnTo>
                  <a:lnTo>
                    <a:pt x="38837" y="612702"/>
                  </a:lnTo>
                  <a:lnTo>
                    <a:pt x="33943" y="633971"/>
                  </a:lnTo>
                  <a:lnTo>
                    <a:pt x="29257" y="655563"/>
                  </a:lnTo>
                  <a:lnTo>
                    <a:pt x="24720" y="678238"/>
                  </a:lnTo>
                  <a:lnTo>
                    <a:pt x="20290" y="702309"/>
                  </a:lnTo>
                  <a:lnTo>
                    <a:pt x="15933" y="727120"/>
                  </a:lnTo>
                  <a:lnTo>
                    <a:pt x="11626" y="751334"/>
                  </a:lnTo>
                  <a:lnTo>
                    <a:pt x="7365" y="774203"/>
                  </a:lnTo>
                  <a:lnTo>
                    <a:pt x="3550" y="794900"/>
                  </a:lnTo>
                  <a:lnTo>
                    <a:pt x="731" y="814251"/>
                  </a:lnTo>
                  <a:lnTo>
                    <a:pt x="0" y="833950"/>
                  </a:lnTo>
                  <a:lnTo>
                    <a:pt x="3010" y="8571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294391" y="5155633"/>
              <a:ext cx="59780" cy="226899"/>
            </a:xfrm>
            <a:custGeom>
              <a:avLst/>
              <a:gdLst/>
              <a:ahLst/>
              <a:cxnLst/>
              <a:rect l="0" t="0" r="0" b="0"/>
              <a:pathLst>
                <a:path w="59780" h="226899">
                  <a:moveTo>
                    <a:pt x="50422" y="0"/>
                  </a:moveTo>
                  <a:lnTo>
                    <a:pt x="53854" y="10698"/>
                  </a:lnTo>
                  <a:lnTo>
                    <a:pt x="56419" y="22224"/>
                  </a:lnTo>
                  <a:lnTo>
                    <a:pt x="58332" y="35738"/>
                  </a:lnTo>
                  <a:lnTo>
                    <a:pt x="59539" y="50904"/>
                  </a:lnTo>
                  <a:lnTo>
                    <a:pt x="59779" y="67043"/>
                  </a:lnTo>
                  <a:lnTo>
                    <a:pt x="58994" y="83645"/>
                  </a:lnTo>
                  <a:lnTo>
                    <a:pt x="57304" y="100243"/>
                  </a:lnTo>
                  <a:lnTo>
                    <a:pt x="54895" y="116339"/>
                  </a:lnTo>
                  <a:lnTo>
                    <a:pt x="51941" y="131716"/>
                  </a:lnTo>
                  <a:lnTo>
                    <a:pt x="48396" y="146197"/>
                  </a:lnTo>
                  <a:lnTo>
                    <a:pt x="44009" y="159531"/>
                  </a:lnTo>
                  <a:lnTo>
                    <a:pt x="38713" y="171691"/>
                  </a:lnTo>
                  <a:lnTo>
                    <a:pt x="32744" y="182709"/>
                  </a:lnTo>
                  <a:lnTo>
                    <a:pt x="25828" y="193771"/>
                  </a:lnTo>
                  <a:lnTo>
                    <a:pt x="16020" y="207186"/>
                  </a:lnTo>
                  <a:lnTo>
                    <a:pt x="0" y="22689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277320" y="5854264"/>
              <a:ext cx="328092" cy="392040"/>
            </a:xfrm>
            <a:custGeom>
              <a:avLst/>
              <a:gdLst/>
              <a:ahLst/>
              <a:cxnLst/>
              <a:rect l="0" t="0" r="0" b="0"/>
              <a:pathLst>
                <a:path w="328092" h="392040">
                  <a:moveTo>
                    <a:pt x="264715" y="45091"/>
                  </a:moveTo>
                  <a:lnTo>
                    <a:pt x="261042" y="34713"/>
                  </a:lnTo>
                  <a:lnTo>
                    <a:pt x="256178" y="26253"/>
                  </a:lnTo>
                  <a:lnTo>
                    <a:pt x="249596" y="18949"/>
                  </a:lnTo>
                  <a:lnTo>
                    <a:pt x="241296" y="12689"/>
                  </a:lnTo>
                  <a:lnTo>
                    <a:pt x="231183" y="7644"/>
                  </a:lnTo>
                  <a:lnTo>
                    <a:pt x="219395" y="3811"/>
                  </a:lnTo>
                  <a:lnTo>
                    <a:pt x="206419" y="1215"/>
                  </a:lnTo>
                  <a:lnTo>
                    <a:pt x="192946" y="0"/>
                  </a:lnTo>
                  <a:lnTo>
                    <a:pt x="179403" y="122"/>
                  </a:lnTo>
                  <a:lnTo>
                    <a:pt x="165585" y="1767"/>
                  </a:lnTo>
                  <a:lnTo>
                    <a:pt x="150804" y="5417"/>
                  </a:lnTo>
                  <a:lnTo>
                    <a:pt x="134747" y="11145"/>
                  </a:lnTo>
                  <a:lnTo>
                    <a:pt x="117855" y="18299"/>
                  </a:lnTo>
                  <a:lnTo>
                    <a:pt x="101072" y="25762"/>
                  </a:lnTo>
                  <a:lnTo>
                    <a:pt x="84975" y="32863"/>
                  </a:lnTo>
                  <a:lnTo>
                    <a:pt x="70679" y="39576"/>
                  </a:lnTo>
                  <a:lnTo>
                    <a:pt x="59946" y="46278"/>
                  </a:lnTo>
                  <a:lnTo>
                    <a:pt x="53425" y="53218"/>
                  </a:lnTo>
                  <a:lnTo>
                    <a:pt x="51365" y="60273"/>
                  </a:lnTo>
                  <a:lnTo>
                    <a:pt x="54144" y="67054"/>
                  </a:lnTo>
                  <a:lnTo>
                    <a:pt x="61473" y="73351"/>
                  </a:lnTo>
                  <a:lnTo>
                    <a:pt x="72780" y="79144"/>
                  </a:lnTo>
                  <a:lnTo>
                    <a:pt x="87568" y="84505"/>
                  </a:lnTo>
                  <a:lnTo>
                    <a:pt x="105201" y="89532"/>
                  </a:lnTo>
                  <a:lnTo>
                    <a:pt x="124439" y="94512"/>
                  </a:lnTo>
                  <a:lnTo>
                    <a:pt x="143597" y="99883"/>
                  </a:lnTo>
                  <a:lnTo>
                    <a:pt x="161747" y="105848"/>
                  </a:lnTo>
                  <a:lnTo>
                    <a:pt x="178657" y="112209"/>
                  </a:lnTo>
                  <a:lnTo>
                    <a:pt x="194438" y="118507"/>
                  </a:lnTo>
                  <a:lnTo>
                    <a:pt x="209306" y="124476"/>
                  </a:lnTo>
                  <a:lnTo>
                    <a:pt x="223292" y="130248"/>
                  </a:lnTo>
                  <a:lnTo>
                    <a:pt x="236217" y="136230"/>
                  </a:lnTo>
                  <a:lnTo>
                    <a:pt x="248076" y="142654"/>
                  </a:lnTo>
                  <a:lnTo>
                    <a:pt x="259210" y="149750"/>
                  </a:lnTo>
                  <a:lnTo>
                    <a:pt x="270186" y="157824"/>
                  </a:lnTo>
                  <a:lnTo>
                    <a:pt x="281332" y="166947"/>
                  </a:lnTo>
                  <a:lnTo>
                    <a:pt x="292370" y="177196"/>
                  </a:lnTo>
                  <a:lnTo>
                    <a:pt x="302559" y="188749"/>
                  </a:lnTo>
                  <a:lnTo>
                    <a:pt x="311530" y="201581"/>
                  </a:lnTo>
                  <a:lnTo>
                    <a:pt x="318912" y="215698"/>
                  </a:lnTo>
                  <a:lnTo>
                    <a:pt x="324162" y="231227"/>
                  </a:lnTo>
                  <a:lnTo>
                    <a:pt x="327193" y="248087"/>
                  </a:lnTo>
                  <a:lnTo>
                    <a:pt x="328091" y="265476"/>
                  </a:lnTo>
                  <a:lnTo>
                    <a:pt x="326892" y="282033"/>
                  </a:lnTo>
                  <a:lnTo>
                    <a:pt x="323812" y="297070"/>
                  </a:lnTo>
                  <a:lnTo>
                    <a:pt x="318622" y="310715"/>
                  </a:lnTo>
                  <a:lnTo>
                    <a:pt x="310583" y="323560"/>
                  </a:lnTo>
                  <a:lnTo>
                    <a:pt x="299553" y="336052"/>
                  </a:lnTo>
                  <a:lnTo>
                    <a:pt x="286282" y="348035"/>
                  </a:lnTo>
                  <a:lnTo>
                    <a:pt x="272049" y="358878"/>
                  </a:lnTo>
                  <a:lnTo>
                    <a:pt x="257677" y="368302"/>
                  </a:lnTo>
                  <a:lnTo>
                    <a:pt x="242936" y="376195"/>
                  </a:lnTo>
                  <a:lnTo>
                    <a:pt x="226818" y="382427"/>
                  </a:lnTo>
                  <a:lnTo>
                    <a:pt x="208834" y="387097"/>
                  </a:lnTo>
                  <a:lnTo>
                    <a:pt x="189044" y="390274"/>
                  </a:lnTo>
                  <a:lnTo>
                    <a:pt x="167750" y="391886"/>
                  </a:lnTo>
                  <a:lnTo>
                    <a:pt x="145318" y="392039"/>
                  </a:lnTo>
                  <a:lnTo>
                    <a:pt x="122643" y="390785"/>
                  </a:lnTo>
                  <a:lnTo>
                    <a:pt x="101075" y="388034"/>
                  </a:lnTo>
                  <a:lnTo>
                    <a:pt x="81270" y="383884"/>
                  </a:lnTo>
                  <a:lnTo>
                    <a:pt x="63545" y="378707"/>
                  </a:lnTo>
                  <a:lnTo>
                    <a:pt x="46335" y="372418"/>
                  </a:lnTo>
                  <a:lnTo>
                    <a:pt x="26798" y="363131"/>
                  </a:lnTo>
                  <a:lnTo>
                    <a:pt x="0" y="3476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655484" y="5947600"/>
              <a:ext cx="231344" cy="276828"/>
            </a:xfrm>
            <a:custGeom>
              <a:avLst/>
              <a:gdLst/>
              <a:ahLst/>
              <a:cxnLst/>
              <a:rect l="0" t="0" r="0" b="0"/>
              <a:pathLst>
                <a:path w="231344" h="276828">
                  <a:moveTo>
                    <a:pt x="37816" y="14782"/>
                  </a:moveTo>
                  <a:lnTo>
                    <a:pt x="37822" y="23446"/>
                  </a:lnTo>
                  <a:lnTo>
                    <a:pt x="38029" y="36145"/>
                  </a:lnTo>
                  <a:lnTo>
                    <a:pt x="38805" y="51714"/>
                  </a:lnTo>
                  <a:lnTo>
                    <a:pt x="40311" y="69693"/>
                  </a:lnTo>
                  <a:lnTo>
                    <a:pt x="42703" y="89649"/>
                  </a:lnTo>
                  <a:lnTo>
                    <a:pt x="46229" y="111134"/>
                  </a:lnTo>
                  <a:lnTo>
                    <a:pt x="50915" y="133738"/>
                  </a:lnTo>
                  <a:lnTo>
                    <a:pt x="56802" y="156750"/>
                  </a:lnTo>
                  <a:lnTo>
                    <a:pt x="64044" y="179191"/>
                  </a:lnTo>
                  <a:lnTo>
                    <a:pt x="72602" y="200559"/>
                  </a:lnTo>
                  <a:lnTo>
                    <a:pt x="82468" y="220221"/>
                  </a:lnTo>
                  <a:lnTo>
                    <a:pt x="93762" y="237230"/>
                  </a:lnTo>
                  <a:lnTo>
                    <a:pt x="106415" y="251317"/>
                  </a:lnTo>
                  <a:lnTo>
                    <a:pt x="120208" y="262401"/>
                  </a:lnTo>
                  <a:lnTo>
                    <a:pt x="134883" y="270265"/>
                  </a:lnTo>
                  <a:lnTo>
                    <a:pt x="150196" y="275098"/>
                  </a:lnTo>
                  <a:lnTo>
                    <a:pt x="165571" y="276827"/>
                  </a:lnTo>
                  <a:lnTo>
                    <a:pt x="180132" y="274923"/>
                  </a:lnTo>
                  <a:lnTo>
                    <a:pt x="193457" y="269427"/>
                  </a:lnTo>
                  <a:lnTo>
                    <a:pt x="205163" y="260666"/>
                  </a:lnTo>
                  <a:lnTo>
                    <a:pt x="214705" y="248940"/>
                  </a:lnTo>
                  <a:lnTo>
                    <a:pt x="222003" y="234725"/>
                  </a:lnTo>
                  <a:lnTo>
                    <a:pt x="227149" y="218954"/>
                  </a:lnTo>
                  <a:lnTo>
                    <a:pt x="230183" y="202865"/>
                  </a:lnTo>
                  <a:lnTo>
                    <a:pt x="231343" y="187177"/>
                  </a:lnTo>
                  <a:lnTo>
                    <a:pt x="230990" y="172123"/>
                  </a:lnTo>
                  <a:lnTo>
                    <a:pt x="229492" y="157687"/>
                  </a:lnTo>
                  <a:lnTo>
                    <a:pt x="227155" y="143762"/>
                  </a:lnTo>
                  <a:lnTo>
                    <a:pt x="224027" y="130228"/>
                  </a:lnTo>
                  <a:lnTo>
                    <a:pt x="219919" y="116980"/>
                  </a:lnTo>
                  <a:lnTo>
                    <a:pt x="214800" y="103934"/>
                  </a:lnTo>
                  <a:lnTo>
                    <a:pt x="208601" y="91030"/>
                  </a:lnTo>
                  <a:lnTo>
                    <a:pt x="201140" y="78222"/>
                  </a:lnTo>
                  <a:lnTo>
                    <a:pt x="192431" y="65486"/>
                  </a:lnTo>
                  <a:lnTo>
                    <a:pt x="182462" y="52996"/>
                  </a:lnTo>
                  <a:lnTo>
                    <a:pt x="171097" y="41105"/>
                  </a:lnTo>
                  <a:lnTo>
                    <a:pt x="158390" y="29970"/>
                  </a:lnTo>
                  <a:lnTo>
                    <a:pt x="144359" y="19936"/>
                  </a:lnTo>
                  <a:lnTo>
                    <a:pt x="128887" y="11615"/>
                  </a:lnTo>
                  <a:lnTo>
                    <a:pt x="112058" y="5194"/>
                  </a:lnTo>
                  <a:lnTo>
                    <a:pt x="94488" y="1067"/>
                  </a:lnTo>
                  <a:lnTo>
                    <a:pt x="77171" y="0"/>
                  </a:lnTo>
                  <a:lnTo>
                    <a:pt x="60667" y="2130"/>
                  </a:lnTo>
                  <a:lnTo>
                    <a:pt x="45672" y="7253"/>
                  </a:lnTo>
                  <a:lnTo>
                    <a:pt x="33186" y="15156"/>
                  </a:lnTo>
                  <a:lnTo>
                    <a:pt x="23510" y="25413"/>
                  </a:lnTo>
                  <a:lnTo>
                    <a:pt x="16348" y="36789"/>
                  </a:lnTo>
                  <a:lnTo>
                    <a:pt x="10450" y="48467"/>
                  </a:lnTo>
                  <a:lnTo>
                    <a:pt x="5296" y="61467"/>
                  </a:lnTo>
                  <a:lnTo>
                    <a:pt x="0" y="778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819355" y="5571613"/>
              <a:ext cx="327743" cy="655484"/>
            </a:xfrm>
            <a:custGeom>
              <a:avLst/>
              <a:gdLst/>
              <a:ahLst/>
              <a:cxnLst/>
              <a:rect l="0" t="0" r="0" b="0"/>
              <a:pathLst>
                <a:path w="327743" h="655484">
                  <a:moveTo>
                    <a:pt x="0" y="0"/>
                  </a:moveTo>
                  <a:lnTo>
                    <a:pt x="3512" y="10617"/>
                  </a:lnTo>
                  <a:lnTo>
                    <a:pt x="6843" y="21377"/>
                  </a:lnTo>
                  <a:lnTo>
                    <a:pt x="10315" y="33349"/>
                  </a:lnTo>
                  <a:lnTo>
                    <a:pt x="13955" y="46703"/>
                  </a:lnTo>
                  <a:lnTo>
                    <a:pt x="17744" y="61621"/>
                  </a:lnTo>
                  <a:lnTo>
                    <a:pt x="21652" y="78032"/>
                  </a:lnTo>
                  <a:lnTo>
                    <a:pt x="25649" y="95501"/>
                  </a:lnTo>
                  <a:lnTo>
                    <a:pt x="29709" y="113375"/>
                  </a:lnTo>
                  <a:lnTo>
                    <a:pt x="33814" y="131249"/>
                  </a:lnTo>
                  <a:lnTo>
                    <a:pt x="37950" y="149153"/>
                  </a:lnTo>
                  <a:lnTo>
                    <a:pt x="42108" y="167421"/>
                  </a:lnTo>
                  <a:lnTo>
                    <a:pt x="46280" y="186231"/>
                  </a:lnTo>
                  <a:lnTo>
                    <a:pt x="50462" y="205581"/>
                  </a:lnTo>
                  <a:lnTo>
                    <a:pt x="54650" y="225387"/>
                  </a:lnTo>
                  <a:lnTo>
                    <a:pt x="58843" y="245546"/>
                  </a:lnTo>
                  <a:lnTo>
                    <a:pt x="63039" y="265965"/>
                  </a:lnTo>
                  <a:lnTo>
                    <a:pt x="67237" y="286569"/>
                  </a:lnTo>
                  <a:lnTo>
                    <a:pt x="71431" y="307302"/>
                  </a:lnTo>
                  <a:lnTo>
                    <a:pt x="75424" y="328124"/>
                  </a:lnTo>
                  <a:lnTo>
                    <a:pt x="78848" y="349007"/>
                  </a:lnTo>
                  <a:lnTo>
                    <a:pt x="81554" y="369925"/>
                  </a:lnTo>
                  <a:lnTo>
                    <a:pt x="83777" y="390671"/>
                  </a:lnTo>
                  <a:lnTo>
                    <a:pt x="86005" y="410866"/>
                  </a:lnTo>
                  <a:lnTo>
                    <a:pt x="88522" y="430354"/>
                  </a:lnTo>
                  <a:lnTo>
                    <a:pt x="91208" y="449368"/>
                  </a:lnTo>
                  <a:lnTo>
                    <a:pt x="93666" y="468392"/>
                  </a:lnTo>
                  <a:lnTo>
                    <a:pt x="95681" y="487704"/>
                  </a:lnTo>
                  <a:lnTo>
                    <a:pt x="97419" y="506985"/>
                  </a:lnTo>
                  <a:lnTo>
                    <a:pt x="99312" y="525471"/>
                  </a:lnTo>
                  <a:lnTo>
                    <a:pt x="101610" y="542708"/>
                  </a:lnTo>
                  <a:lnTo>
                    <a:pt x="104472" y="555927"/>
                  </a:lnTo>
                  <a:lnTo>
                    <a:pt x="107251" y="560762"/>
                  </a:lnTo>
                  <a:lnTo>
                    <a:pt x="108680" y="556670"/>
                  </a:lnTo>
                  <a:lnTo>
                    <a:pt x="108601" y="545240"/>
                  </a:lnTo>
                  <a:lnTo>
                    <a:pt x="107500" y="528927"/>
                  </a:lnTo>
                  <a:lnTo>
                    <a:pt x="106069" y="510400"/>
                  </a:lnTo>
                  <a:lnTo>
                    <a:pt x="104733" y="491298"/>
                  </a:lnTo>
                  <a:lnTo>
                    <a:pt x="103846" y="471965"/>
                  </a:lnTo>
                  <a:lnTo>
                    <a:pt x="103791" y="451900"/>
                  </a:lnTo>
                  <a:lnTo>
                    <a:pt x="104693" y="430824"/>
                  </a:lnTo>
                  <a:lnTo>
                    <a:pt x="106658" y="409338"/>
                  </a:lnTo>
                  <a:lnTo>
                    <a:pt x="109886" y="388705"/>
                  </a:lnTo>
                  <a:lnTo>
                    <a:pt x="114368" y="369596"/>
                  </a:lnTo>
                  <a:lnTo>
                    <a:pt x="120116" y="352460"/>
                  </a:lnTo>
                  <a:lnTo>
                    <a:pt x="127264" y="337807"/>
                  </a:lnTo>
                  <a:lnTo>
                    <a:pt x="135759" y="325675"/>
                  </a:lnTo>
                  <a:lnTo>
                    <a:pt x="145581" y="316494"/>
                  </a:lnTo>
                  <a:lnTo>
                    <a:pt x="156847" y="311274"/>
                  </a:lnTo>
                  <a:lnTo>
                    <a:pt x="169470" y="310199"/>
                  </a:lnTo>
                  <a:lnTo>
                    <a:pt x="182836" y="312762"/>
                  </a:lnTo>
                  <a:lnTo>
                    <a:pt x="195950" y="318208"/>
                  </a:lnTo>
                  <a:lnTo>
                    <a:pt x="208262" y="325817"/>
                  </a:lnTo>
                  <a:lnTo>
                    <a:pt x="219469" y="335181"/>
                  </a:lnTo>
                  <a:lnTo>
                    <a:pt x="229304" y="346208"/>
                  </a:lnTo>
                  <a:lnTo>
                    <a:pt x="237780" y="358711"/>
                  </a:lnTo>
                  <a:lnTo>
                    <a:pt x="245095" y="372217"/>
                  </a:lnTo>
                  <a:lnTo>
                    <a:pt x="251505" y="386069"/>
                  </a:lnTo>
                  <a:lnTo>
                    <a:pt x="257245" y="399873"/>
                  </a:lnTo>
                  <a:lnTo>
                    <a:pt x="262505" y="413667"/>
                  </a:lnTo>
                  <a:lnTo>
                    <a:pt x="267428" y="427798"/>
                  </a:lnTo>
                  <a:lnTo>
                    <a:pt x="272118" y="442450"/>
                  </a:lnTo>
                  <a:lnTo>
                    <a:pt x="276649" y="457629"/>
                  </a:lnTo>
                  <a:lnTo>
                    <a:pt x="281073" y="473253"/>
                  </a:lnTo>
                  <a:lnTo>
                    <a:pt x="285423" y="489219"/>
                  </a:lnTo>
                  <a:lnTo>
                    <a:pt x="289725" y="505238"/>
                  </a:lnTo>
                  <a:lnTo>
                    <a:pt x="293993" y="520869"/>
                  </a:lnTo>
                  <a:lnTo>
                    <a:pt x="298240" y="535910"/>
                  </a:lnTo>
                  <a:lnTo>
                    <a:pt x="302471" y="550554"/>
                  </a:lnTo>
                  <a:lnTo>
                    <a:pt x="306693" y="565264"/>
                  </a:lnTo>
                  <a:lnTo>
                    <a:pt x="310902" y="580292"/>
                  </a:lnTo>
                  <a:lnTo>
                    <a:pt x="314921" y="595204"/>
                  </a:lnTo>
                  <a:lnTo>
                    <a:pt x="318789" y="610572"/>
                  </a:lnTo>
                  <a:lnTo>
                    <a:pt x="322846" y="629091"/>
                  </a:lnTo>
                  <a:lnTo>
                    <a:pt x="327742" y="65548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1176874" y="5879010"/>
              <a:ext cx="234938" cy="360693"/>
            </a:xfrm>
            <a:custGeom>
              <a:avLst/>
              <a:gdLst/>
              <a:ahLst/>
              <a:cxnLst/>
              <a:rect l="0" t="0" r="0" b="0"/>
              <a:pathLst>
                <a:path w="234938" h="360693">
                  <a:moveTo>
                    <a:pt x="234937" y="95977"/>
                  </a:moveTo>
                  <a:lnTo>
                    <a:pt x="227832" y="81928"/>
                  </a:lnTo>
                  <a:lnTo>
                    <a:pt x="220403" y="68603"/>
                  </a:lnTo>
                  <a:lnTo>
                    <a:pt x="211902" y="54733"/>
                  </a:lnTo>
                  <a:lnTo>
                    <a:pt x="202189" y="40794"/>
                  </a:lnTo>
                  <a:lnTo>
                    <a:pt x="191061" y="27965"/>
                  </a:lnTo>
                  <a:lnTo>
                    <a:pt x="178552" y="16851"/>
                  </a:lnTo>
                  <a:lnTo>
                    <a:pt x="164873" y="8043"/>
                  </a:lnTo>
                  <a:lnTo>
                    <a:pt x="150282" y="2379"/>
                  </a:lnTo>
                  <a:lnTo>
                    <a:pt x="135029" y="0"/>
                  </a:lnTo>
                  <a:lnTo>
                    <a:pt x="119697" y="494"/>
                  </a:lnTo>
                  <a:lnTo>
                    <a:pt x="105165" y="3263"/>
                  </a:lnTo>
                  <a:lnTo>
                    <a:pt x="91849" y="7736"/>
                  </a:lnTo>
                  <a:lnTo>
                    <a:pt x="79744" y="13634"/>
                  </a:lnTo>
                  <a:lnTo>
                    <a:pt x="68658" y="20962"/>
                  </a:lnTo>
                  <a:lnTo>
                    <a:pt x="58365" y="29610"/>
                  </a:lnTo>
                  <a:lnTo>
                    <a:pt x="48852" y="39352"/>
                  </a:lnTo>
                  <a:lnTo>
                    <a:pt x="40322" y="49934"/>
                  </a:lnTo>
                  <a:lnTo>
                    <a:pt x="32804" y="61134"/>
                  </a:lnTo>
                  <a:lnTo>
                    <a:pt x="26170" y="72776"/>
                  </a:lnTo>
                  <a:lnTo>
                    <a:pt x="20235" y="84725"/>
                  </a:lnTo>
                  <a:lnTo>
                    <a:pt x="14828" y="96902"/>
                  </a:lnTo>
                  <a:lnTo>
                    <a:pt x="9999" y="109829"/>
                  </a:lnTo>
                  <a:lnTo>
                    <a:pt x="6004" y="124562"/>
                  </a:lnTo>
                  <a:lnTo>
                    <a:pt x="2922" y="141516"/>
                  </a:lnTo>
                  <a:lnTo>
                    <a:pt x="852" y="159968"/>
                  </a:lnTo>
                  <a:lnTo>
                    <a:pt x="0" y="178433"/>
                  </a:lnTo>
                  <a:lnTo>
                    <a:pt x="367" y="196037"/>
                  </a:lnTo>
                  <a:lnTo>
                    <a:pt x="1972" y="212541"/>
                  </a:lnTo>
                  <a:lnTo>
                    <a:pt x="4961" y="228030"/>
                  </a:lnTo>
                  <a:lnTo>
                    <a:pt x="9276" y="242695"/>
                  </a:lnTo>
                  <a:lnTo>
                    <a:pt x="14709" y="256539"/>
                  </a:lnTo>
                  <a:lnTo>
                    <a:pt x="21009" y="269367"/>
                  </a:lnTo>
                  <a:lnTo>
                    <a:pt x="27967" y="281155"/>
                  </a:lnTo>
                  <a:lnTo>
                    <a:pt x="35986" y="292039"/>
                  </a:lnTo>
                  <a:lnTo>
                    <a:pt x="46033" y="302208"/>
                  </a:lnTo>
                  <a:lnTo>
                    <a:pt x="58463" y="311839"/>
                  </a:lnTo>
                  <a:lnTo>
                    <a:pt x="72697" y="320884"/>
                  </a:lnTo>
                  <a:lnTo>
                    <a:pt x="87586" y="329092"/>
                  </a:lnTo>
                  <a:lnTo>
                    <a:pt x="102371" y="336382"/>
                  </a:lnTo>
                  <a:lnTo>
                    <a:pt x="116219" y="342678"/>
                  </a:lnTo>
                  <a:lnTo>
                    <a:pt x="129388" y="348421"/>
                  </a:lnTo>
                  <a:lnTo>
                    <a:pt x="143023" y="354115"/>
                  </a:lnTo>
                  <a:lnTo>
                    <a:pt x="159305" y="3606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1417646" y="5947269"/>
              <a:ext cx="271486" cy="330250"/>
            </a:xfrm>
            <a:custGeom>
              <a:avLst/>
              <a:gdLst/>
              <a:ahLst/>
              <a:cxnLst/>
              <a:rect l="0" t="0" r="0" b="0"/>
              <a:pathLst>
                <a:path w="271486" h="330250">
                  <a:moveTo>
                    <a:pt x="221064" y="27718"/>
                  </a:moveTo>
                  <a:lnTo>
                    <a:pt x="213958" y="20774"/>
                  </a:lnTo>
                  <a:lnTo>
                    <a:pt x="206530" y="14878"/>
                  </a:lnTo>
                  <a:lnTo>
                    <a:pt x="198034" y="9499"/>
                  </a:lnTo>
                  <a:lnTo>
                    <a:pt x="188527" y="4859"/>
                  </a:lnTo>
                  <a:lnTo>
                    <a:pt x="178175" y="1606"/>
                  </a:lnTo>
                  <a:lnTo>
                    <a:pt x="167161" y="0"/>
                  </a:lnTo>
                  <a:lnTo>
                    <a:pt x="155461" y="499"/>
                  </a:lnTo>
                  <a:lnTo>
                    <a:pt x="142844" y="3927"/>
                  </a:lnTo>
                  <a:lnTo>
                    <a:pt x="129271" y="10445"/>
                  </a:lnTo>
                  <a:lnTo>
                    <a:pt x="115247" y="19490"/>
                  </a:lnTo>
                  <a:lnTo>
                    <a:pt x="101683" y="30134"/>
                  </a:lnTo>
                  <a:lnTo>
                    <a:pt x="89058" y="41674"/>
                  </a:lnTo>
                  <a:lnTo>
                    <a:pt x="77438" y="53698"/>
                  </a:lnTo>
                  <a:lnTo>
                    <a:pt x="66686" y="65983"/>
                  </a:lnTo>
                  <a:lnTo>
                    <a:pt x="56622" y="78412"/>
                  </a:lnTo>
                  <a:lnTo>
                    <a:pt x="47265" y="91120"/>
                  </a:lnTo>
                  <a:lnTo>
                    <a:pt x="38840" y="104440"/>
                  </a:lnTo>
                  <a:lnTo>
                    <a:pt x="31393" y="118503"/>
                  </a:lnTo>
                  <a:lnTo>
                    <a:pt x="24806" y="133064"/>
                  </a:lnTo>
                  <a:lnTo>
                    <a:pt x="18903" y="147629"/>
                  </a:lnTo>
                  <a:lnTo>
                    <a:pt x="13517" y="161915"/>
                  </a:lnTo>
                  <a:lnTo>
                    <a:pt x="8702" y="176238"/>
                  </a:lnTo>
                  <a:lnTo>
                    <a:pt x="4717" y="191359"/>
                  </a:lnTo>
                  <a:lnTo>
                    <a:pt x="1652" y="207644"/>
                  </a:lnTo>
                  <a:lnTo>
                    <a:pt x="0" y="224690"/>
                  </a:lnTo>
                  <a:lnTo>
                    <a:pt x="704" y="241576"/>
                  </a:lnTo>
                  <a:lnTo>
                    <a:pt x="4073" y="257752"/>
                  </a:lnTo>
                  <a:lnTo>
                    <a:pt x="10051" y="272508"/>
                  </a:lnTo>
                  <a:lnTo>
                    <a:pt x="18539" y="284825"/>
                  </a:lnTo>
                  <a:lnTo>
                    <a:pt x="29215" y="294367"/>
                  </a:lnTo>
                  <a:lnTo>
                    <a:pt x="41637" y="300812"/>
                  </a:lnTo>
                  <a:lnTo>
                    <a:pt x="55371" y="303541"/>
                  </a:lnTo>
                  <a:lnTo>
                    <a:pt x="70045" y="302590"/>
                  </a:lnTo>
                  <a:lnTo>
                    <a:pt x="84987" y="298687"/>
                  </a:lnTo>
                  <a:lnTo>
                    <a:pt x="99257" y="292889"/>
                  </a:lnTo>
                  <a:lnTo>
                    <a:pt x="112392" y="285981"/>
                  </a:lnTo>
                  <a:lnTo>
                    <a:pt x="124173" y="278245"/>
                  </a:lnTo>
                  <a:lnTo>
                    <a:pt x="134404" y="269586"/>
                  </a:lnTo>
                  <a:lnTo>
                    <a:pt x="143154" y="259996"/>
                  </a:lnTo>
                  <a:lnTo>
                    <a:pt x="150860" y="249600"/>
                  </a:lnTo>
                  <a:lnTo>
                    <a:pt x="158170" y="238569"/>
                  </a:lnTo>
                  <a:lnTo>
                    <a:pt x="165482" y="227057"/>
                  </a:lnTo>
                  <a:lnTo>
                    <a:pt x="172569" y="215001"/>
                  </a:lnTo>
                  <a:lnTo>
                    <a:pt x="178727" y="202136"/>
                  </a:lnTo>
                  <a:lnTo>
                    <a:pt x="183627" y="188386"/>
                  </a:lnTo>
                  <a:lnTo>
                    <a:pt x="187504" y="174039"/>
                  </a:lnTo>
                  <a:lnTo>
                    <a:pt x="190933" y="159620"/>
                  </a:lnTo>
                  <a:lnTo>
                    <a:pt x="194298" y="145431"/>
                  </a:lnTo>
                  <a:lnTo>
                    <a:pt x="197574" y="131174"/>
                  </a:lnTo>
                  <a:lnTo>
                    <a:pt x="200437" y="116097"/>
                  </a:lnTo>
                  <a:lnTo>
                    <a:pt x="202725" y="99935"/>
                  </a:lnTo>
                  <a:lnTo>
                    <a:pt x="204554" y="86370"/>
                  </a:lnTo>
                  <a:lnTo>
                    <a:pt x="206007" y="80812"/>
                  </a:lnTo>
                  <a:lnTo>
                    <a:pt x="206973" y="82937"/>
                  </a:lnTo>
                  <a:lnTo>
                    <a:pt x="207565" y="90437"/>
                  </a:lnTo>
                  <a:lnTo>
                    <a:pt x="208121" y="101165"/>
                  </a:lnTo>
                  <a:lnTo>
                    <a:pt x="209106" y="113464"/>
                  </a:lnTo>
                  <a:lnTo>
                    <a:pt x="210727" y="126393"/>
                  </a:lnTo>
                  <a:lnTo>
                    <a:pt x="212784" y="140087"/>
                  </a:lnTo>
                  <a:lnTo>
                    <a:pt x="214806" y="155465"/>
                  </a:lnTo>
                  <a:lnTo>
                    <a:pt x="216522" y="172916"/>
                  </a:lnTo>
                  <a:lnTo>
                    <a:pt x="218057" y="191731"/>
                  </a:lnTo>
                  <a:lnTo>
                    <a:pt x="219813" y="210454"/>
                  </a:lnTo>
                  <a:lnTo>
                    <a:pt x="222019" y="228238"/>
                  </a:lnTo>
                  <a:lnTo>
                    <a:pt x="224902" y="244865"/>
                  </a:lnTo>
                  <a:lnTo>
                    <a:pt x="228766" y="260439"/>
                  </a:lnTo>
                  <a:lnTo>
                    <a:pt x="233673" y="275150"/>
                  </a:lnTo>
                  <a:lnTo>
                    <a:pt x="239361" y="288667"/>
                  </a:lnTo>
                  <a:lnTo>
                    <a:pt x="246049" y="301439"/>
                  </a:lnTo>
                  <a:lnTo>
                    <a:pt x="255663" y="314592"/>
                  </a:lnTo>
                  <a:lnTo>
                    <a:pt x="271485" y="3302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663921" y="5609429"/>
              <a:ext cx="315137" cy="668090"/>
            </a:xfrm>
            <a:custGeom>
              <a:avLst/>
              <a:gdLst/>
              <a:ahLst/>
              <a:cxnLst/>
              <a:rect l="0" t="0" r="0" b="0"/>
              <a:pathLst>
                <a:path w="315137" h="668090">
                  <a:moveTo>
                    <a:pt x="0" y="0"/>
                  </a:moveTo>
                  <a:lnTo>
                    <a:pt x="3432" y="14050"/>
                  </a:lnTo>
                  <a:lnTo>
                    <a:pt x="5996" y="27374"/>
                  </a:lnTo>
                  <a:lnTo>
                    <a:pt x="7921" y="41261"/>
                  </a:lnTo>
                  <a:lnTo>
                    <a:pt x="9541" y="55821"/>
                  </a:lnTo>
                  <a:lnTo>
                    <a:pt x="11334" y="70978"/>
                  </a:lnTo>
                  <a:lnTo>
                    <a:pt x="13549" y="86610"/>
                  </a:lnTo>
                  <a:lnTo>
                    <a:pt x="16231" y="102596"/>
                  </a:lnTo>
                  <a:lnTo>
                    <a:pt x="19321" y="118837"/>
                  </a:lnTo>
                  <a:lnTo>
                    <a:pt x="22727" y="135263"/>
                  </a:lnTo>
                  <a:lnTo>
                    <a:pt x="26171" y="152015"/>
                  </a:lnTo>
                  <a:lnTo>
                    <a:pt x="29217" y="169421"/>
                  </a:lnTo>
                  <a:lnTo>
                    <a:pt x="31665" y="187616"/>
                  </a:lnTo>
                  <a:lnTo>
                    <a:pt x="33713" y="206736"/>
                  </a:lnTo>
                  <a:lnTo>
                    <a:pt x="35823" y="227015"/>
                  </a:lnTo>
                  <a:lnTo>
                    <a:pt x="38260" y="248462"/>
                  </a:lnTo>
                  <a:lnTo>
                    <a:pt x="40893" y="270718"/>
                  </a:lnTo>
                  <a:lnTo>
                    <a:pt x="43316" y="293200"/>
                  </a:lnTo>
                  <a:lnTo>
                    <a:pt x="45306" y="315542"/>
                  </a:lnTo>
                  <a:lnTo>
                    <a:pt x="47029" y="337422"/>
                  </a:lnTo>
                  <a:lnTo>
                    <a:pt x="48912" y="358468"/>
                  </a:lnTo>
                  <a:lnTo>
                    <a:pt x="51193" y="378570"/>
                  </a:lnTo>
                  <a:lnTo>
                    <a:pt x="53719" y="398015"/>
                  </a:lnTo>
                  <a:lnTo>
                    <a:pt x="56069" y="417339"/>
                  </a:lnTo>
                  <a:lnTo>
                    <a:pt x="58011" y="436856"/>
                  </a:lnTo>
                  <a:lnTo>
                    <a:pt x="59701" y="456277"/>
                  </a:lnTo>
                  <a:lnTo>
                    <a:pt x="61562" y="474857"/>
                  </a:lnTo>
                  <a:lnTo>
                    <a:pt x="63828" y="492245"/>
                  </a:lnTo>
                  <a:lnTo>
                    <a:pt x="66345" y="508853"/>
                  </a:lnTo>
                  <a:lnTo>
                    <a:pt x="68688" y="525609"/>
                  </a:lnTo>
                  <a:lnTo>
                    <a:pt x="70620" y="542999"/>
                  </a:lnTo>
                  <a:lnTo>
                    <a:pt x="72101" y="559363"/>
                  </a:lnTo>
                  <a:lnTo>
                    <a:pt x="73223" y="570472"/>
                  </a:lnTo>
                  <a:lnTo>
                    <a:pt x="74068" y="574109"/>
                  </a:lnTo>
                  <a:lnTo>
                    <a:pt x="74637" y="571478"/>
                  </a:lnTo>
                  <a:lnTo>
                    <a:pt x="74998" y="564316"/>
                  </a:lnTo>
                  <a:lnTo>
                    <a:pt x="75226" y="554020"/>
                  </a:lnTo>
                  <a:lnTo>
                    <a:pt x="75370" y="541589"/>
                  </a:lnTo>
                  <a:lnTo>
                    <a:pt x="75461" y="527705"/>
                  </a:lnTo>
                  <a:lnTo>
                    <a:pt x="75521" y="512448"/>
                  </a:lnTo>
                  <a:lnTo>
                    <a:pt x="75559" y="495401"/>
                  </a:lnTo>
                  <a:lnTo>
                    <a:pt x="75589" y="476482"/>
                  </a:lnTo>
                  <a:lnTo>
                    <a:pt x="75813" y="456303"/>
                  </a:lnTo>
                  <a:lnTo>
                    <a:pt x="76600" y="435940"/>
                  </a:lnTo>
                  <a:lnTo>
                    <a:pt x="78118" y="416050"/>
                  </a:lnTo>
                  <a:lnTo>
                    <a:pt x="80722" y="397421"/>
                  </a:lnTo>
                  <a:lnTo>
                    <a:pt x="85027" y="381124"/>
                  </a:lnTo>
                  <a:lnTo>
                    <a:pt x="91210" y="367528"/>
                  </a:lnTo>
                  <a:lnTo>
                    <a:pt x="99077" y="356980"/>
                  </a:lnTo>
                  <a:lnTo>
                    <a:pt x="108294" y="350115"/>
                  </a:lnTo>
                  <a:lnTo>
                    <a:pt x="118521" y="346915"/>
                  </a:lnTo>
                  <a:lnTo>
                    <a:pt x="129282" y="346852"/>
                  </a:lnTo>
                  <a:lnTo>
                    <a:pt x="139991" y="349244"/>
                  </a:lnTo>
                  <a:lnTo>
                    <a:pt x="150336" y="353459"/>
                  </a:lnTo>
                  <a:lnTo>
                    <a:pt x="160242" y="358980"/>
                  </a:lnTo>
                  <a:lnTo>
                    <a:pt x="169753" y="365418"/>
                  </a:lnTo>
                  <a:lnTo>
                    <a:pt x="178941" y="372500"/>
                  </a:lnTo>
                  <a:lnTo>
                    <a:pt x="187690" y="380418"/>
                  </a:lnTo>
                  <a:lnTo>
                    <a:pt x="195698" y="389769"/>
                  </a:lnTo>
                  <a:lnTo>
                    <a:pt x="202861" y="400762"/>
                  </a:lnTo>
                  <a:lnTo>
                    <a:pt x="209256" y="413058"/>
                  </a:lnTo>
                  <a:lnTo>
                    <a:pt x="215029" y="426003"/>
                  </a:lnTo>
                  <a:lnTo>
                    <a:pt x="220333" y="439151"/>
                  </a:lnTo>
                  <a:lnTo>
                    <a:pt x="225296" y="452483"/>
                  </a:lnTo>
                  <a:lnTo>
                    <a:pt x="230019" y="466293"/>
                  </a:lnTo>
                  <a:lnTo>
                    <a:pt x="234575" y="480719"/>
                  </a:lnTo>
                  <a:lnTo>
                    <a:pt x="239016" y="495541"/>
                  </a:lnTo>
                  <a:lnTo>
                    <a:pt x="243378" y="510289"/>
                  </a:lnTo>
                  <a:lnTo>
                    <a:pt x="247694" y="524702"/>
                  </a:lnTo>
                  <a:lnTo>
                    <a:pt x="252175" y="539109"/>
                  </a:lnTo>
                  <a:lnTo>
                    <a:pt x="257202" y="554289"/>
                  </a:lnTo>
                  <a:lnTo>
                    <a:pt x="262936" y="570609"/>
                  </a:lnTo>
                  <a:lnTo>
                    <a:pt x="269345" y="587475"/>
                  </a:lnTo>
                  <a:lnTo>
                    <a:pt x="276312" y="603602"/>
                  </a:lnTo>
                  <a:lnTo>
                    <a:pt x="283692" y="618296"/>
                  </a:lnTo>
                  <a:lnTo>
                    <a:pt x="291008" y="631121"/>
                  </a:lnTo>
                  <a:lnTo>
                    <a:pt x="298173" y="642868"/>
                  </a:lnTo>
                  <a:lnTo>
                    <a:pt x="305811" y="654556"/>
                  </a:lnTo>
                  <a:lnTo>
                    <a:pt x="315136" y="6680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2092506" y="5634640"/>
              <a:ext cx="100845" cy="592457"/>
            </a:xfrm>
            <a:custGeom>
              <a:avLst/>
              <a:gdLst/>
              <a:ahLst/>
              <a:cxnLst/>
              <a:rect l="0" t="0" r="0" b="0"/>
              <a:pathLst>
                <a:path w="100845" h="592457">
                  <a:moveTo>
                    <a:pt x="0" y="0"/>
                  </a:moveTo>
                  <a:lnTo>
                    <a:pt x="80" y="14210"/>
                  </a:lnTo>
                  <a:lnTo>
                    <a:pt x="847" y="29067"/>
                  </a:lnTo>
                  <a:lnTo>
                    <a:pt x="2394" y="46048"/>
                  </a:lnTo>
                  <a:lnTo>
                    <a:pt x="4413" y="64648"/>
                  </a:lnTo>
                  <a:lnTo>
                    <a:pt x="6410" y="83799"/>
                  </a:lnTo>
                  <a:lnTo>
                    <a:pt x="8108" y="102815"/>
                  </a:lnTo>
                  <a:lnTo>
                    <a:pt x="9630" y="121430"/>
                  </a:lnTo>
                  <a:lnTo>
                    <a:pt x="11376" y="139612"/>
                  </a:lnTo>
                  <a:lnTo>
                    <a:pt x="13565" y="157426"/>
                  </a:lnTo>
                  <a:lnTo>
                    <a:pt x="16029" y="175150"/>
                  </a:lnTo>
                  <a:lnTo>
                    <a:pt x="18338" y="193226"/>
                  </a:lnTo>
                  <a:lnTo>
                    <a:pt x="20252" y="211867"/>
                  </a:lnTo>
                  <a:lnTo>
                    <a:pt x="21922" y="230885"/>
                  </a:lnTo>
                  <a:lnTo>
                    <a:pt x="23771" y="249821"/>
                  </a:lnTo>
                  <a:lnTo>
                    <a:pt x="26034" y="268419"/>
                  </a:lnTo>
                  <a:lnTo>
                    <a:pt x="28752" y="286813"/>
                  </a:lnTo>
                  <a:lnTo>
                    <a:pt x="31868" y="305411"/>
                  </a:lnTo>
                  <a:lnTo>
                    <a:pt x="35299" y="324437"/>
                  </a:lnTo>
                  <a:lnTo>
                    <a:pt x="38962" y="343729"/>
                  </a:lnTo>
                  <a:lnTo>
                    <a:pt x="42793" y="362859"/>
                  </a:lnTo>
                  <a:lnTo>
                    <a:pt x="46742" y="381583"/>
                  </a:lnTo>
                  <a:lnTo>
                    <a:pt x="50773" y="399861"/>
                  </a:lnTo>
                  <a:lnTo>
                    <a:pt x="54859" y="417744"/>
                  </a:lnTo>
                  <a:lnTo>
                    <a:pt x="58983" y="435312"/>
                  </a:lnTo>
                  <a:lnTo>
                    <a:pt x="63133" y="452447"/>
                  </a:lnTo>
                  <a:lnTo>
                    <a:pt x="67300" y="468846"/>
                  </a:lnTo>
                  <a:lnTo>
                    <a:pt x="71478" y="484409"/>
                  </a:lnTo>
                  <a:lnTo>
                    <a:pt x="75664" y="499408"/>
                  </a:lnTo>
                  <a:lnTo>
                    <a:pt x="79856" y="514356"/>
                  </a:lnTo>
                  <a:lnTo>
                    <a:pt x="84045" y="529539"/>
                  </a:lnTo>
                  <a:lnTo>
                    <a:pt x="88050" y="544317"/>
                  </a:lnTo>
                  <a:lnTo>
                    <a:pt x="91907" y="558691"/>
                  </a:lnTo>
                  <a:lnTo>
                    <a:pt x="95956" y="573928"/>
                  </a:lnTo>
                  <a:lnTo>
                    <a:pt x="100844" y="5924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1953846" y="5811116"/>
              <a:ext cx="579690" cy="391457"/>
            </a:xfrm>
            <a:custGeom>
              <a:avLst/>
              <a:gdLst/>
              <a:ahLst/>
              <a:cxnLst/>
              <a:rect l="0" t="0" r="0" b="0"/>
              <a:pathLst>
                <a:path w="579690" h="391457">
                  <a:moveTo>
                    <a:pt x="0" y="63028"/>
                  </a:moveTo>
                  <a:lnTo>
                    <a:pt x="10778" y="56083"/>
                  </a:lnTo>
                  <a:lnTo>
                    <a:pt x="23071" y="50187"/>
                  </a:lnTo>
                  <a:lnTo>
                    <a:pt x="38143" y="44801"/>
                  </a:lnTo>
                  <a:lnTo>
                    <a:pt x="55743" y="39955"/>
                  </a:lnTo>
                  <a:lnTo>
                    <a:pt x="75431" y="35926"/>
                  </a:lnTo>
                  <a:lnTo>
                    <a:pt x="96727" y="32803"/>
                  </a:lnTo>
                  <a:lnTo>
                    <a:pt x="119011" y="30496"/>
                  </a:lnTo>
                  <a:lnTo>
                    <a:pt x="141575" y="28845"/>
                  </a:lnTo>
                  <a:lnTo>
                    <a:pt x="164006" y="27694"/>
                  </a:lnTo>
                  <a:lnTo>
                    <a:pt x="185961" y="27102"/>
                  </a:lnTo>
                  <a:lnTo>
                    <a:pt x="207064" y="27332"/>
                  </a:lnTo>
                  <a:lnTo>
                    <a:pt x="227187" y="28473"/>
                  </a:lnTo>
                  <a:lnTo>
                    <a:pt x="245834" y="30821"/>
                  </a:lnTo>
                  <a:lnTo>
                    <a:pt x="262074" y="34955"/>
                  </a:lnTo>
                  <a:lnTo>
                    <a:pt x="275609" y="41027"/>
                  </a:lnTo>
                  <a:lnTo>
                    <a:pt x="286504" y="49024"/>
                  </a:lnTo>
                  <a:lnTo>
                    <a:pt x="294869" y="58966"/>
                  </a:lnTo>
                  <a:lnTo>
                    <a:pt x="301032" y="70670"/>
                  </a:lnTo>
                  <a:lnTo>
                    <a:pt x="305439" y="84007"/>
                  </a:lnTo>
                  <a:lnTo>
                    <a:pt x="308526" y="99003"/>
                  </a:lnTo>
                  <a:lnTo>
                    <a:pt x="310652" y="115507"/>
                  </a:lnTo>
                  <a:lnTo>
                    <a:pt x="311903" y="132858"/>
                  </a:lnTo>
                  <a:lnTo>
                    <a:pt x="312116" y="150028"/>
                  </a:lnTo>
                  <a:lnTo>
                    <a:pt x="311295" y="166449"/>
                  </a:lnTo>
                  <a:lnTo>
                    <a:pt x="309974" y="181998"/>
                  </a:lnTo>
                  <a:lnTo>
                    <a:pt x="309079" y="196768"/>
                  </a:lnTo>
                  <a:lnTo>
                    <a:pt x="309102" y="210927"/>
                  </a:lnTo>
                  <a:lnTo>
                    <a:pt x="310115" y="225024"/>
                  </a:lnTo>
                  <a:lnTo>
                    <a:pt x="311988" y="239924"/>
                  </a:lnTo>
                  <a:lnTo>
                    <a:pt x="314547" y="256027"/>
                  </a:lnTo>
                  <a:lnTo>
                    <a:pt x="318011" y="272934"/>
                  </a:lnTo>
                  <a:lnTo>
                    <a:pt x="322972" y="289719"/>
                  </a:lnTo>
                  <a:lnTo>
                    <a:pt x="329629" y="305834"/>
                  </a:lnTo>
                  <a:lnTo>
                    <a:pt x="337629" y="320954"/>
                  </a:lnTo>
                  <a:lnTo>
                    <a:pt x="346306" y="334788"/>
                  </a:lnTo>
                  <a:lnTo>
                    <a:pt x="355212" y="347319"/>
                  </a:lnTo>
                  <a:lnTo>
                    <a:pt x="364519" y="358533"/>
                  </a:lnTo>
                  <a:lnTo>
                    <a:pt x="374883" y="368303"/>
                  </a:lnTo>
                  <a:lnTo>
                    <a:pt x="386600" y="376689"/>
                  </a:lnTo>
                  <a:lnTo>
                    <a:pt x="399603" y="383521"/>
                  </a:lnTo>
                  <a:lnTo>
                    <a:pt x="413668" y="388323"/>
                  </a:lnTo>
                  <a:lnTo>
                    <a:pt x="428545" y="391010"/>
                  </a:lnTo>
                  <a:lnTo>
                    <a:pt x="444014" y="391456"/>
                  </a:lnTo>
                  <a:lnTo>
                    <a:pt x="459905" y="389307"/>
                  </a:lnTo>
                  <a:lnTo>
                    <a:pt x="476083" y="384611"/>
                  </a:lnTo>
                  <a:lnTo>
                    <a:pt x="492261" y="377359"/>
                  </a:lnTo>
                  <a:lnTo>
                    <a:pt x="508008" y="367291"/>
                  </a:lnTo>
                  <a:lnTo>
                    <a:pt x="523113" y="354526"/>
                  </a:lnTo>
                  <a:lnTo>
                    <a:pt x="537193" y="339301"/>
                  </a:lnTo>
                  <a:lnTo>
                    <a:pt x="549613" y="321755"/>
                  </a:lnTo>
                  <a:lnTo>
                    <a:pt x="560171" y="302210"/>
                  </a:lnTo>
                  <a:lnTo>
                    <a:pt x="568661" y="281661"/>
                  </a:lnTo>
                  <a:lnTo>
                    <a:pt x="574674" y="261612"/>
                  </a:lnTo>
                  <a:lnTo>
                    <a:pt x="578231" y="242853"/>
                  </a:lnTo>
                  <a:lnTo>
                    <a:pt x="579689" y="225330"/>
                  </a:lnTo>
                  <a:lnTo>
                    <a:pt x="579504" y="208500"/>
                  </a:lnTo>
                  <a:lnTo>
                    <a:pt x="578085" y="191937"/>
                  </a:lnTo>
                  <a:lnTo>
                    <a:pt x="575188" y="175229"/>
                  </a:lnTo>
                  <a:lnTo>
                    <a:pt x="569971" y="157921"/>
                  </a:lnTo>
                  <a:lnTo>
                    <a:pt x="562153" y="139843"/>
                  </a:lnTo>
                  <a:lnTo>
                    <a:pt x="551787" y="121427"/>
                  </a:lnTo>
                  <a:lnTo>
                    <a:pt x="538964" y="103540"/>
                  </a:lnTo>
                  <a:lnTo>
                    <a:pt x="523993" y="86648"/>
                  </a:lnTo>
                  <a:lnTo>
                    <a:pt x="507305" y="71189"/>
                  </a:lnTo>
                  <a:lnTo>
                    <a:pt x="489324" y="57755"/>
                  </a:lnTo>
                  <a:lnTo>
                    <a:pt x="470413" y="46463"/>
                  </a:lnTo>
                  <a:lnTo>
                    <a:pt x="451042" y="37055"/>
                  </a:lnTo>
                  <a:lnTo>
                    <a:pt x="431781" y="29141"/>
                  </a:lnTo>
                  <a:lnTo>
                    <a:pt x="412940" y="22350"/>
                  </a:lnTo>
                  <a:lnTo>
                    <a:pt x="394841" y="16549"/>
                  </a:lnTo>
                  <a:lnTo>
                    <a:pt x="375909" y="11270"/>
                  </a:lnTo>
                  <a:lnTo>
                    <a:pt x="351809" y="6041"/>
                  </a:lnTo>
                  <a:lnTo>
                    <a:pt x="31513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2513734" y="5862917"/>
              <a:ext cx="297284" cy="364180"/>
            </a:xfrm>
            <a:custGeom>
              <a:avLst/>
              <a:gdLst/>
              <a:ahLst/>
              <a:cxnLst/>
              <a:rect l="0" t="0" r="0" b="0"/>
              <a:pathLst>
                <a:path w="297284" h="364180">
                  <a:moveTo>
                    <a:pt x="259467" y="49043"/>
                  </a:moveTo>
                  <a:lnTo>
                    <a:pt x="255794" y="38586"/>
                  </a:lnTo>
                  <a:lnTo>
                    <a:pt x="250930" y="29359"/>
                  </a:lnTo>
                  <a:lnTo>
                    <a:pt x="244348" y="20513"/>
                  </a:lnTo>
                  <a:lnTo>
                    <a:pt x="236048" y="12440"/>
                  </a:lnTo>
                  <a:lnTo>
                    <a:pt x="225936" y="6174"/>
                  </a:lnTo>
                  <a:lnTo>
                    <a:pt x="214148" y="2144"/>
                  </a:lnTo>
                  <a:lnTo>
                    <a:pt x="201172" y="212"/>
                  </a:lnTo>
                  <a:lnTo>
                    <a:pt x="187698" y="0"/>
                  </a:lnTo>
                  <a:lnTo>
                    <a:pt x="174166" y="1109"/>
                  </a:lnTo>
                  <a:lnTo>
                    <a:pt x="160762" y="3576"/>
                  </a:lnTo>
                  <a:lnTo>
                    <a:pt x="147533" y="7858"/>
                  </a:lnTo>
                  <a:lnTo>
                    <a:pt x="134472" y="14061"/>
                  </a:lnTo>
                  <a:lnTo>
                    <a:pt x="121744" y="21957"/>
                  </a:lnTo>
                  <a:lnTo>
                    <a:pt x="109684" y="31202"/>
                  </a:lnTo>
                  <a:lnTo>
                    <a:pt x="98420" y="41464"/>
                  </a:lnTo>
                  <a:lnTo>
                    <a:pt x="87891" y="52655"/>
                  </a:lnTo>
                  <a:lnTo>
                    <a:pt x="77961" y="64930"/>
                  </a:lnTo>
                  <a:lnTo>
                    <a:pt x="68485" y="78284"/>
                  </a:lnTo>
                  <a:lnTo>
                    <a:pt x="59340" y="92568"/>
                  </a:lnTo>
                  <a:lnTo>
                    <a:pt x="50429" y="107581"/>
                  </a:lnTo>
                  <a:lnTo>
                    <a:pt x="41686" y="123132"/>
                  </a:lnTo>
                  <a:lnTo>
                    <a:pt x="33256" y="138871"/>
                  </a:lnTo>
                  <a:lnTo>
                    <a:pt x="25472" y="154315"/>
                  </a:lnTo>
                  <a:lnTo>
                    <a:pt x="18469" y="169229"/>
                  </a:lnTo>
                  <a:lnTo>
                    <a:pt x="12387" y="183788"/>
                  </a:lnTo>
                  <a:lnTo>
                    <a:pt x="7462" y="198441"/>
                  </a:lnTo>
                  <a:lnTo>
                    <a:pt x="3713" y="213453"/>
                  </a:lnTo>
                  <a:lnTo>
                    <a:pt x="1175" y="229078"/>
                  </a:lnTo>
                  <a:lnTo>
                    <a:pt x="0" y="245640"/>
                  </a:lnTo>
                  <a:lnTo>
                    <a:pt x="150" y="263202"/>
                  </a:lnTo>
                  <a:lnTo>
                    <a:pt x="1812" y="281065"/>
                  </a:lnTo>
                  <a:lnTo>
                    <a:pt x="5475" y="297942"/>
                  </a:lnTo>
                  <a:lnTo>
                    <a:pt x="11233" y="313178"/>
                  </a:lnTo>
                  <a:lnTo>
                    <a:pt x="19220" y="326346"/>
                  </a:lnTo>
                  <a:lnTo>
                    <a:pt x="29792" y="336959"/>
                  </a:lnTo>
                  <a:lnTo>
                    <a:pt x="42887" y="345007"/>
                  </a:lnTo>
                  <a:lnTo>
                    <a:pt x="57930" y="350270"/>
                  </a:lnTo>
                  <a:lnTo>
                    <a:pt x="74079" y="352116"/>
                  </a:lnTo>
                  <a:lnTo>
                    <a:pt x="90733" y="350530"/>
                  </a:lnTo>
                  <a:lnTo>
                    <a:pt x="107187" y="346183"/>
                  </a:lnTo>
                  <a:lnTo>
                    <a:pt x="122561" y="340076"/>
                  </a:lnTo>
                  <a:lnTo>
                    <a:pt x="136481" y="332951"/>
                  </a:lnTo>
                  <a:lnTo>
                    <a:pt x="148808" y="324864"/>
                  </a:lnTo>
                  <a:lnTo>
                    <a:pt x="159415" y="315330"/>
                  </a:lnTo>
                  <a:lnTo>
                    <a:pt x="168417" y="304175"/>
                  </a:lnTo>
                  <a:lnTo>
                    <a:pt x="176089" y="291550"/>
                  </a:lnTo>
                  <a:lnTo>
                    <a:pt x="182740" y="277739"/>
                  </a:lnTo>
                  <a:lnTo>
                    <a:pt x="188642" y="263033"/>
                  </a:lnTo>
                  <a:lnTo>
                    <a:pt x="194010" y="247677"/>
                  </a:lnTo>
                  <a:lnTo>
                    <a:pt x="199006" y="231863"/>
                  </a:lnTo>
                  <a:lnTo>
                    <a:pt x="203740" y="215731"/>
                  </a:lnTo>
                  <a:lnTo>
                    <a:pt x="208097" y="199378"/>
                  </a:lnTo>
                  <a:lnTo>
                    <a:pt x="211766" y="182879"/>
                  </a:lnTo>
                  <a:lnTo>
                    <a:pt x="214625" y="166283"/>
                  </a:lnTo>
                  <a:lnTo>
                    <a:pt x="216543" y="149821"/>
                  </a:lnTo>
                  <a:lnTo>
                    <a:pt x="217292" y="133882"/>
                  </a:lnTo>
                  <a:lnTo>
                    <a:pt x="216863" y="118631"/>
                  </a:lnTo>
                  <a:lnTo>
                    <a:pt x="215417" y="103844"/>
                  </a:lnTo>
                  <a:lnTo>
                    <a:pt x="213175" y="89038"/>
                  </a:lnTo>
                  <a:lnTo>
                    <a:pt x="210333" y="73972"/>
                  </a:lnTo>
                  <a:lnTo>
                    <a:pt x="206865" y="60141"/>
                  </a:lnTo>
                  <a:lnTo>
                    <a:pt x="202529" y="50519"/>
                  </a:lnTo>
                  <a:lnTo>
                    <a:pt x="197273" y="46424"/>
                  </a:lnTo>
                  <a:lnTo>
                    <a:pt x="191592" y="48004"/>
                  </a:lnTo>
                  <a:lnTo>
                    <a:pt x="186391" y="55083"/>
                  </a:lnTo>
                  <a:lnTo>
                    <a:pt x="182148" y="66930"/>
                  </a:lnTo>
                  <a:lnTo>
                    <a:pt x="179119" y="81982"/>
                  </a:lnTo>
                  <a:lnTo>
                    <a:pt x="177535" y="98186"/>
                  </a:lnTo>
                  <a:lnTo>
                    <a:pt x="177361" y="114291"/>
                  </a:lnTo>
                  <a:lnTo>
                    <a:pt x="178381" y="130000"/>
                  </a:lnTo>
                  <a:lnTo>
                    <a:pt x="180328" y="145599"/>
                  </a:lnTo>
                  <a:lnTo>
                    <a:pt x="182961" y="161319"/>
                  </a:lnTo>
                  <a:lnTo>
                    <a:pt x="186085" y="177054"/>
                  </a:lnTo>
                  <a:lnTo>
                    <a:pt x="189552" y="192435"/>
                  </a:lnTo>
                  <a:lnTo>
                    <a:pt x="193262" y="207282"/>
                  </a:lnTo>
                  <a:lnTo>
                    <a:pt x="197335" y="221986"/>
                  </a:lnTo>
                  <a:lnTo>
                    <a:pt x="202087" y="237366"/>
                  </a:lnTo>
                  <a:lnTo>
                    <a:pt x="207638" y="253820"/>
                  </a:lnTo>
                  <a:lnTo>
                    <a:pt x="213924" y="270776"/>
                  </a:lnTo>
                  <a:lnTo>
                    <a:pt x="220807" y="286965"/>
                  </a:lnTo>
                  <a:lnTo>
                    <a:pt x="228149" y="301704"/>
                  </a:lnTo>
                  <a:lnTo>
                    <a:pt x="236022" y="314724"/>
                  </a:lnTo>
                  <a:lnTo>
                    <a:pt x="244697" y="325866"/>
                  </a:lnTo>
                  <a:lnTo>
                    <a:pt x="254241" y="335256"/>
                  </a:lnTo>
                  <a:lnTo>
                    <a:pt x="264017" y="343024"/>
                  </a:lnTo>
                  <a:lnTo>
                    <a:pt x="273744" y="349943"/>
                  </a:lnTo>
                  <a:lnTo>
                    <a:pt x="284279" y="356625"/>
                  </a:lnTo>
                  <a:lnTo>
                    <a:pt x="297283" y="3641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2798412" y="6315335"/>
              <a:ext cx="126055" cy="201688"/>
            </a:xfrm>
            <a:custGeom>
              <a:avLst/>
              <a:gdLst/>
              <a:ahLst/>
              <a:cxnLst/>
              <a:rect l="0" t="0" r="0" b="0"/>
              <a:pathLst>
                <a:path w="126055" h="201688">
                  <a:moveTo>
                    <a:pt x="126054" y="0"/>
                  </a:moveTo>
                  <a:lnTo>
                    <a:pt x="119109" y="13970"/>
                  </a:lnTo>
                  <a:lnTo>
                    <a:pt x="113214" y="26528"/>
                  </a:lnTo>
                  <a:lnTo>
                    <a:pt x="107817" y="38862"/>
                  </a:lnTo>
                  <a:lnTo>
                    <a:pt x="102557" y="51195"/>
                  </a:lnTo>
                  <a:lnTo>
                    <a:pt x="96976" y="63579"/>
                  </a:lnTo>
                  <a:lnTo>
                    <a:pt x="90852" y="76012"/>
                  </a:lnTo>
                  <a:lnTo>
                    <a:pt x="84174" y="88291"/>
                  </a:lnTo>
                  <a:lnTo>
                    <a:pt x="77024" y="100036"/>
                  </a:lnTo>
                  <a:lnTo>
                    <a:pt x="69502" y="111094"/>
                  </a:lnTo>
                  <a:lnTo>
                    <a:pt x="61507" y="121887"/>
                  </a:lnTo>
                  <a:lnTo>
                    <a:pt x="52751" y="133268"/>
                  </a:lnTo>
                  <a:lnTo>
                    <a:pt x="43152" y="145654"/>
                  </a:lnTo>
                  <a:lnTo>
                    <a:pt x="33340" y="158348"/>
                  </a:lnTo>
                  <a:lnTo>
                    <a:pt x="23584" y="170998"/>
                  </a:lnTo>
                  <a:lnTo>
                    <a:pt x="13026" y="184721"/>
                  </a:lnTo>
                  <a:lnTo>
                    <a:pt x="0" y="2016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3012704" y="5937171"/>
              <a:ext cx="378165" cy="336317"/>
            </a:xfrm>
            <a:custGeom>
              <a:avLst/>
              <a:gdLst/>
              <a:ahLst/>
              <a:cxnLst/>
              <a:rect l="0" t="0" r="0" b="0"/>
              <a:pathLst>
                <a:path w="378165" h="336317">
                  <a:moveTo>
                    <a:pt x="0" y="12605"/>
                  </a:moveTo>
                  <a:lnTo>
                    <a:pt x="6" y="21258"/>
                  </a:lnTo>
                  <a:lnTo>
                    <a:pt x="213" y="33544"/>
                  </a:lnTo>
                  <a:lnTo>
                    <a:pt x="989" y="47560"/>
                  </a:lnTo>
                  <a:lnTo>
                    <a:pt x="2489" y="62538"/>
                  </a:lnTo>
                  <a:lnTo>
                    <a:pt x="4675" y="78123"/>
                  </a:lnTo>
                  <a:lnTo>
                    <a:pt x="7425" y="94109"/>
                  </a:lnTo>
                  <a:lnTo>
                    <a:pt x="10605" y="110359"/>
                  </a:lnTo>
                  <a:lnTo>
                    <a:pt x="14099" y="126589"/>
                  </a:lnTo>
                  <a:lnTo>
                    <a:pt x="17816" y="142372"/>
                  </a:lnTo>
                  <a:lnTo>
                    <a:pt x="21693" y="157524"/>
                  </a:lnTo>
                  <a:lnTo>
                    <a:pt x="25879" y="172449"/>
                  </a:lnTo>
                  <a:lnTo>
                    <a:pt x="30707" y="187985"/>
                  </a:lnTo>
                  <a:lnTo>
                    <a:pt x="36303" y="204553"/>
                  </a:lnTo>
                  <a:lnTo>
                    <a:pt x="42416" y="221791"/>
                  </a:lnTo>
                  <a:lnTo>
                    <a:pt x="48546" y="238806"/>
                  </a:lnTo>
                  <a:lnTo>
                    <a:pt x="54415" y="255036"/>
                  </a:lnTo>
                  <a:lnTo>
                    <a:pt x="60552" y="268594"/>
                  </a:lnTo>
                  <a:lnTo>
                    <a:pt x="67108" y="276263"/>
                  </a:lnTo>
                  <a:lnTo>
                    <a:pt x="72863" y="276833"/>
                  </a:lnTo>
                  <a:lnTo>
                    <a:pt x="77364" y="270805"/>
                  </a:lnTo>
                  <a:lnTo>
                    <a:pt x="80684" y="259398"/>
                  </a:lnTo>
                  <a:lnTo>
                    <a:pt x="83053" y="244295"/>
                  </a:lnTo>
                  <a:lnTo>
                    <a:pt x="84708" y="227345"/>
                  </a:lnTo>
                  <a:lnTo>
                    <a:pt x="85849" y="209719"/>
                  </a:lnTo>
                  <a:lnTo>
                    <a:pt x="86628" y="191587"/>
                  </a:lnTo>
                  <a:lnTo>
                    <a:pt x="87156" y="172434"/>
                  </a:lnTo>
                  <a:lnTo>
                    <a:pt x="87518" y="152015"/>
                  </a:lnTo>
                  <a:lnTo>
                    <a:pt x="87965" y="130790"/>
                  </a:lnTo>
                  <a:lnTo>
                    <a:pt x="88902" y="109706"/>
                  </a:lnTo>
                  <a:lnTo>
                    <a:pt x="90510" y="89353"/>
                  </a:lnTo>
                  <a:lnTo>
                    <a:pt x="92783" y="71449"/>
                  </a:lnTo>
                  <a:lnTo>
                    <a:pt x="96124" y="59707"/>
                  </a:lnTo>
                  <a:lnTo>
                    <a:pt x="100547" y="55700"/>
                  </a:lnTo>
                  <a:lnTo>
                    <a:pt x="105057" y="57556"/>
                  </a:lnTo>
                  <a:lnTo>
                    <a:pt x="109400" y="63269"/>
                  </a:lnTo>
                  <a:lnTo>
                    <a:pt x="113427" y="71637"/>
                  </a:lnTo>
                  <a:lnTo>
                    <a:pt x="116834" y="82137"/>
                  </a:lnTo>
                  <a:lnTo>
                    <a:pt x="119506" y="94358"/>
                  </a:lnTo>
                  <a:lnTo>
                    <a:pt x="121695" y="107710"/>
                  </a:lnTo>
                  <a:lnTo>
                    <a:pt x="123895" y="121477"/>
                  </a:lnTo>
                  <a:lnTo>
                    <a:pt x="126395" y="135232"/>
                  </a:lnTo>
                  <a:lnTo>
                    <a:pt x="129273" y="148998"/>
                  </a:lnTo>
                  <a:lnTo>
                    <a:pt x="132496" y="163112"/>
                  </a:lnTo>
                  <a:lnTo>
                    <a:pt x="135998" y="177748"/>
                  </a:lnTo>
                  <a:lnTo>
                    <a:pt x="139710" y="192713"/>
                  </a:lnTo>
                  <a:lnTo>
                    <a:pt x="143573" y="207558"/>
                  </a:lnTo>
                  <a:lnTo>
                    <a:pt x="147549" y="222031"/>
                  </a:lnTo>
                  <a:lnTo>
                    <a:pt x="151801" y="236276"/>
                  </a:lnTo>
                  <a:lnTo>
                    <a:pt x="156673" y="250710"/>
                  </a:lnTo>
                  <a:lnTo>
                    <a:pt x="162303" y="265553"/>
                  </a:lnTo>
                  <a:lnTo>
                    <a:pt x="168643" y="280455"/>
                  </a:lnTo>
                  <a:lnTo>
                    <a:pt x="175562" y="294618"/>
                  </a:lnTo>
                  <a:lnTo>
                    <a:pt x="182928" y="307632"/>
                  </a:lnTo>
                  <a:lnTo>
                    <a:pt x="190816" y="318906"/>
                  </a:lnTo>
                  <a:lnTo>
                    <a:pt x="199502" y="327513"/>
                  </a:lnTo>
                  <a:lnTo>
                    <a:pt x="209065" y="333200"/>
                  </a:lnTo>
                  <a:lnTo>
                    <a:pt x="219220" y="336084"/>
                  </a:lnTo>
                  <a:lnTo>
                    <a:pt x="229444" y="336316"/>
                  </a:lnTo>
                  <a:lnTo>
                    <a:pt x="239424" y="334245"/>
                  </a:lnTo>
                  <a:lnTo>
                    <a:pt x="249067" y="329753"/>
                  </a:lnTo>
                  <a:lnTo>
                    <a:pt x="258392" y="322193"/>
                  </a:lnTo>
                  <a:lnTo>
                    <a:pt x="267457" y="311488"/>
                  </a:lnTo>
                  <a:lnTo>
                    <a:pt x="276325" y="298438"/>
                  </a:lnTo>
                  <a:lnTo>
                    <a:pt x="285049" y="284353"/>
                  </a:lnTo>
                  <a:lnTo>
                    <a:pt x="293667" y="270092"/>
                  </a:lnTo>
                  <a:lnTo>
                    <a:pt x="302013" y="255832"/>
                  </a:lnTo>
                  <a:lnTo>
                    <a:pt x="309741" y="241310"/>
                  </a:lnTo>
                  <a:lnTo>
                    <a:pt x="316712" y="226363"/>
                  </a:lnTo>
                  <a:lnTo>
                    <a:pt x="322976" y="211171"/>
                  </a:lnTo>
                  <a:lnTo>
                    <a:pt x="328660" y="196166"/>
                  </a:lnTo>
                  <a:lnTo>
                    <a:pt x="333904" y="181587"/>
                  </a:lnTo>
                  <a:lnTo>
                    <a:pt x="338827" y="167471"/>
                  </a:lnTo>
                  <a:lnTo>
                    <a:pt x="343524" y="153761"/>
                  </a:lnTo>
                  <a:lnTo>
                    <a:pt x="348061" y="140355"/>
                  </a:lnTo>
                  <a:lnTo>
                    <a:pt x="352490" y="126581"/>
                  </a:lnTo>
                  <a:lnTo>
                    <a:pt x="356845" y="111270"/>
                  </a:lnTo>
                  <a:lnTo>
                    <a:pt x="361144" y="93934"/>
                  </a:lnTo>
                  <a:lnTo>
                    <a:pt x="365222" y="75523"/>
                  </a:lnTo>
                  <a:lnTo>
                    <a:pt x="369137" y="56162"/>
                  </a:lnTo>
                  <a:lnTo>
                    <a:pt x="373233" y="32806"/>
                  </a:lnTo>
                  <a:lnTo>
                    <a:pt x="37816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3340446" y="5533796"/>
              <a:ext cx="315138" cy="781540"/>
            </a:xfrm>
            <a:custGeom>
              <a:avLst/>
              <a:gdLst/>
              <a:ahLst/>
              <a:cxnLst/>
              <a:rect l="0" t="0" r="0" b="0"/>
              <a:pathLst>
                <a:path w="315138" h="781540">
                  <a:moveTo>
                    <a:pt x="0" y="0"/>
                  </a:moveTo>
                  <a:lnTo>
                    <a:pt x="6945" y="14211"/>
                  </a:lnTo>
                  <a:lnTo>
                    <a:pt x="12841" y="29068"/>
                  </a:lnTo>
                  <a:lnTo>
                    <a:pt x="18232" y="46048"/>
                  </a:lnTo>
                  <a:lnTo>
                    <a:pt x="23285" y="64648"/>
                  </a:lnTo>
                  <a:lnTo>
                    <a:pt x="28091" y="83799"/>
                  </a:lnTo>
                  <a:lnTo>
                    <a:pt x="32714" y="102820"/>
                  </a:lnTo>
                  <a:lnTo>
                    <a:pt x="37206" y="121643"/>
                  </a:lnTo>
                  <a:lnTo>
                    <a:pt x="41606" y="140601"/>
                  </a:lnTo>
                  <a:lnTo>
                    <a:pt x="45943" y="159910"/>
                  </a:lnTo>
                  <a:lnTo>
                    <a:pt x="50236" y="179611"/>
                  </a:lnTo>
                  <a:lnTo>
                    <a:pt x="54499" y="199662"/>
                  </a:lnTo>
                  <a:lnTo>
                    <a:pt x="58743" y="219994"/>
                  </a:lnTo>
                  <a:lnTo>
                    <a:pt x="62972" y="240733"/>
                  </a:lnTo>
                  <a:lnTo>
                    <a:pt x="67193" y="262190"/>
                  </a:lnTo>
                  <a:lnTo>
                    <a:pt x="71401" y="284475"/>
                  </a:lnTo>
                  <a:lnTo>
                    <a:pt x="75404" y="307518"/>
                  </a:lnTo>
                  <a:lnTo>
                    <a:pt x="78835" y="331174"/>
                  </a:lnTo>
                  <a:lnTo>
                    <a:pt x="81545" y="355294"/>
                  </a:lnTo>
                  <a:lnTo>
                    <a:pt x="83771" y="379751"/>
                  </a:lnTo>
                  <a:lnTo>
                    <a:pt x="86001" y="404445"/>
                  </a:lnTo>
                  <a:lnTo>
                    <a:pt x="88519" y="429300"/>
                  </a:lnTo>
                  <a:lnTo>
                    <a:pt x="91207" y="454067"/>
                  </a:lnTo>
                  <a:lnTo>
                    <a:pt x="93666" y="478342"/>
                  </a:lnTo>
                  <a:lnTo>
                    <a:pt x="95675" y="501946"/>
                  </a:lnTo>
                  <a:lnTo>
                    <a:pt x="97207" y="524899"/>
                  </a:lnTo>
                  <a:lnTo>
                    <a:pt x="98325" y="547313"/>
                  </a:lnTo>
                  <a:lnTo>
                    <a:pt x="99118" y="569306"/>
                  </a:lnTo>
                  <a:lnTo>
                    <a:pt x="99670" y="590795"/>
                  </a:lnTo>
                  <a:lnTo>
                    <a:pt x="100050" y="611498"/>
                  </a:lnTo>
                  <a:lnTo>
                    <a:pt x="100310" y="631332"/>
                  </a:lnTo>
                  <a:lnTo>
                    <a:pt x="100485" y="650579"/>
                  </a:lnTo>
                  <a:lnTo>
                    <a:pt x="100603" y="669761"/>
                  </a:lnTo>
                  <a:lnTo>
                    <a:pt x="100683" y="689133"/>
                  </a:lnTo>
                  <a:lnTo>
                    <a:pt x="100737" y="706796"/>
                  </a:lnTo>
                  <a:lnTo>
                    <a:pt x="100774" y="717865"/>
                  </a:lnTo>
                  <a:lnTo>
                    <a:pt x="100799" y="720094"/>
                  </a:lnTo>
                  <a:lnTo>
                    <a:pt x="100816" y="715736"/>
                  </a:lnTo>
                  <a:lnTo>
                    <a:pt x="100827" y="707053"/>
                  </a:lnTo>
                  <a:lnTo>
                    <a:pt x="100833" y="695565"/>
                  </a:lnTo>
                  <a:lnTo>
                    <a:pt x="100837" y="682254"/>
                  </a:lnTo>
                  <a:lnTo>
                    <a:pt x="100840" y="667748"/>
                  </a:lnTo>
                  <a:lnTo>
                    <a:pt x="100841" y="652259"/>
                  </a:lnTo>
                  <a:lnTo>
                    <a:pt x="100842" y="635685"/>
                  </a:lnTo>
                  <a:lnTo>
                    <a:pt x="100849" y="618053"/>
                  </a:lnTo>
                  <a:lnTo>
                    <a:pt x="101056" y="599713"/>
                  </a:lnTo>
                  <a:lnTo>
                    <a:pt x="101832" y="581228"/>
                  </a:lnTo>
                  <a:lnTo>
                    <a:pt x="103333" y="562939"/>
                  </a:lnTo>
                  <a:lnTo>
                    <a:pt x="105519" y="544954"/>
                  </a:lnTo>
                  <a:lnTo>
                    <a:pt x="108269" y="527267"/>
                  </a:lnTo>
                  <a:lnTo>
                    <a:pt x="111454" y="509826"/>
                  </a:lnTo>
                  <a:lnTo>
                    <a:pt x="115155" y="492573"/>
                  </a:lnTo>
                  <a:lnTo>
                    <a:pt x="119648" y="475457"/>
                  </a:lnTo>
                  <a:lnTo>
                    <a:pt x="125032" y="458455"/>
                  </a:lnTo>
                  <a:lnTo>
                    <a:pt x="131610" y="442125"/>
                  </a:lnTo>
                  <a:lnTo>
                    <a:pt x="139964" y="427549"/>
                  </a:lnTo>
                  <a:lnTo>
                    <a:pt x="150234" y="415205"/>
                  </a:lnTo>
                  <a:lnTo>
                    <a:pt x="161820" y="405945"/>
                  </a:lnTo>
                  <a:lnTo>
                    <a:pt x="173640" y="401238"/>
                  </a:lnTo>
                  <a:lnTo>
                    <a:pt x="185037" y="401448"/>
                  </a:lnTo>
                  <a:lnTo>
                    <a:pt x="195608" y="405830"/>
                  </a:lnTo>
                  <a:lnTo>
                    <a:pt x="205006" y="413136"/>
                  </a:lnTo>
                  <a:lnTo>
                    <a:pt x="213183" y="422344"/>
                  </a:lnTo>
                  <a:lnTo>
                    <a:pt x="220297" y="432961"/>
                  </a:lnTo>
                  <a:lnTo>
                    <a:pt x="226571" y="444917"/>
                  </a:lnTo>
                  <a:lnTo>
                    <a:pt x="232220" y="458092"/>
                  </a:lnTo>
                  <a:lnTo>
                    <a:pt x="237418" y="472272"/>
                  </a:lnTo>
                  <a:lnTo>
                    <a:pt x="242300" y="487224"/>
                  </a:lnTo>
                  <a:lnTo>
                    <a:pt x="246963" y="502743"/>
                  </a:lnTo>
                  <a:lnTo>
                    <a:pt x="251476" y="518667"/>
                  </a:lnTo>
                  <a:lnTo>
                    <a:pt x="255887" y="534872"/>
                  </a:lnTo>
                  <a:lnTo>
                    <a:pt x="260230" y="551271"/>
                  </a:lnTo>
                  <a:lnTo>
                    <a:pt x="264525" y="567804"/>
                  </a:lnTo>
                  <a:lnTo>
                    <a:pt x="268790" y="584427"/>
                  </a:lnTo>
                  <a:lnTo>
                    <a:pt x="273034" y="601121"/>
                  </a:lnTo>
                  <a:lnTo>
                    <a:pt x="277264" y="618260"/>
                  </a:lnTo>
                  <a:lnTo>
                    <a:pt x="281484" y="636564"/>
                  </a:lnTo>
                  <a:lnTo>
                    <a:pt x="285699" y="656319"/>
                  </a:lnTo>
                  <a:lnTo>
                    <a:pt x="289910" y="676851"/>
                  </a:lnTo>
                  <a:lnTo>
                    <a:pt x="294117" y="696812"/>
                  </a:lnTo>
                  <a:lnTo>
                    <a:pt x="298317" y="715451"/>
                  </a:lnTo>
                  <a:lnTo>
                    <a:pt x="302329" y="732115"/>
                  </a:lnTo>
                  <a:lnTo>
                    <a:pt x="306192" y="747589"/>
                  </a:lnTo>
                  <a:lnTo>
                    <a:pt x="310246" y="763221"/>
                  </a:lnTo>
                  <a:lnTo>
                    <a:pt x="315137" y="7815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3712603" y="5939884"/>
              <a:ext cx="220301" cy="372851"/>
            </a:xfrm>
            <a:custGeom>
              <a:avLst/>
              <a:gdLst/>
              <a:ahLst/>
              <a:cxnLst/>
              <a:rect l="0" t="0" r="0" b="0"/>
              <a:pathLst>
                <a:path w="220301" h="372851">
                  <a:moveTo>
                    <a:pt x="18613" y="98130"/>
                  </a:moveTo>
                  <a:lnTo>
                    <a:pt x="32663" y="98050"/>
                  </a:lnTo>
                  <a:lnTo>
                    <a:pt x="45987" y="97284"/>
                  </a:lnTo>
                  <a:lnTo>
                    <a:pt x="59868" y="95726"/>
                  </a:lnTo>
                  <a:lnTo>
                    <a:pt x="74221" y="93292"/>
                  </a:lnTo>
                  <a:lnTo>
                    <a:pt x="88602" y="89742"/>
                  </a:lnTo>
                  <a:lnTo>
                    <a:pt x="102728" y="85049"/>
                  </a:lnTo>
                  <a:lnTo>
                    <a:pt x="116321" y="79363"/>
                  </a:lnTo>
                  <a:lnTo>
                    <a:pt x="129037" y="72894"/>
                  </a:lnTo>
                  <a:lnTo>
                    <a:pt x="140771" y="65835"/>
                  </a:lnTo>
                  <a:lnTo>
                    <a:pt x="151431" y="58155"/>
                  </a:lnTo>
                  <a:lnTo>
                    <a:pt x="160818" y="49609"/>
                  </a:lnTo>
                  <a:lnTo>
                    <a:pt x="168931" y="40147"/>
                  </a:lnTo>
                  <a:lnTo>
                    <a:pt x="175173" y="30262"/>
                  </a:lnTo>
                  <a:lnTo>
                    <a:pt x="178303" y="20857"/>
                  </a:lnTo>
                  <a:lnTo>
                    <a:pt x="177915" y="12422"/>
                  </a:lnTo>
                  <a:lnTo>
                    <a:pt x="174142" y="5603"/>
                  </a:lnTo>
                  <a:lnTo>
                    <a:pt x="167233" y="1369"/>
                  </a:lnTo>
                  <a:lnTo>
                    <a:pt x="157676" y="0"/>
                  </a:lnTo>
                  <a:lnTo>
                    <a:pt x="146434" y="1395"/>
                  </a:lnTo>
                  <a:lnTo>
                    <a:pt x="134775" y="5416"/>
                  </a:lnTo>
                  <a:lnTo>
                    <a:pt x="123441" y="11708"/>
                  </a:lnTo>
                  <a:lnTo>
                    <a:pt x="112489" y="19803"/>
                  </a:lnTo>
                  <a:lnTo>
                    <a:pt x="101552" y="29252"/>
                  </a:lnTo>
                  <a:lnTo>
                    <a:pt x="90390" y="39679"/>
                  </a:lnTo>
                  <a:lnTo>
                    <a:pt x="79320" y="50794"/>
                  </a:lnTo>
                  <a:lnTo>
                    <a:pt x="69099" y="62388"/>
                  </a:lnTo>
                  <a:lnTo>
                    <a:pt x="60086" y="74311"/>
                  </a:lnTo>
                  <a:lnTo>
                    <a:pt x="52063" y="86457"/>
                  </a:lnTo>
                  <a:lnTo>
                    <a:pt x="44470" y="98754"/>
                  </a:lnTo>
                  <a:lnTo>
                    <a:pt x="36927" y="111164"/>
                  </a:lnTo>
                  <a:lnTo>
                    <a:pt x="29465" y="124045"/>
                  </a:lnTo>
                  <a:lnTo>
                    <a:pt x="22411" y="138110"/>
                  </a:lnTo>
                  <a:lnTo>
                    <a:pt x="15937" y="153666"/>
                  </a:lnTo>
                  <a:lnTo>
                    <a:pt x="10229" y="171015"/>
                  </a:lnTo>
                  <a:lnTo>
                    <a:pt x="5563" y="190644"/>
                  </a:lnTo>
                  <a:lnTo>
                    <a:pt x="2003" y="212570"/>
                  </a:lnTo>
                  <a:lnTo>
                    <a:pt x="0" y="235695"/>
                  </a:lnTo>
                  <a:lnTo>
                    <a:pt x="459" y="258120"/>
                  </a:lnTo>
                  <a:lnTo>
                    <a:pt x="3649" y="278817"/>
                  </a:lnTo>
                  <a:lnTo>
                    <a:pt x="9099" y="297415"/>
                  </a:lnTo>
                  <a:lnTo>
                    <a:pt x="15957" y="313781"/>
                  </a:lnTo>
                  <a:lnTo>
                    <a:pt x="23596" y="328105"/>
                  </a:lnTo>
                  <a:lnTo>
                    <a:pt x="32232" y="340567"/>
                  </a:lnTo>
                  <a:lnTo>
                    <a:pt x="42772" y="351194"/>
                  </a:lnTo>
                  <a:lnTo>
                    <a:pt x="55583" y="360159"/>
                  </a:lnTo>
                  <a:lnTo>
                    <a:pt x="70497" y="367180"/>
                  </a:lnTo>
                  <a:lnTo>
                    <a:pt x="87127" y="371473"/>
                  </a:lnTo>
                  <a:lnTo>
                    <a:pt x="105043" y="372850"/>
                  </a:lnTo>
                  <a:lnTo>
                    <a:pt x="123303" y="371644"/>
                  </a:lnTo>
                  <a:lnTo>
                    <a:pt x="140527" y="368378"/>
                  </a:lnTo>
                  <a:lnTo>
                    <a:pt x="156038" y="363574"/>
                  </a:lnTo>
                  <a:lnTo>
                    <a:pt x="169689" y="357797"/>
                  </a:lnTo>
                  <a:lnTo>
                    <a:pt x="182987" y="350963"/>
                  </a:lnTo>
                  <a:lnTo>
                    <a:pt x="198431" y="341142"/>
                  </a:lnTo>
                  <a:lnTo>
                    <a:pt x="220300" y="3250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3977808" y="5924566"/>
              <a:ext cx="282838" cy="365559"/>
            </a:xfrm>
            <a:custGeom>
              <a:avLst/>
              <a:gdLst/>
              <a:ahLst/>
              <a:cxnLst/>
              <a:rect l="0" t="0" r="0" b="0"/>
              <a:pathLst>
                <a:path w="282838" h="365559">
                  <a:moveTo>
                    <a:pt x="5517" y="0"/>
                  </a:moveTo>
                  <a:lnTo>
                    <a:pt x="2165" y="14209"/>
                  </a:lnTo>
                  <a:lnTo>
                    <a:pt x="367" y="29067"/>
                  </a:lnTo>
                  <a:lnTo>
                    <a:pt x="0" y="46042"/>
                  </a:lnTo>
                  <a:lnTo>
                    <a:pt x="813" y="64435"/>
                  </a:lnTo>
                  <a:lnTo>
                    <a:pt x="2570" y="82811"/>
                  </a:lnTo>
                  <a:lnTo>
                    <a:pt x="5042" y="100331"/>
                  </a:lnTo>
                  <a:lnTo>
                    <a:pt x="7839" y="116968"/>
                  </a:lnTo>
                  <a:lnTo>
                    <a:pt x="10443" y="133177"/>
                  </a:lnTo>
                  <a:lnTo>
                    <a:pt x="12590" y="149300"/>
                  </a:lnTo>
                  <a:lnTo>
                    <a:pt x="14434" y="165301"/>
                  </a:lnTo>
                  <a:lnTo>
                    <a:pt x="16407" y="180858"/>
                  </a:lnTo>
                  <a:lnTo>
                    <a:pt x="18753" y="195828"/>
                  </a:lnTo>
                  <a:lnTo>
                    <a:pt x="21324" y="210816"/>
                  </a:lnTo>
                  <a:lnTo>
                    <a:pt x="23705" y="227024"/>
                  </a:lnTo>
                  <a:lnTo>
                    <a:pt x="25663" y="245019"/>
                  </a:lnTo>
                  <a:lnTo>
                    <a:pt x="27160" y="264391"/>
                  </a:lnTo>
                  <a:lnTo>
                    <a:pt x="28254" y="284120"/>
                  </a:lnTo>
                  <a:lnTo>
                    <a:pt x="29032" y="303511"/>
                  </a:lnTo>
                  <a:lnTo>
                    <a:pt x="29575" y="320744"/>
                  </a:lnTo>
                  <a:lnTo>
                    <a:pt x="29960" y="332005"/>
                  </a:lnTo>
                  <a:lnTo>
                    <a:pt x="30237" y="335464"/>
                  </a:lnTo>
                  <a:lnTo>
                    <a:pt x="30419" y="332606"/>
                  </a:lnTo>
                  <a:lnTo>
                    <a:pt x="30538" y="325263"/>
                  </a:lnTo>
                  <a:lnTo>
                    <a:pt x="30816" y="315035"/>
                  </a:lnTo>
                  <a:lnTo>
                    <a:pt x="31637" y="303283"/>
                  </a:lnTo>
                  <a:lnTo>
                    <a:pt x="33165" y="290831"/>
                  </a:lnTo>
                  <a:lnTo>
                    <a:pt x="35369" y="277714"/>
                  </a:lnTo>
                  <a:lnTo>
                    <a:pt x="38130" y="263386"/>
                  </a:lnTo>
                  <a:lnTo>
                    <a:pt x="41317" y="247619"/>
                  </a:lnTo>
                  <a:lnTo>
                    <a:pt x="44816" y="230714"/>
                  </a:lnTo>
                  <a:lnTo>
                    <a:pt x="48537" y="213281"/>
                  </a:lnTo>
                  <a:lnTo>
                    <a:pt x="52411" y="195742"/>
                  </a:lnTo>
                  <a:lnTo>
                    <a:pt x="56391" y="178281"/>
                  </a:lnTo>
                  <a:lnTo>
                    <a:pt x="60444" y="160954"/>
                  </a:lnTo>
                  <a:lnTo>
                    <a:pt x="64545" y="143764"/>
                  </a:lnTo>
                  <a:lnTo>
                    <a:pt x="68680" y="126885"/>
                  </a:lnTo>
                  <a:lnTo>
                    <a:pt x="72837" y="110657"/>
                  </a:lnTo>
                  <a:lnTo>
                    <a:pt x="77020" y="95209"/>
                  </a:lnTo>
                  <a:lnTo>
                    <a:pt x="81615" y="80288"/>
                  </a:lnTo>
                  <a:lnTo>
                    <a:pt x="87356" y="65391"/>
                  </a:lnTo>
                  <a:lnTo>
                    <a:pt x="94550" y="50248"/>
                  </a:lnTo>
                  <a:lnTo>
                    <a:pt x="103117" y="35755"/>
                  </a:lnTo>
                  <a:lnTo>
                    <a:pt x="112813" y="23776"/>
                  </a:lnTo>
                  <a:lnTo>
                    <a:pt x="123367" y="15167"/>
                  </a:lnTo>
                  <a:lnTo>
                    <a:pt x="134348" y="10385"/>
                  </a:lnTo>
                  <a:lnTo>
                    <a:pt x="145207" y="9983"/>
                  </a:lnTo>
                  <a:lnTo>
                    <a:pt x="155646" y="13812"/>
                  </a:lnTo>
                  <a:lnTo>
                    <a:pt x="165412" y="21599"/>
                  </a:lnTo>
                  <a:lnTo>
                    <a:pt x="174191" y="33280"/>
                  </a:lnTo>
                  <a:lnTo>
                    <a:pt x="181909" y="48433"/>
                  </a:lnTo>
                  <a:lnTo>
                    <a:pt x="188492" y="66006"/>
                  </a:lnTo>
                  <a:lnTo>
                    <a:pt x="193764" y="84585"/>
                  </a:lnTo>
                  <a:lnTo>
                    <a:pt x="197762" y="103279"/>
                  </a:lnTo>
                  <a:lnTo>
                    <a:pt x="200875" y="121710"/>
                  </a:lnTo>
                  <a:lnTo>
                    <a:pt x="203712" y="139784"/>
                  </a:lnTo>
                  <a:lnTo>
                    <a:pt x="206647" y="157539"/>
                  </a:lnTo>
                  <a:lnTo>
                    <a:pt x="209819" y="175429"/>
                  </a:lnTo>
                  <a:lnTo>
                    <a:pt x="213241" y="194258"/>
                  </a:lnTo>
                  <a:lnTo>
                    <a:pt x="216882" y="214379"/>
                  </a:lnTo>
                  <a:lnTo>
                    <a:pt x="220890" y="235365"/>
                  </a:lnTo>
                  <a:lnTo>
                    <a:pt x="225590" y="256269"/>
                  </a:lnTo>
                  <a:lnTo>
                    <a:pt x="231101" y="276520"/>
                  </a:lnTo>
                  <a:lnTo>
                    <a:pt x="237452" y="295491"/>
                  </a:lnTo>
                  <a:lnTo>
                    <a:pt x="245557" y="314290"/>
                  </a:lnTo>
                  <a:lnTo>
                    <a:pt x="258805" y="335899"/>
                  </a:lnTo>
                  <a:lnTo>
                    <a:pt x="282837" y="3655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4399305" y="5886749"/>
              <a:ext cx="252110" cy="252110"/>
            </a:xfrm>
            <a:custGeom>
              <a:avLst/>
              <a:gdLst/>
              <a:ahLst/>
              <a:cxnLst/>
              <a:rect l="0" t="0" r="0" b="0"/>
              <a:pathLst>
                <a:path w="252110" h="252110">
                  <a:moveTo>
                    <a:pt x="0" y="0"/>
                  </a:moveTo>
                  <a:lnTo>
                    <a:pt x="7025" y="7186"/>
                  </a:lnTo>
                  <a:lnTo>
                    <a:pt x="13688" y="15381"/>
                  </a:lnTo>
                  <a:lnTo>
                    <a:pt x="20631" y="25423"/>
                  </a:lnTo>
                  <a:lnTo>
                    <a:pt x="27910" y="36950"/>
                  </a:lnTo>
                  <a:lnTo>
                    <a:pt x="35489" y="49299"/>
                  </a:lnTo>
                  <a:lnTo>
                    <a:pt x="43305" y="61994"/>
                  </a:lnTo>
                  <a:lnTo>
                    <a:pt x="51298" y="74595"/>
                  </a:lnTo>
                  <a:lnTo>
                    <a:pt x="59418" y="86629"/>
                  </a:lnTo>
                  <a:lnTo>
                    <a:pt x="67629" y="97912"/>
                  </a:lnTo>
                  <a:lnTo>
                    <a:pt x="75901" y="108671"/>
                  </a:lnTo>
                  <a:lnTo>
                    <a:pt x="84216" y="119400"/>
                  </a:lnTo>
                  <a:lnTo>
                    <a:pt x="92567" y="130390"/>
                  </a:lnTo>
                  <a:lnTo>
                    <a:pt x="101137" y="141528"/>
                  </a:lnTo>
                  <a:lnTo>
                    <a:pt x="110290" y="152422"/>
                  </a:lnTo>
                  <a:lnTo>
                    <a:pt x="120181" y="162864"/>
                  </a:lnTo>
                  <a:lnTo>
                    <a:pt x="130966" y="173021"/>
                  </a:lnTo>
                  <a:lnTo>
                    <a:pt x="142888" y="183329"/>
                  </a:lnTo>
                  <a:lnTo>
                    <a:pt x="155960" y="194022"/>
                  </a:lnTo>
                  <a:lnTo>
                    <a:pt x="169833" y="204754"/>
                  </a:lnTo>
                  <a:lnTo>
                    <a:pt x="183925" y="214738"/>
                  </a:lnTo>
                  <a:lnTo>
                    <a:pt x="197862" y="223576"/>
                  </a:lnTo>
                  <a:lnTo>
                    <a:pt x="210977" y="231095"/>
                  </a:lnTo>
                  <a:lnTo>
                    <a:pt x="223496" y="237879"/>
                  </a:lnTo>
                  <a:lnTo>
                    <a:pt x="236512" y="244522"/>
                  </a:lnTo>
                  <a:lnTo>
                    <a:pt x="252109" y="2521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4596043" y="5823722"/>
              <a:ext cx="67978" cy="806750"/>
            </a:xfrm>
            <a:custGeom>
              <a:avLst/>
              <a:gdLst/>
              <a:ahLst/>
              <a:cxnLst/>
              <a:rect l="0" t="0" r="0" b="0"/>
              <a:pathLst>
                <a:path w="67978" h="806750">
                  <a:moveTo>
                    <a:pt x="67977" y="0"/>
                  </a:moveTo>
                  <a:lnTo>
                    <a:pt x="67976" y="10379"/>
                  </a:lnTo>
                  <a:lnTo>
                    <a:pt x="67976" y="24955"/>
                  </a:lnTo>
                  <a:lnTo>
                    <a:pt x="67976" y="41154"/>
                  </a:lnTo>
                  <a:lnTo>
                    <a:pt x="67976" y="57928"/>
                  </a:lnTo>
                  <a:lnTo>
                    <a:pt x="67976" y="74881"/>
                  </a:lnTo>
                  <a:lnTo>
                    <a:pt x="67976" y="91864"/>
                  </a:lnTo>
                  <a:lnTo>
                    <a:pt x="67976" y="108833"/>
                  </a:lnTo>
                  <a:lnTo>
                    <a:pt x="67976" y="125969"/>
                  </a:lnTo>
                  <a:lnTo>
                    <a:pt x="67976" y="143643"/>
                  </a:lnTo>
                  <a:lnTo>
                    <a:pt x="67976" y="162015"/>
                  </a:lnTo>
                  <a:lnTo>
                    <a:pt x="67976" y="181054"/>
                  </a:lnTo>
                  <a:lnTo>
                    <a:pt x="67976" y="200642"/>
                  </a:lnTo>
                  <a:lnTo>
                    <a:pt x="67971" y="220650"/>
                  </a:lnTo>
                  <a:lnTo>
                    <a:pt x="67764" y="240966"/>
                  </a:lnTo>
                  <a:lnTo>
                    <a:pt x="66988" y="261501"/>
                  </a:lnTo>
                  <a:lnTo>
                    <a:pt x="65488" y="282192"/>
                  </a:lnTo>
                  <a:lnTo>
                    <a:pt x="63302" y="303189"/>
                  </a:lnTo>
                  <a:lnTo>
                    <a:pt x="60552" y="324828"/>
                  </a:lnTo>
                  <a:lnTo>
                    <a:pt x="57373" y="347239"/>
                  </a:lnTo>
                  <a:lnTo>
                    <a:pt x="53879" y="370367"/>
                  </a:lnTo>
                  <a:lnTo>
                    <a:pt x="50162" y="394081"/>
                  </a:lnTo>
                  <a:lnTo>
                    <a:pt x="46290" y="418235"/>
                  </a:lnTo>
                  <a:lnTo>
                    <a:pt x="42311" y="442511"/>
                  </a:lnTo>
                  <a:lnTo>
                    <a:pt x="38259" y="466447"/>
                  </a:lnTo>
                  <a:lnTo>
                    <a:pt x="34158" y="489819"/>
                  </a:lnTo>
                  <a:lnTo>
                    <a:pt x="30024" y="512616"/>
                  </a:lnTo>
                  <a:lnTo>
                    <a:pt x="25868" y="534924"/>
                  </a:lnTo>
                  <a:lnTo>
                    <a:pt x="21702" y="556845"/>
                  </a:lnTo>
                  <a:lnTo>
                    <a:pt x="17727" y="578286"/>
                  </a:lnTo>
                  <a:lnTo>
                    <a:pt x="14314" y="598957"/>
                  </a:lnTo>
                  <a:lnTo>
                    <a:pt x="11616" y="618759"/>
                  </a:lnTo>
                  <a:lnTo>
                    <a:pt x="9400" y="637578"/>
                  </a:lnTo>
                  <a:lnTo>
                    <a:pt x="7175" y="655197"/>
                  </a:lnTo>
                  <a:lnTo>
                    <a:pt x="4666" y="671623"/>
                  </a:lnTo>
                  <a:lnTo>
                    <a:pt x="2189" y="687222"/>
                  </a:lnTo>
                  <a:lnTo>
                    <a:pt x="507" y="702581"/>
                  </a:lnTo>
                  <a:lnTo>
                    <a:pt x="0" y="718056"/>
                  </a:lnTo>
                  <a:lnTo>
                    <a:pt x="696" y="733507"/>
                  </a:lnTo>
                  <a:lnTo>
                    <a:pt x="2677" y="750188"/>
                  </a:lnTo>
                  <a:lnTo>
                    <a:pt x="7461" y="772247"/>
                  </a:lnTo>
                  <a:lnTo>
                    <a:pt x="17555" y="8067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4878840" y="5823722"/>
              <a:ext cx="173726" cy="418560"/>
            </a:xfrm>
            <a:custGeom>
              <a:avLst/>
              <a:gdLst/>
              <a:ahLst/>
              <a:cxnLst/>
              <a:rect l="0" t="0" r="0" b="0"/>
              <a:pathLst>
                <a:path w="173726" h="418560">
                  <a:moveTo>
                    <a:pt x="24683" y="0"/>
                  </a:moveTo>
                  <a:lnTo>
                    <a:pt x="24603" y="13970"/>
                  </a:lnTo>
                  <a:lnTo>
                    <a:pt x="23836" y="26527"/>
                  </a:lnTo>
                  <a:lnTo>
                    <a:pt x="22290" y="38867"/>
                  </a:lnTo>
                  <a:lnTo>
                    <a:pt x="20270" y="51408"/>
                  </a:lnTo>
                  <a:lnTo>
                    <a:pt x="18272" y="64568"/>
                  </a:lnTo>
                  <a:lnTo>
                    <a:pt x="16575" y="78502"/>
                  </a:lnTo>
                  <a:lnTo>
                    <a:pt x="15054" y="92966"/>
                  </a:lnTo>
                  <a:lnTo>
                    <a:pt x="13307" y="107461"/>
                  </a:lnTo>
                  <a:lnTo>
                    <a:pt x="11118" y="121692"/>
                  </a:lnTo>
                  <a:lnTo>
                    <a:pt x="8654" y="135773"/>
                  </a:lnTo>
                  <a:lnTo>
                    <a:pt x="6346" y="150095"/>
                  </a:lnTo>
                  <a:lnTo>
                    <a:pt x="4437" y="164875"/>
                  </a:lnTo>
                  <a:lnTo>
                    <a:pt x="2974" y="180139"/>
                  </a:lnTo>
                  <a:lnTo>
                    <a:pt x="1900" y="195820"/>
                  </a:lnTo>
                  <a:lnTo>
                    <a:pt x="1138" y="211845"/>
                  </a:lnTo>
                  <a:lnTo>
                    <a:pt x="606" y="228717"/>
                  </a:lnTo>
                  <a:lnTo>
                    <a:pt x="239" y="247470"/>
                  </a:lnTo>
                  <a:lnTo>
                    <a:pt x="0" y="268502"/>
                  </a:lnTo>
                  <a:lnTo>
                    <a:pt x="244" y="291069"/>
                  </a:lnTo>
                  <a:lnTo>
                    <a:pt x="1683" y="313677"/>
                  </a:lnTo>
                  <a:lnTo>
                    <a:pt x="4612" y="335431"/>
                  </a:lnTo>
                  <a:lnTo>
                    <a:pt x="9139" y="355697"/>
                  </a:lnTo>
                  <a:lnTo>
                    <a:pt x="15379" y="373817"/>
                  </a:lnTo>
                  <a:lnTo>
                    <a:pt x="23222" y="389654"/>
                  </a:lnTo>
                  <a:lnTo>
                    <a:pt x="32587" y="402701"/>
                  </a:lnTo>
                  <a:lnTo>
                    <a:pt x="43537" y="411897"/>
                  </a:lnTo>
                  <a:lnTo>
                    <a:pt x="55943" y="417022"/>
                  </a:lnTo>
                  <a:lnTo>
                    <a:pt x="69162" y="418559"/>
                  </a:lnTo>
                  <a:lnTo>
                    <a:pt x="82176" y="417247"/>
                  </a:lnTo>
                  <a:lnTo>
                    <a:pt x="94427" y="413783"/>
                  </a:lnTo>
                  <a:lnTo>
                    <a:pt x="105795" y="408177"/>
                  </a:lnTo>
                  <a:lnTo>
                    <a:pt x="116376" y="399779"/>
                  </a:lnTo>
                  <a:lnTo>
                    <a:pt x="126327" y="388463"/>
                  </a:lnTo>
                  <a:lnTo>
                    <a:pt x="135608" y="374779"/>
                  </a:lnTo>
                  <a:lnTo>
                    <a:pt x="143982" y="359622"/>
                  </a:lnTo>
                  <a:lnTo>
                    <a:pt x="151390" y="343657"/>
                  </a:lnTo>
                  <a:lnTo>
                    <a:pt x="157747" y="327074"/>
                  </a:lnTo>
                  <a:lnTo>
                    <a:pt x="162858" y="309709"/>
                  </a:lnTo>
                  <a:lnTo>
                    <a:pt x="166739" y="291519"/>
                  </a:lnTo>
                  <a:lnTo>
                    <a:pt x="169568" y="272791"/>
                  </a:lnTo>
                  <a:lnTo>
                    <a:pt x="171576" y="254040"/>
                  </a:lnTo>
                  <a:lnTo>
                    <a:pt x="172969" y="235570"/>
                  </a:lnTo>
                  <a:lnTo>
                    <a:pt x="173725" y="217463"/>
                  </a:lnTo>
                  <a:lnTo>
                    <a:pt x="173605" y="199693"/>
                  </a:lnTo>
                  <a:lnTo>
                    <a:pt x="172549" y="182202"/>
                  </a:lnTo>
                  <a:lnTo>
                    <a:pt x="170664" y="165118"/>
                  </a:lnTo>
                  <a:lnTo>
                    <a:pt x="168116" y="148753"/>
                  </a:lnTo>
                  <a:lnTo>
                    <a:pt x="165066" y="133224"/>
                  </a:lnTo>
                  <a:lnTo>
                    <a:pt x="161455" y="118655"/>
                  </a:lnTo>
                  <a:lnTo>
                    <a:pt x="157023" y="105268"/>
                  </a:lnTo>
                  <a:lnTo>
                    <a:pt x="151686" y="93065"/>
                  </a:lnTo>
                  <a:lnTo>
                    <a:pt x="145342" y="81683"/>
                  </a:lnTo>
                  <a:lnTo>
                    <a:pt x="137782" y="70535"/>
                  </a:lnTo>
                  <a:lnTo>
                    <a:pt x="129007" y="59274"/>
                  </a:lnTo>
                  <a:lnTo>
                    <a:pt x="118994" y="48360"/>
                  </a:lnTo>
                  <a:lnTo>
                    <a:pt x="107601" y="38891"/>
                  </a:lnTo>
                  <a:lnTo>
                    <a:pt x="94897" y="31372"/>
                  </a:lnTo>
                  <a:lnTo>
                    <a:pt x="81592" y="25724"/>
                  </a:lnTo>
                  <a:lnTo>
                    <a:pt x="67498" y="21034"/>
                  </a:lnTo>
                  <a:lnTo>
                    <a:pt x="50039" y="16897"/>
                  </a:lnTo>
                  <a:lnTo>
                    <a:pt x="24683" y="126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5130422" y="5886749"/>
              <a:ext cx="264715" cy="365560"/>
            </a:xfrm>
            <a:custGeom>
              <a:avLst/>
              <a:gdLst/>
              <a:ahLst/>
              <a:cxnLst/>
              <a:rect l="0" t="0" r="0" b="0"/>
              <a:pathLst>
                <a:path w="264715" h="365560">
                  <a:moveTo>
                    <a:pt x="0" y="0"/>
                  </a:moveTo>
                  <a:lnTo>
                    <a:pt x="0" y="10396"/>
                  </a:lnTo>
                  <a:lnTo>
                    <a:pt x="0" y="25593"/>
                  </a:lnTo>
                  <a:lnTo>
                    <a:pt x="0" y="44121"/>
                  </a:lnTo>
                  <a:lnTo>
                    <a:pt x="0" y="65379"/>
                  </a:lnTo>
                  <a:lnTo>
                    <a:pt x="0" y="88269"/>
                  </a:lnTo>
                  <a:lnTo>
                    <a:pt x="0" y="111172"/>
                  </a:lnTo>
                  <a:lnTo>
                    <a:pt x="5" y="133173"/>
                  </a:lnTo>
                  <a:lnTo>
                    <a:pt x="212" y="154028"/>
                  </a:lnTo>
                  <a:lnTo>
                    <a:pt x="989" y="173828"/>
                  </a:lnTo>
                  <a:lnTo>
                    <a:pt x="2489" y="192770"/>
                  </a:lnTo>
                  <a:lnTo>
                    <a:pt x="4674" y="210871"/>
                  </a:lnTo>
                  <a:lnTo>
                    <a:pt x="7424" y="227937"/>
                  </a:lnTo>
                  <a:lnTo>
                    <a:pt x="10604" y="243952"/>
                  </a:lnTo>
                  <a:lnTo>
                    <a:pt x="14098" y="259054"/>
                  </a:lnTo>
                  <a:lnTo>
                    <a:pt x="17815" y="273436"/>
                  </a:lnTo>
                  <a:lnTo>
                    <a:pt x="21692" y="287282"/>
                  </a:lnTo>
                  <a:lnTo>
                    <a:pt x="25878" y="300742"/>
                  </a:lnTo>
                  <a:lnTo>
                    <a:pt x="30706" y="313931"/>
                  </a:lnTo>
                  <a:lnTo>
                    <a:pt x="36323" y="326909"/>
                  </a:lnTo>
                  <a:lnTo>
                    <a:pt x="43264" y="338954"/>
                  </a:lnTo>
                  <a:lnTo>
                    <a:pt x="52499" y="348634"/>
                  </a:lnTo>
                  <a:lnTo>
                    <a:pt x="64341" y="355342"/>
                  </a:lnTo>
                  <a:lnTo>
                    <a:pt x="78159" y="358665"/>
                  </a:lnTo>
                  <a:lnTo>
                    <a:pt x="92761" y="357998"/>
                  </a:lnTo>
                  <a:lnTo>
                    <a:pt x="107354" y="353424"/>
                  </a:lnTo>
                  <a:lnTo>
                    <a:pt x="121226" y="345727"/>
                  </a:lnTo>
                  <a:lnTo>
                    <a:pt x="133574" y="336008"/>
                  </a:lnTo>
                  <a:lnTo>
                    <a:pt x="144130" y="325092"/>
                  </a:lnTo>
                  <a:lnTo>
                    <a:pt x="153041" y="313285"/>
                  </a:lnTo>
                  <a:lnTo>
                    <a:pt x="160620" y="300512"/>
                  </a:lnTo>
                  <a:lnTo>
                    <a:pt x="167186" y="286780"/>
                  </a:lnTo>
                  <a:lnTo>
                    <a:pt x="172819" y="272223"/>
                  </a:lnTo>
                  <a:lnTo>
                    <a:pt x="177365" y="257016"/>
                  </a:lnTo>
                  <a:lnTo>
                    <a:pt x="180833" y="241326"/>
                  </a:lnTo>
                  <a:lnTo>
                    <a:pt x="183570" y="225288"/>
                  </a:lnTo>
                  <a:lnTo>
                    <a:pt x="186145" y="209006"/>
                  </a:lnTo>
                  <a:lnTo>
                    <a:pt x="188900" y="192549"/>
                  </a:lnTo>
                  <a:lnTo>
                    <a:pt x="191949" y="175775"/>
                  </a:lnTo>
                  <a:lnTo>
                    <a:pt x="195288" y="158353"/>
                  </a:lnTo>
                  <a:lnTo>
                    <a:pt x="198862" y="140209"/>
                  </a:lnTo>
                  <a:lnTo>
                    <a:pt x="202423" y="123393"/>
                  </a:lnTo>
                  <a:lnTo>
                    <a:pt x="205710" y="112919"/>
                  </a:lnTo>
                  <a:lnTo>
                    <a:pt x="208511" y="111117"/>
                  </a:lnTo>
                  <a:lnTo>
                    <a:pt x="210516" y="115753"/>
                  </a:lnTo>
                  <a:lnTo>
                    <a:pt x="211846" y="124627"/>
                  </a:lnTo>
                  <a:lnTo>
                    <a:pt x="212908" y="136843"/>
                  </a:lnTo>
                  <a:lnTo>
                    <a:pt x="214237" y="152550"/>
                  </a:lnTo>
                  <a:lnTo>
                    <a:pt x="216096" y="171574"/>
                  </a:lnTo>
                  <a:lnTo>
                    <a:pt x="218515" y="192613"/>
                  </a:lnTo>
                  <a:lnTo>
                    <a:pt x="221418" y="213571"/>
                  </a:lnTo>
                  <a:lnTo>
                    <a:pt x="224698" y="233263"/>
                  </a:lnTo>
                  <a:lnTo>
                    <a:pt x="228259" y="251579"/>
                  </a:lnTo>
                  <a:lnTo>
                    <a:pt x="232020" y="269024"/>
                  </a:lnTo>
                  <a:lnTo>
                    <a:pt x="235921" y="286018"/>
                  </a:lnTo>
                  <a:lnTo>
                    <a:pt x="239969" y="302314"/>
                  </a:lnTo>
                  <a:lnTo>
                    <a:pt x="244750" y="318789"/>
                  </a:lnTo>
                  <a:lnTo>
                    <a:pt x="252021" y="338241"/>
                  </a:lnTo>
                  <a:lnTo>
                    <a:pt x="264714" y="3655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5533796" y="5458163"/>
              <a:ext cx="302532" cy="718513"/>
            </a:xfrm>
            <a:custGeom>
              <a:avLst/>
              <a:gdLst/>
              <a:ahLst/>
              <a:cxnLst/>
              <a:rect l="0" t="0" r="0" b="0"/>
              <a:pathLst>
                <a:path w="302532" h="718513">
                  <a:moveTo>
                    <a:pt x="0" y="0"/>
                  </a:moveTo>
                  <a:lnTo>
                    <a:pt x="81" y="13970"/>
                  </a:lnTo>
                  <a:lnTo>
                    <a:pt x="847" y="26529"/>
                  </a:lnTo>
                  <a:lnTo>
                    <a:pt x="2399" y="38874"/>
                  </a:lnTo>
                  <a:lnTo>
                    <a:pt x="4626" y="51621"/>
                  </a:lnTo>
                  <a:lnTo>
                    <a:pt x="7399" y="65557"/>
                  </a:lnTo>
                  <a:lnTo>
                    <a:pt x="10591" y="80998"/>
                  </a:lnTo>
                  <a:lnTo>
                    <a:pt x="14092" y="97854"/>
                  </a:lnTo>
                  <a:lnTo>
                    <a:pt x="17812" y="115874"/>
                  </a:lnTo>
                  <a:lnTo>
                    <a:pt x="21686" y="134781"/>
                  </a:lnTo>
                  <a:lnTo>
                    <a:pt x="25665" y="154335"/>
                  </a:lnTo>
                  <a:lnTo>
                    <a:pt x="29718" y="174347"/>
                  </a:lnTo>
                  <a:lnTo>
                    <a:pt x="33818" y="194683"/>
                  </a:lnTo>
                  <a:lnTo>
                    <a:pt x="37953" y="215441"/>
                  </a:lnTo>
                  <a:lnTo>
                    <a:pt x="42109" y="236918"/>
                  </a:lnTo>
                  <a:lnTo>
                    <a:pt x="46275" y="259220"/>
                  </a:lnTo>
                  <a:lnTo>
                    <a:pt x="50250" y="282275"/>
                  </a:lnTo>
                  <a:lnTo>
                    <a:pt x="53662" y="305941"/>
                  </a:lnTo>
                  <a:lnTo>
                    <a:pt x="56360" y="330062"/>
                  </a:lnTo>
                  <a:lnTo>
                    <a:pt x="58577" y="354317"/>
                  </a:lnTo>
                  <a:lnTo>
                    <a:pt x="60802" y="378239"/>
                  </a:lnTo>
                  <a:lnTo>
                    <a:pt x="63315" y="401607"/>
                  </a:lnTo>
                  <a:lnTo>
                    <a:pt x="66001" y="424604"/>
                  </a:lnTo>
                  <a:lnTo>
                    <a:pt x="68457" y="447683"/>
                  </a:lnTo>
                  <a:lnTo>
                    <a:pt x="70472" y="471096"/>
                  </a:lnTo>
                  <a:lnTo>
                    <a:pt x="72209" y="494514"/>
                  </a:lnTo>
                  <a:lnTo>
                    <a:pt x="74103" y="517158"/>
                  </a:lnTo>
                  <a:lnTo>
                    <a:pt x="76390" y="538643"/>
                  </a:lnTo>
                  <a:lnTo>
                    <a:pt x="78921" y="558977"/>
                  </a:lnTo>
                  <a:lnTo>
                    <a:pt x="81275" y="578340"/>
                  </a:lnTo>
                  <a:lnTo>
                    <a:pt x="83213" y="596953"/>
                  </a:lnTo>
                  <a:lnTo>
                    <a:pt x="84697" y="615014"/>
                  </a:lnTo>
                  <a:lnTo>
                    <a:pt x="85783" y="632681"/>
                  </a:lnTo>
                  <a:lnTo>
                    <a:pt x="86556" y="649945"/>
                  </a:lnTo>
                  <a:lnTo>
                    <a:pt x="87124" y="662340"/>
                  </a:lnTo>
                  <a:lnTo>
                    <a:pt x="87550" y="664412"/>
                  </a:lnTo>
                  <a:lnTo>
                    <a:pt x="87826" y="658220"/>
                  </a:lnTo>
                  <a:lnTo>
                    <a:pt x="87991" y="646640"/>
                  </a:lnTo>
                  <a:lnTo>
                    <a:pt x="88088" y="631861"/>
                  </a:lnTo>
                  <a:lnTo>
                    <a:pt x="88146" y="615508"/>
                  </a:lnTo>
                  <a:lnTo>
                    <a:pt x="88186" y="598511"/>
                  </a:lnTo>
                  <a:lnTo>
                    <a:pt x="88414" y="581125"/>
                  </a:lnTo>
                  <a:lnTo>
                    <a:pt x="89203" y="563169"/>
                  </a:lnTo>
                  <a:lnTo>
                    <a:pt x="90706" y="544556"/>
                  </a:lnTo>
                  <a:lnTo>
                    <a:pt x="92691" y="525532"/>
                  </a:lnTo>
                  <a:lnTo>
                    <a:pt x="94667" y="506578"/>
                  </a:lnTo>
                  <a:lnTo>
                    <a:pt x="96355" y="487968"/>
                  </a:lnTo>
                  <a:lnTo>
                    <a:pt x="97871" y="469766"/>
                  </a:lnTo>
                  <a:lnTo>
                    <a:pt x="99616" y="451933"/>
                  </a:lnTo>
                  <a:lnTo>
                    <a:pt x="101809" y="434399"/>
                  </a:lnTo>
                  <a:lnTo>
                    <a:pt x="104480" y="417287"/>
                  </a:lnTo>
                  <a:lnTo>
                    <a:pt x="107564" y="400902"/>
                  </a:lnTo>
                  <a:lnTo>
                    <a:pt x="110979" y="385354"/>
                  </a:lnTo>
                  <a:lnTo>
                    <a:pt x="114835" y="370569"/>
                  </a:lnTo>
                  <a:lnTo>
                    <a:pt x="119433" y="356401"/>
                  </a:lnTo>
                  <a:lnTo>
                    <a:pt x="124882" y="342721"/>
                  </a:lnTo>
                  <a:lnTo>
                    <a:pt x="131301" y="330186"/>
                  </a:lnTo>
                  <a:lnTo>
                    <a:pt x="138910" y="320167"/>
                  </a:lnTo>
                  <a:lnTo>
                    <a:pt x="147707" y="313228"/>
                  </a:lnTo>
                  <a:lnTo>
                    <a:pt x="157328" y="309747"/>
                  </a:lnTo>
                  <a:lnTo>
                    <a:pt x="167185" y="310309"/>
                  </a:lnTo>
                  <a:lnTo>
                    <a:pt x="176909" y="314811"/>
                  </a:lnTo>
                  <a:lnTo>
                    <a:pt x="186175" y="322459"/>
                  </a:lnTo>
                  <a:lnTo>
                    <a:pt x="194609" y="332146"/>
                  </a:lnTo>
                  <a:lnTo>
                    <a:pt x="202097" y="343036"/>
                  </a:lnTo>
                  <a:lnTo>
                    <a:pt x="208726" y="354621"/>
                  </a:lnTo>
                  <a:lnTo>
                    <a:pt x="214666" y="366609"/>
                  </a:lnTo>
                  <a:lnTo>
                    <a:pt x="220087" y="378844"/>
                  </a:lnTo>
                  <a:lnTo>
                    <a:pt x="225130" y="391625"/>
                  </a:lnTo>
                  <a:lnTo>
                    <a:pt x="229907" y="405632"/>
                  </a:lnTo>
                  <a:lnTo>
                    <a:pt x="234494" y="421136"/>
                  </a:lnTo>
                  <a:lnTo>
                    <a:pt x="238754" y="437843"/>
                  </a:lnTo>
                  <a:lnTo>
                    <a:pt x="242357" y="455131"/>
                  </a:lnTo>
                  <a:lnTo>
                    <a:pt x="245183" y="472568"/>
                  </a:lnTo>
                  <a:lnTo>
                    <a:pt x="247487" y="489959"/>
                  </a:lnTo>
                  <a:lnTo>
                    <a:pt x="249768" y="507237"/>
                  </a:lnTo>
                  <a:lnTo>
                    <a:pt x="252326" y="524393"/>
                  </a:lnTo>
                  <a:lnTo>
                    <a:pt x="255243" y="541251"/>
                  </a:lnTo>
                  <a:lnTo>
                    <a:pt x="258494" y="557463"/>
                  </a:lnTo>
                  <a:lnTo>
                    <a:pt x="262014" y="572906"/>
                  </a:lnTo>
                  <a:lnTo>
                    <a:pt x="265738" y="588028"/>
                  </a:lnTo>
                  <a:lnTo>
                    <a:pt x="269610" y="603697"/>
                  </a:lnTo>
                  <a:lnTo>
                    <a:pt x="273586" y="620349"/>
                  </a:lnTo>
                  <a:lnTo>
                    <a:pt x="277683" y="637574"/>
                  </a:lnTo>
                  <a:lnTo>
                    <a:pt x="282504" y="656274"/>
                  </a:lnTo>
                  <a:lnTo>
                    <a:pt x="289807" y="680775"/>
                  </a:lnTo>
                  <a:lnTo>
                    <a:pt x="302531" y="7185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5858478" y="5794659"/>
              <a:ext cx="255170" cy="331595"/>
            </a:xfrm>
            <a:custGeom>
              <a:avLst/>
              <a:gdLst/>
              <a:ahLst/>
              <a:cxnLst/>
              <a:rect l="0" t="0" r="0" b="0"/>
              <a:pathLst>
                <a:path w="255170" h="331595">
                  <a:moveTo>
                    <a:pt x="204748" y="104696"/>
                  </a:moveTo>
                  <a:lnTo>
                    <a:pt x="204667" y="90645"/>
                  </a:lnTo>
                  <a:lnTo>
                    <a:pt x="203901" y="77321"/>
                  </a:lnTo>
                  <a:lnTo>
                    <a:pt x="202343" y="63445"/>
                  </a:lnTo>
                  <a:lnTo>
                    <a:pt x="199910" y="49299"/>
                  </a:lnTo>
                  <a:lnTo>
                    <a:pt x="196360" y="35694"/>
                  </a:lnTo>
                  <a:lnTo>
                    <a:pt x="191656" y="23085"/>
                  </a:lnTo>
                  <a:lnTo>
                    <a:pt x="185556" y="12299"/>
                  </a:lnTo>
                  <a:lnTo>
                    <a:pt x="177533" y="4661"/>
                  </a:lnTo>
                  <a:lnTo>
                    <a:pt x="167490" y="608"/>
                  </a:lnTo>
                  <a:lnTo>
                    <a:pt x="156059" y="0"/>
                  </a:lnTo>
                  <a:lnTo>
                    <a:pt x="144344" y="2578"/>
                  </a:lnTo>
                  <a:lnTo>
                    <a:pt x="133012" y="7854"/>
                  </a:lnTo>
                  <a:lnTo>
                    <a:pt x="122282" y="15247"/>
                  </a:lnTo>
                  <a:lnTo>
                    <a:pt x="112139" y="24213"/>
                  </a:lnTo>
                  <a:lnTo>
                    <a:pt x="102476" y="34312"/>
                  </a:lnTo>
                  <a:lnTo>
                    <a:pt x="92984" y="45207"/>
                  </a:lnTo>
                  <a:lnTo>
                    <a:pt x="83194" y="56652"/>
                  </a:lnTo>
                  <a:lnTo>
                    <a:pt x="72882" y="68474"/>
                  </a:lnTo>
                  <a:lnTo>
                    <a:pt x="62422" y="80552"/>
                  </a:lnTo>
                  <a:lnTo>
                    <a:pt x="52629" y="92805"/>
                  </a:lnTo>
                  <a:lnTo>
                    <a:pt x="43917" y="105178"/>
                  </a:lnTo>
                  <a:lnTo>
                    <a:pt x="36304" y="117832"/>
                  </a:lnTo>
                  <a:lnTo>
                    <a:pt x="29624" y="131108"/>
                  </a:lnTo>
                  <a:lnTo>
                    <a:pt x="23670" y="145137"/>
                  </a:lnTo>
                  <a:lnTo>
                    <a:pt x="18249" y="159674"/>
                  </a:lnTo>
                  <a:lnTo>
                    <a:pt x="13210" y="174221"/>
                  </a:lnTo>
                  <a:lnTo>
                    <a:pt x="8449" y="188491"/>
                  </a:lnTo>
                  <a:lnTo>
                    <a:pt x="4274" y="202597"/>
                  </a:lnTo>
                  <a:lnTo>
                    <a:pt x="1364" y="216937"/>
                  </a:lnTo>
                  <a:lnTo>
                    <a:pt x="0" y="231718"/>
                  </a:lnTo>
                  <a:lnTo>
                    <a:pt x="466" y="246576"/>
                  </a:lnTo>
                  <a:lnTo>
                    <a:pt x="3237" y="260710"/>
                  </a:lnTo>
                  <a:lnTo>
                    <a:pt x="8354" y="273705"/>
                  </a:lnTo>
                  <a:lnTo>
                    <a:pt x="15891" y="284967"/>
                  </a:lnTo>
                  <a:lnTo>
                    <a:pt x="26151" y="293566"/>
                  </a:lnTo>
                  <a:lnTo>
                    <a:pt x="39022" y="299247"/>
                  </a:lnTo>
                  <a:lnTo>
                    <a:pt x="53506" y="302127"/>
                  </a:lnTo>
                  <a:lnTo>
                    <a:pt x="68004" y="302357"/>
                  </a:lnTo>
                  <a:lnTo>
                    <a:pt x="81607" y="300288"/>
                  </a:lnTo>
                  <a:lnTo>
                    <a:pt x="94267" y="296003"/>
                  </a:lnTo>
                  <a:lnTo>
                    <a:pt x="106441" y="289218"/>
                  </a:lnTo>
                  <a:lnTo>
                    <a:pt x="118482" y="280014"/>
                  </a:lnTo>
                  <a:lnTo>
                    <a:pt x="130365" y="269149"/>
                  </a:lnTo>
                  <a:lnTo>
                    <a:pt x="141778" y="257813"/>
                  </a:lnTo>
                  <a:lnTo>
                    <a:pt x="152564" y="246726"/>
                  </a:lnTo>
                  <a:lnTo>
                    <a:pt x="162550" y="235753"/>
                  </a:lnTo>
                  <a:lnTo>
                    <a:pt x="171469" y="224172"/>
                  </a:lnTo>
                  <a:lnTo>
                    <a:pt x="179284" y="211581"/>
                  </a:lnTo>
                  <a:lnTo>
                    <a:pt x="186133" y="197561"/>
                  </a:lnTo>
                  <a:lnTo>
                    <a:pt x="192221" y="181530"/>
                  </a:lnTo>
                  <a:lnTo>
                    <a:pt x="197733" y="163380"/>
                  </a:lnTo>
                  <a:lnTo>
                    <a:pt x="202635" y="143762"/>
                  </a:lnTo>
                  <a:lnTo>
                    <a:pt x="206680" y="123796"/>
                  </a:lnTo>
                  <a:lnTo>
                    <a:pt x="209796" y="104210"/>
                  </a:lnTo>
                  <a:lnTo>
                    <a:pt x="211879" y="86829"/>
                  </a:lnTo>
                  <a:lnTo>
                    <a:pt x="212394" y="75451"/>
                  </a:lnTo>
                  <a:lnTo>
                    <a:pt x="211587" y="71703"/>
                  </a:lnTo>
                  <a:lnTo>
                    <a:pt x="210897" y="73729"/>
                  </a:lnTo>
                  <a:lnTo>
                    <a:pt x="211032" y="79563"/>
                  </a:lnTo>
                  <a:lnTo>
                    <a:pt x="211920" y="88618"/>
                  </a:lnTo>
                  <a:lnTo>
                    <a:pt x="213076" y="101487"/>
                  </a:lnTo>
                  <a:lnTo>
                    <a:pt x="214172" y="118219"/>
                  </a:lnTo>
                  <a:lnTo>
                    <a:pt x="215274" y="137524"/>
                  </a:lnTo>
                  <a:lnTo>
                    <a:pt x="216731" y="157222"/>
                  </a:lnTo>
                  <a:lnTo>
                    <a:pt x="218727" y="176027"/>
                  </a:lnTo>
                  <a:lnTo>
                    <a:pt x="221264" y="193930"/>
                  </a:lnTo>
                  <a:lnTo>
                    <a:pt x="224258" y="211725"/>
                  </a:lnTo>
                  <a:lnTo>
                    <a:pt x="227607" y="229929"/>
                  </a:lnTo>
                  <a:lnTo>
                    <a:pt x="231263" y="248259"/>
                  </a:lnTo>
                  <a:lnTo>
                    <a:pt x="235731" y="267848"/>
                  </a:lnTo>
                  <a:lnTo>
                    <a:pt x="242739" y="293103"/>
                  </a:lnTo>
                  <a:lnTo>
                    <a:pt x="255169" y="33159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6126253" y="612625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6138858" y="5785905"/>
              <a:ext cx="226899" cy="255430"/>
            </a:xfrm>
            <a:custGeom>
              <a:avLst/>
              <a:gdLst/>
              <a:ahLst/>
              <a:cxnLst/>
              <a:rect l="0" t="0" r="0" b="0"/>
              <a:pathLst>
                <a:path w="226899" h="255430">
                  <a:moveTo>
                    <a:pt x="0" y="0"/>
                  </a:moveTo>
                  <a:lnTo>
                    <a:pt x="6945" y="10699"/>
                  </a:lnTo>
                  <a:lnTo>
                    <a:pt x="12841" y="22225"/>
                  </a:lnTo>
                  <a:lnTo>
                    <a:pt x="18237" y="35745"/>
                  </a:lnTo>
                  <a:lnTo>
                    <a:pt x="23497" y="51118"/>
                  </a:lnTo>
                  <a:lnTo>
                    <a:pt x="29079" y="68032"/>
                  </a:lnTo>
                  <a:lnTo>
                    <a:pt x="35197" y="86131"/>
                  </a:lnTo>
                  <a:lnTo>
                    <a:pt x="41669" y="104707"/>
                  </a:lnTo>
                  <a:lnTo>
                    <a:pt x="48043" y="122775"/>
                  </a:lnTo>
                  <a:lnTo>
                    <a:pt x="54059" y="139843"/>
                  </a:lnTo>
                  <a:lnTo>
                    <a:pt x="59660" y="156047"/>
                  </a:lnTo>
                  <a:lnTo>
                    <a:pt x="64890" y="171900"/>
                  </a:lnTo>
                  <a:lnTo>
                    <a:pt x="69831" y="187748"/>
                  </a:lnTo>
                  <a:lnTo>
                    <a:pt x="74752" y="203346"/>
                  </a:lnTo>
                  <a:lnTo>
                    <a:pt x="80083" y="217987"/>
                  </a:lnTo>
                  <a:lnTo>
                    <a:pt x="86032" y="231322"/>
                  </a:lnTo>
                  <a:lnTo>
                    <a:pt x="92790" y="242610"/>
                  </a:lnTo>
                  <a:lnTo>
                    <a:pt x="100628" y="250590"/>
                  </a:lnTo>
                  <a:lnTo>
                    <a:pt x="109580" y="254871"/>
                  </a:lnTo>
                  <a:lnTo>
                    <a:pt x="119304" y="255429"/>
                  </a:lnTo>
                  <a:lnTo>
                    <a:pt x="129229" y="252180"/>
                  </a:lnTo>
                  <a:lnTo>
                    <a:pt x="139005" y="245469"/>
                  </a:lnTo>
                  <a:lnTo>
                    <a:pt x="148509" y="235732"/>
                  </a:lnTo>
                  <a:lnTo>
                    <a:pt x="157740" y="223271"/>
                  </a:lnTo>
                  <a:lnTo>
                    <a:pt x="166736" y="208524"/>
                  </a:lnTo>
                  <a:lnTo>
                    <a:pt x="175354" y="192379"/>
                  </a:lnTo>
                  <a:lnTo>
                    <a:pt x="183274" y="176029"/>
                  </a:lnTo>
                  <a:lnTo>
                    <a:pt x="190378" y="160162"/>
                  </a:lnTo>
                  <a:lnTo>
                    <a:pt x="196732" y="144986"/>
                  </a:lnTo>
                  <a:lnTo>
                    <a:pt x="202478" y="130467"/>
                  </a:lnTo>
                  <a:lnTo>
                    <a:pt x="207758" y="116504"/>
                  </a:lnTo>
                  <a:lnTo>
                    <a:pt x="212519" y="103508"/>
                  </a:lnTo>
                  <a:lnTo>
                    <a:pt x="216976" y="91151"/>
                  </a:lnTo>
                  <a:lnTo>
                    <a:pt x="221523" y="78344"/>
                  </a:lnTo>
                  <a:lnTo>
                    <a:pt x="226898" y="6302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6397484" y="5748640"/>
              <a:ext cx="195172" cy="331235"/>
            </a:xfrm>
            <a:custGeom>
              <a:avLst/>
              <a:gdLst/>
              <a:ahLst/>
              <a:cxnLst/>
              <a:rect l="0" t="0" r="0" b="0"/>
              <a:pathLst>
                <a:path w="195172" h="331235">
                  <a:moveTo>
                    <a:pt x="18695" y="125504"/>
                  </a:moveTo>
                  <a:lnTo>
                    <a:pt x="29232" y="121911"/>
                  </a:lnTo>
                  <a:lnTo>
                    <a:pt x="39225" y="117814"/>
                  </a:lnTo>
                  <a:lnTo>
                    <a:pt x="49640" y="112784"/>
                  </a:lnTo>
                  <a:lnTo>
                    <a:pt x="60560" y="106711"/>
                  </a:lnTo>
                  <a:lnTo>
                    <a:pt x="71928" y="99372"/>
                  </a:lnTo>
                  <a:lnTo>
                    <a:pt x="83646" y="90771"/>
                  </a:lnTo>
                  <a:lnTo>
                    <a:pt x="95429" y="81088"/>
                  </a:lnTo>
                  <a:lnTo>
                    <a:pt x="106834" y="70558"/>
                  </a:lnTo>
                  <a:lnTo>
                    <a:pt x="117644" y="59400"/>
                  </a:lnTo>
                  <a:lnTo>
                    <a:pt x="127660" y="47790"/>
                  </a:lnTo>
                  <a:lnTo>
                    <a:pt x="136607" y="35863"/>
                  </a:lnTo>
                  <a:lnTo>
                    <a:pt x="144403" y="23741"/>
                  </a:lnTo>
                  <a:lnTo>
                    <a:pt x="149805" y="12371"/>
                  </a:lnTo>
                  <a:lnTo>
                    <a:pt x="151036" y="4031"/>
                  </a:lnTo>
                  <a:lnTo>
                    <a:pt x="148570" y="111"/>
                  </a:lnTo>
                  <a:lnTo>
                    <a:pt x="143669" y="0"/>
                  </a:lnTo>
                  <a:lnTo>
                    <a:pt x="137313" y="2667"/>
                  </a:lnTo>
                  <a:lnTo>
                    <a:pt x="129721" y="7835"/>
                  </a:lnTo>
                  <a:lnTo>
                    <a:pt x="120506" y="15989"/>
                  </a:lnTo>
                  <a:lnTo>
                    <a:pt x="109567" y="27161"/>
                  </a:lnTo>
                  <a:lnTo>
                    <a:pt x="97492" y="40559"/>
                  </a:lnTo>
                  <a:lnTo>
                    <a:pt x="85323" y="54893"/>
                  </a:lnTo>
                  <a:lnTo>
                    <a:pt x="73681" y="69324"/>
                  </a:lnTo>
                  <a:lnTo>
                    <a:pt x="62943" y="83498"/>
                  </a:lnTo>
                  <a:lnTo>
                    <a:pt x="53430" y="97326"/>
                  </a:lnTo>
                  <a:lnTo>
                    <a:pt x="45169" y="110835"/>
                  </a:lnTo>
                  <a:lnTo>
                    <a:pt x="37796" y="124086"/>
                  </a:lnTo>
                  <a:lnTo>
                    <a:pt x="30710" y="137143"/>
                  </a:lnTo>
                  <a:lnTo>
                    <a:pt x="23548" y="150077"/>
                  </a:lnTo>
                  <a:lnTo>
                    <a:pt x="16562" y="163516"/>
                  </a:lnTo>
                  <a:lnTo>
                    <a:pt x="10473" y="178595"/>
                  </a:lnTo>
                  <a:lnTo>
                    <a:pt x="5629" y="195789"/>
                  </a:lnTo>
                  <a:lnTo>
                    <a:pt x="2196" y="214603"/>
                  </a:lnTo>
                  <a:lnTo>
                    <a:pt x="339" y="233949"/>
                  </a:lnTo>
                  <a:lnTo>
                    <a:pt x="0" y="253106"/>
                  </a:lnTo>
                  <a:lnTo>
                    <a:pt x="1518" y="271221"/>
                  </a:lnTo>
                  <a:lnTo>
                    <a:pt x="5712" y="287163"/>
                  </a:lnTo>
                  <a:lnTo>
                    <a:pt x="12793" y="300527"/>
                  </a:lnTo>
                  <a:lnTo>
                    <a:pt x="22437" y="311323"/>
                  </a:lnTo>
                  <a:lnTo>
                    <a:pt x="34128" y="319628"/>
                  </a:lnTo>
                  <a:lnTo>
                    <a:pt x="47351" y="325743"/>
                  </a:lnTo>
                  <a:lnTo>
                    <a:pt x="61481" y="329714"/>
                  </a:lnTo>
                  <a:lnTo>
                    <a:pt x="75824" y="331234"/>
                  </a:lnTo>
                  <a:lnTo>
                    <a:pt x="89980" y="330356"/>
                  </a:lnTo>
                  <a:lnTo>
                    <a:pt x="103622" y="327437"/>
                  </a:lnTo>
                  <a:lnTo>
                    <a:pt x="116382" y="322924"/>
                  </a:lnTo>
                  <a:lnTo>
                    <a:pt x="128160" y="317230"/>
                  </a:lnTo>
                  <a:lnTo>
                    <a:pt x="139053" y="310690"/>
                  </a:lnTo>
                  <a:lnTo>
                    <a:pt x="149238" y="303557"/>
                  </a:lnTo>
                  <a:lnTo>
                    <a:pt x="158877" y="296015"/>
                  </a:lnTo>
                  <a:lnTo>
                    <a:pt x="167758" y="288095"/>
                  </a:lnTo>
                  <a:lnTo>
                    <a:pt x="176164" y="278668"/>
                  </a:lnTo>
                  <a:lnTo>
                    <a:pt x="184835" y="264235"/>
                  </a:lnTo>
                  <a:lnTo>
                    <a:pt x="195171" y="23895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6428784" y="5721915"/>
              <a:ext cx="140190" cy="253073"/>
            </a:xfrm>
            <a:custGeom>
              <a:avLst/>
              <a:gdLst/>
              <a:ahLst/>
              <a:cxnLst/>
              <a:rect l="0" t="0" r="0" b="0"/>
              <a:pathLst>
                <a:path w="140190" h="253073">
                  <a:moveTo>
                    <a:pt x="0" y="253072"/>
                  </a:moveTo>
                  <a:lnTo>
                    <a:pt x="7105" y="246048"/>
                  </a:lnTo>
                  <a:lnTo>
                    <a:pt x="14534" y="239385"/>
                  </a:lnTo>
                  <a:lnTo>
                    <a:pt x="23024" y="232442"/>
                  </a:lnTo>
                  <a:lnTo>
                    <a:pt x="32324" y="225162"/>
                  </a:lnTo>
                  <a:lnTo>
                    <a:pt x="41900" y="217584"/>
                  </a:lnTo>
                  <a:lnTo>
                    <a:pt x="51408" y="209768"/>
                  </a:lnTo>
                  <a:lnTo>
                    <a:pt x="60715" y="201775"/>
                  </a:lnTo>
                  <a:lnTo>
                    <a:pt x="69806" y="193654"/>
                  </a:lnTo>
                  <a:lnTo>
                    <a:pt x="78710" y="185438"/>
                  </a:lnTo>
                  <a:lnTo>
                    <a:pt x="87469" y="176959"/>
                  </a:lnTo>
                  <a:lnTo>
                    <a:pt x="96119" y="167867"/>
                  </a:lnTo>
                  <a:lnTo>
                    <a:pt x="104687" y="158023"/>
                  </a:lnTo>
                  <a:lnTo>
                    <a:pt x="112999" y="147473"/>
                  </a:lnTo>
                  <a:lnTo>
                    <a:pt x="120704" y="136347"/>
                  </a:lnTo>
                  <a:lnTo>
                    <a:pt x="127649" y="124776"/>
                  </a:lnTo>
                  <a:lnTo>
                    <a:pt x="133488" y="112683"/>
                  </a:lnTo>
                  <a:lnTo>
                    <a:pt x="137614" y="99794"/>
                  </a:lnTo>
                  <a:lnTo>
                    <a:pt x="139848" y="86034"/>
                  </a:lnTo>
                  <a:lnTo>
                    <a:pt x="140189" y="71883"/>
                  </a:lnTo>
                  <a:lnTo>
                    <a:pt x="138608" y="58233"/>
                  </a:lnTo>
                  <a:lnTo>
                    <a:pt x="135279" y="45557"/>
                  </a:lnTo>
                  <a:lnTo>
                    <a:pt x="130326" y="34104"/>
                  </a:lnTo>
                  <a:lnTo>
                    <a:pt x="123720" y="24104"/>
                  </a:lnTo>
                  <a:lnTo>
                    <a:pt x="115599" y="15528"/>
                  </a:lnTo>
                  <a:lnTo>
                    <a:pt x="106233" y="8552"/>
                  </a:lnTo>
                  <a:lnTo>
                    <a:pt x="95911" y="3644"/>
                  </a:lnTo>
                  <a:lnTo>
                    <a:pt x="84901" y="872"/>
                  </a:lnTo>
                  <a:lnTo>
                    <a:pt x="73718" y="0"/>
                  </a:lnTo>
                  <a:lnTo>
                    <a:pt x="61915" y="738"/>
                  </a:lnTo>
                  <a:lnTo>
                    <a:pt x="47119" y="4487"/>
                  </a:lnTo>
                  <a:lnTo>
                    <a:pt x="25211" y="135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Freeform 185"/>
          <p:cNvSpPr/>
          <p:nvPr/>
        </p:nvSpPr>
        <p:spPr>
          <a:xfrm>
            <a:off x="6753414" y="5701015"/>
            <a:ext cx="318249" cy="362212"/>
          </a:xfrm>
          <a:custGeom>
            <a:avLst/>
            <a:gdLst/>
            <a:ahLst/>
            <a:cxnLst/>
            <a:rect l="0" t="0" r="0" b="0"/>
            <a:pathLst>
              <a:path w="318249" h="362212">
                <a:moveTo>
                  <a:pt x="267826" y="84890"/>
                </a:moveTo>
                <a:lnTo>
                  <a:pt x="264234" y="70920"/>
                </a:lnTo>
                <a:lnTo>
                  <a:pt x="260135" y="58363"/>
                </a:lnTo>
                <a:lnTo>
                  <a:pt x="255106" y="46040"/>
                </a:lnTo>
                <a:lnTo>
                  <a:pt x="249032" y="34120"/>
                </a:lnTo>
                <a:lnTo>
                  <a:pt x="241693" y="23288"/>
                </a:lnTo>
                <a:lnTo>
                  <a:pt x="233081" y="13866"/>
                </a:lnTo>
                <a:lnTo>
                  <a:pt x="222986" y="6373"/>
                </a:lnTo>
                <a:lnTo>
                  <a:pt x="210903" y="1680"/>
                </a:lnTo>
                <a:lnTo>
                  <a:pt x="196759" y="0"/>
                </a:lnTo>
                <a:lnTo>
                  <a:pt x="181400" y="1186"/>
                </a:lnTo>
                <a:lnTo>
                  <a:pt x="166303" y="5067"/>
                </a:lnTo>
                <a:lnTo>
                  <a:pt x="152293" y="11264"/>
                </a:lnTo>
                <a:lnTo>
                  <a:pt x="139361" y="19296"/>
                </a:lnTo>
                <a:lnTo>
                  <a:pt x="127002" y="28702"/>
                </a:lnTo>
                <a:lnTo>
                  <a:pt x="114837" y="39101"/>
                </a:lnTo>
                <a:lnTo>
                  <a:pt x="102871" y="50198"/>
                </a:lnTo>
                <a:lnTo>
                  <a:pt x="91403" y="61779"/>
                </a:lnTo>
                <a:lnTo>
                  <a:pt x="80574" y="73694"/>
                </a:lnTo>
                <a:lnTo>
                  <a:pt x="70356" y="85834"/>
                </a:lnTo>
                <a:lnTo>
                  <a:pt x="60644" y="98127"/>
                </a:lnTo>
                <a:lnTo>
                  <a:pt x="51319" y="110523"/>
                </a:lnTo>
                <a:lnTo>
                  <a:pt x="42277" y="122989"/>
                </a:lnTo>
                <a:lnTo>
                  <a:pt x="33435" y="135500"/>
                </a:lnTo>
                <a:lnTo>
                  <a:pt x="24745" y="148054"/>
                </a:lnTo>
                <a:lnTo>
                  <a:pt x="16553" y="161032"/>
                </a:lnTo>
                <a:lnTo>
                  <a:pt x="9567" y="175162"/>
                </a:lnTo>
                <a:lnTo>
                  <a:pt x="4090" y="190739"/>
                </a:lnTo>
                <a:lnTo>
                  <a:pt x="616" y="207289"/>
                </a:lnTo>
                <a:lnTo>
                  <a:pt x="0" y="223833"/>
                </a:lnTo>
                <a:lnTo>
                  <a:pt x="2436" y="239782"/>
                </a:lnTo>
                <a:lnTo>
                  <a:pt x="7766" y="254586"/>
                </a:lnTo>
                <a:lnTo>
                  <a:pt x="15808" y="267570"/>
                </a:lnTo>
                <a:lnTo>
                  <a:pt x="26175" y="278547"/>
                </a:lnTo>
                <a:lnTo>
                  <a:pt x="38185" y="287336"/>
                </a:lnTo>
                <a:lnTo>
                  <a:pt x="51004" y="293559"/>
                </a:lnTo>
                <a:lnTo>
                  <a:pt x="64096" y="297255"/>
                </a:lnTo>
                <a:lnTo>
                  <a:pt x="77204" y="298604"/>
                </a:lnTo>
                <a:lnTo>
                  <a:pt x="90234" y="297710"/>
                </a:lnTo>
                <a:lnTo>
                  <a:pt x="103162" y="294852"/>
                </a:lnTo>
                <a:lnTo>
                  <a:pt x="115801" y="290421"/>
                </a:lnTo>
                <a:lnTo>
                  <a:pt x="127802" y="284803"/>
                </a:lnTo>
                <a:lnTo>
                  <a:pt x="139027" y="278320"/>
                </a:lnTo>
                <a:lnTo>
                  <a:pt x="149530" y="271027"/>
                </a:lnTo>
                <a:lnTo>
                  <a:pt x="159442" y="262742"/>
                </a:lnTo>
                <a:lnTo>
                  <a:pt x="168906" y="253448"/>
                </a:lnTo>
                <a:lnTo>
                  <a:pt x="178043" y="243473"/>
                </a:lnTo>
                <a:lnTo>
                  <a:pt x="186949" y="233370"/>
                </a:lnTo>
                <a:lnTo>
                  <a:pt x="195694" y="223459"/>
                </a:lnTo>
                <a:lnTo>
                  <a:pt x="204329" y="213456"/>
                </a:lnTo>
                <a:lnTo>
                  <a:pt x="212888" y="202614"/>
                </a:lnTo>
                <a:lnTo>
                  <a:pt x="221390" y="190561"/>
                </a:lnTo>
                <a:lnTo>
                  <a:pt x="229657" y="176924"/>
                </a:lnTo>
                <a:lnTo>
                  <a:pt x="237331" y="161159"/>
                </a:lnTo>
                <a:lnTo>
                  <a:pt x="244255" y="143193"/>
                </a:lnTo>
                <a:lnTo>
                  <a:pt x="250079" y="123699"/>
                </a:lnTo>
                <a:lnTo>
                  <a:pt x="254195" y="103818"/>
                </a:lnTo>
                <a:lnTo>
                  <a:pt x="256426" y="84289"/>
                </a:lnTo>
                <a:lnTo>
                  <a:pt x="256958" y="66946"/>
                </a:lnTo>
                <a:lnTo>
                  <a:pt x="255681" y="55612"/>
                </a:lnTo>
                <a:lnTo>
                  <a:pt x="252980" y="52503"/>
                </a:lnTo>
                <a:lnTo>
                  <a:pt x="250255" y="56869"/>
                </a:lnTo>
                <a:lnTo>
                  <a:pt x="248049" y="67174"/>
                </a:lnTo>
                <a:lnTo>
                  <a:pt x="246607" y="81341"/>
                </a:lnTo>
                <a:lnTo>
                  <a:pt x="246201" y="97029"/>
                </a:lnTo>
                <a:lnTo>
                  <a:pt x="246873" y="112838"/>
                </a:lnTo>
                <a:lnTo>
                  <a:pt x="248488" y="128775"/>
                </a:lnTo>
                <a:lnTo>
                  <a:pt x="250848" y="145811"/>
                </a:lnTo>
                <a:lnTo>
                  <a:pt x="253762" y="164466"/>
                </a:lnTo>
                <a:lnTo>
                  <a:pt x="257077" y="184733"/>
                </a:lnTo>
                <a:lnTo>
                  <a:pt x="260674" y="206359"/>
                </a:lnTo>
                <a:lnTo>
                  <a:pt x="264472" y="229020"/>
                </a:lnTo>
                <a:lnTo>
                  <a:pt x="268602" y="251850"/>
                </a:lnTo>
                <a:lnTo>
                  <a:pt x="273394" y="273524"/>
                </a:lnTo>
                <a:lnTo>
                  <a:pt x="278965" y="293395"/>
                </a:lnTo>
                <a:lnTo>
                  <a:pt x="285122" y="310927"/>
                </a:lnTo>
                <a:lnTo>
                  <a:pt x="292185" y="327095"/>
                </a:lnTo>
                <a:lnTo>
                  <a:pt x="302113" y="343312"/>
                </a:lnTo>
                <a:lnTo>
                  <a:pt x="318248" y="36221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" name="Group 206"/>
          <p:cNvGrpSpPr/>
          <p:nvPr/>
        </p:nvGrpSpPr>
        <p:grpSpPr>
          <a:xfrm>
            <a:off x="1210124" y="6327940"/>
            <a:ext cx="4437217" cy="1174873"/>
            <a:chOff x="1210124" y="6327940"/>
            <a:chExt cx="4437217" cy="1174873"/>
          </a:xfrm>
        </p:grpSpPr>
        <p:sp>
          <p:nvSpPr>
            <p:cNvPr id="187" name="Freeform 186"/>
            <p:cNvSpPr/>
            <p:nvPr/>
          </p:nvSpPr>
          <p:spPr>
            <a:xfrm>
              <a:off x="1500050" y="6491811"/>
              <a:ext cx="25020" cy="680696"/>
            </a:xfrm>
            <a:custGeom>
              <a:avLst/>
              <a:gdLst/>
              <a:ahLst/>
              <a:cxnLst/>
              <a:rect l="0" t="0" r="0" b="0"/>
              <a:pathLst>
                <a:path w="25020" h="680696">
                  <a:moveTo>
                    <a:pt x="0" y="0"/>
                  </a:moveTo>
                  <a:lnTo>
                    <a:pt x="3512" y="10778"/>
                  </a:lnTo>
                  <a:lnTo>
                    <a:pt x="6843" y="23071"/>
                  </a:lnTo>
                  <a:lnTo>
                    <a:pt x="10309" y="38138"/>
                  </a:lnTo>
                  <a:lnTo>
                    <a:pt x="13742" y="55530"/>
                  </a:lnTo>
                  <a:lnTo>
                    <a:pt x="16756" y="74442"/>
                  </a:lnTo>
                  <a:lnTo>
                    <a:pt x="19163" y="94237"/>
                  </a:lnTo>
                  <a:lnTo>
                    <a:pt x="20974" y="114335"/>
                  </a:lnTo>
                  <a:lnTo>
                    <a:pt x="22285" y="134151"/>
                  </a:lnTo>
                  <a:lnTo>
                    <a:pt x="23210" y="153413"/>
                  </a:lnTo>
                  <a:lnTo>
                    <a:pt x="23852" y="172288"/>
                  </a:lnTo>
                  <a:lnTo>
                    <a:pt x="24293" y="191226"/>
                  </a:lnTo>
                  <a:lnTo>
                    <a:pt x="24593" y="210488"/>
                  </a:lnTo>
                  <a:lnTo>
                    <a:pt x="24796" y="229943"/>
                  </a:lnTo>
                  <a:lnTo>
                    <a:pt x="24933" y="249182"/>
                  </a:lnTo>
                  <a:lnTo>
                    <a:pt x="25019" y="267988"/>
                  </a:lnTo>
                  <a:lnTo>
                    <a:pt x="24874" y="286523"/>
                  </a:lnTo>
                  <a:lnTo>
                    <a:pt x="24139" y="305216"/>
                  </a:lnTo>
                  <a:lnTo>
                    <a:pt x="22671" y="324307"/>
                  </a:lnTo>
                  <a:lnTo>
                    <a:pt x="20711" y="343642"/>
                  </a:lnTo>
                  <a:lnTo>
                    <a:pt x="18750" y="362800"/>
                  </a:lnTo>
                  <a:lnTo>
                    <a:pt x="17079" y="381550"/>
                  </a:lnTo>
                  <a:lnTo>
                    <a:pt x="15776" y="400048"/>
                  </a:lnTo>
                  <a:lnTo>
                    <a:pt x="14812" y="418717"/>
                  </a:lnTo>
                  <a:lnTo>
                    <a:pt x="14117" y="437806"/>
                  </a:lnTo>
                  <a:lnTo>
                    <a:pt x="13427" y="457752"/>
                  </a:lnTo>
                  <a:lnTo>
                    <a:pt x="12317" y="479231"/>
                  </a:lnTo>
                  <a:lnTo>
                    <a:pt x="10594" y="502461"/>
                  </a:lnTo>
                  <a:lnTo>
                    <a:pt x="8461" y="526891"/>
                  </a:lnTo>
                  <a:lnTo>
                    <a:pt x="6383" y="551478"/>
                  </a:lnTo>
                  <a:lnTo>
                    <a:pt x="4633" y="575572"/>
                  </a:lnTo>
                  <a:lnTo>
                    <a:pt x="3274" y="598312"/>
                  </a:lnTo>
                  <a:lnTo>
                    <a:pt x="2126" y="620785"/>
                  </a:lnTo>
                  <a:lnTo>
                    <a:pt x="1092" y="646293"/>
                  </a:lnTo>
                  <a:lnTo>
                    <a:pt x="0" y="6806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1210124" y="6444275"/>
              <a:ext cx="743723" cy="803864"/>
            </a:xfrm>
            <a:custGeom>
              <a:avLst/>
              <a:gdLst/>
              <a:ahLst/>
              <a:cxnLst/>
              <a:rect l="0" t="0" r="0" b="0"/>
              <a:pathLst>
                <a:path w="743723" h="803864">
                  <a:moveTo>
                    <a:pt x="0" y="173591"/>
                  </a:moveTo>
                  <a:lnTo>
                    <a:pt x="5201" y="164943"/>
                  </a:lnTo>
                  <a:lnTo>
                    <a:pt x="12903" y="152865"/>
                  </a:lnTo>
                  <a:lnTo>
                    <a:pt x="22555" y="139625"/>
                  </a:lnTo>
                  <a:lnTo>
                    <a:pt x="33942" y="126147"/>
                  </a:lnTo>
                  <a:lnTo>
                    <a:pt x="46790" y="112749"/>
                  </a:lnTo>
                  <a:lnTo>
                    <a:pt x="60781" y="99512"/>
                  </a:lnTo>
                  <a:lnTo>
                    <a:pt x="75622" y="86447"/>
                  </a:lnTo>
                  <a:lnTo>
                    <a:pt x="91075" y="73918"/>
                  </a:lnTo>
                  <a:lnTo>
                    <a:pt x="106958" y="62628"/>
                  </a:lnTo>
                  <a:lnTo>
                    <a:pt x="123143" y="52854"/>
                  </a:lnTo>
                  <a:lnTo>
                    <a:pt x="139734" y="44301"/>
                  </a:lnTo>
                  <a:lnTo>
                    <a:pt x="157033" y="36342"/>
                  </a:lnTo>
                  <a:lnTo>
                    <a:pt x="175150" y="28555"/>
                  </a:lnTo>
                  <a:lnTo>
                    <a:pt x="194014" y="21131"/>
                  </a:lnTo>
                  <a:lnTo>
                    <a:pt x="213486" y="14739"/>
                  </a:lnTo>
                  <a:lnTo>
                    <a:pt x="233416" y="9683"/>
                  </a:lnTo>
                  <a:lnTo>
                    <a:pt x="253679" y="5903"/>
                  </a:lnTo>
                  <a:lnTo>
                    <a:pt x="274177" y="3176"/>
                  </a:lnTo>
                  <a:lnTo>
                    <a:pt x="294834" y="1261"/>
                  </a:lnTo>
                  <a:lnTo>
                    <a:pt x="315402" y="136"/>
                  </a:lnTo>
                  <a:lnTo>
                    <a:pt x="335477" y="0"/>
                  </a:lnTo>
                  <a:lnTo>
                    <a:pt x="354885" y="885"/>
                  </a:lnTo>
                  <a:lnTo>
                    <a:pt x="373845" y="2859"/>
                  </a:lnTo>
                  <a:lnTo>
                    <a:pt x="392833" y="6101"/>
                  </a:lnTo>
                  <a:lnTo>
                    <a:pt x="412120" y="10591"/>
                  </a:lnTo>
                  <a:lnTo>
                    <a:pt x="431385" y="16144"/>
                  </a:lnTo>
                  <a:lnTo>
                    <a:pt x="449860" y="22526"/>
                  </a:lnTo>
                  <a:lnTo>
                    <a:pt x="467161" y="29521"/>
                  </a:lnTo>
                  <a:lnTo>
                    <a:pt x="483101" y="36955"/>
                  </a:lnTo>
                  <a:lnTo>
                    <a:pt x="497496" y="44698"/>
                  </a:lnTo>
                  <a:lnTo>
                    <a:pt x="510413" y="52660"/>
                  </a:lnTo>
                  <a:lnTo>
                    <a:pt x="522091" y="60968"/>
                  </a:lnTo>
                  <a:lnTo>
                    <a:pt x="532811" y="69945"/>
                  </a:lnTo>
                  <a:lnTo>
                    <a:pt x="542803" y="79735"/>
                  </a:lnTo>
                  <a:lnTo>
                    <a:pt x="551484" y="91061"/>
                  </a:lnTo>
                  <a:lnTo>
                    <a:pt x="557536" y="105258"/>
                  </a:lnTo>
                  <a:lnTo>
                    <a:pt x="560448" y="122781"/>
                  </a:lnTo>
                  <a:lnTo>
                    <a:pt x="560453" y="142566"/>
                  </a:lnTo>
                  <a:lnTo>
                    <a:pt x="558090" y="162561"/>
                  </a:lnTo>
                  <a:lnTo>
                    <a:pt x="553918" y="181548"/>
                  </a:lnTo>
                  <a:lnTo>
                    <a:pt x="548035" y="199364"/>
                  </a:lnTo>
                  <a:lnTo>
                    <a:pt x="540088" y="216458"/>
                  </a:lnTo>
                  <a:lnTo>
                    <a:pt x="530043" y="233228"/>
                  </a:lnTo>
                  <a:lnTo>
                    <a:pt x="517985" y="249888"/>
                  </a:lnTo>
                  <a:lnTo>
                    <a:pt x="503927" y="266536"/>
                  </a:lnTo>
                  <a:lnTo>
                    <a:pt x="488081" y="283200"/>
                  </a:lnTo>
                  <a:lnTo>
                    <a:pt x="470783" y="299693"/>
                  </a:lnTo>
                  <a:lnTo>
                    <a:pt x="452383" y="315644"/>
                  </a:lnTo>
                  <a:lnTo>
                    <a:pt x="433175" y="330894"/>
                  </a:lnTo>
                  <a:lnTo>
                    <a:pt x="413197" y="345476"/>
                  </a:lnTo>
                  <a:lnTo>
                    <a:pt x="392253" y="359507"/>
                  </a:lnTo>
                  <a:lnTo>
                    <a:pt x="370317" y="373110"/>
                  </a:lnTo>
                  <a:lnTo>
                    <a:pt x="347713" y="386203"/>
                  </a:lnTo>
                  <a:lnTo>
                    <a:pt x="324988" y="398509"/>
                  </a:lnTo>
                  <a:lnTo>
                    <a:pt x="302477" y="409939"/>
                  </a:lnTo>
                  <a:lnTo>
                    <a:pt x="280482" y="420577"/>
                  </a:lnTo>
                  <a:lnTo>
                    <a:pt x="259359" y="430581"/>
                  </a:lnTo>
                  <a:lnTo>
                    <a:pt x="239216" y="440100"/>
                  </a:lnTo>
                  <a:lnTo>
                    <a:pt x="220148" y="449072"/>
                  </a:lnTo>
                  <a:lnTo>
                    <a:pt x="202353" y="457229"/>
                  </a:lnTo>
                  <a:lnTo>
                    <a:pt x="185847" y="464437"/>
                  </a:lnTo>
                  <a:lnTo>
                    <a:pt x="171721" y="468881"/>
                  </a:lnTo>
                  <a:lnTo>
                    <a:pt x="162513" y="468219"/>
                  </a:lnTo>
                  <a:lnTo>
                    <a:pt x="159273" y="463428"/>
                  </a:lnTo>
                  <a:lnTo>
                    <a:pt x="160961" y="456330"/>
                  </a:lnTo>
                  <a:lnTo>
                    <a:pt x="166198" y="448184"/>
                  </a:lnTo>
                  <a:lnTo>
                    <a:pt x="174265" y="440033"/>
                  </a:lnTo>
                  <a:lnTo>
                    <a:pt x="185109" y="432908"/>
                  </a:lnTo>
                  <a:lnTo>
                    <a:pt x="198496" y="427243"/>
                  </a:lnTo>
                  <a:lnTo>
                    <a:pt x="213788" y="422994"/>
                  </a:lnTo>
                  <a:lnTo>
                    <a:pt x="230129" y="419925"/>
                  </a:lnTo>
                  <a:lnTo>
                    <a:pt x="246941" y="417763"/>
                  </a:lnTo>
                  <a:lnTo>
                    <a:pt x="264117" y="416262"/>
                  </a:lnTo>
                  <a:lnTo>
                    <a:pt x="281890" y="415233"/>
                  </a:lnTo>
                  <a:lnTo>
                    <a:pt x="300359" y="414544"/>
                  </a:lnTo>
                  <a:lnTo>
                    <a:pt x="319277" y="414485"/>
                  </a:lnTo>
                  <a:lnTo>
                    <a:pt x="338155" y="415719"/>
                  </a:lnTo>
                  <a:lnTo>
                    <a:pt x="356717" y="418506"/>
                  </a:lnTo>
                  <a:lnTo>
                    <a:pt x="375089" y="422733"/>
                  </a:lnTo>
                  <a:lnTo>
                    <a:pt x="393674" y="428137"/>
                  </a:lnTo>
                  <a:lnTo>
                    <a:pt x="412692" y="434438"/>
                  </a:lnTo>
                  <a:lnTo>
                    <a:pt x="431978" y="441590"/>
                  </a:lnTo>
                  <a:lnTo>
                    <a:pt x="451104" y="449771"/>
                  </a:lnTo>
                  <a:lnTo>
                    <a:pt x="469827" y="458997"/>
                  </a:lnTo>
                  <a:lnTo>
                    <a:pt x="488102" y="469127"/>
                  </a:lnTo>
                  <a:lnTo>
                    <a:pt x="505985" y="479971"/>
                  </a:lnTo>
                  <a:lnTo>
                    <a:pt x="523552" y="491354"/>
                  </a:lnTo>
                  <a:lnTo>
                    <a:pt x="540686" y="503319"/>
                  </a:lnTo>
                  <a:lnTo>
                    <a:pt x="557084" y="516123"/>
                  </a:lnTo>
                  <a:lnTo>
                    <a:pt x="572642" y="529831"/>
                  </a:lnTo>
                  <a:lnTo>
                    <a:pt x="587434" y="544150"/>
                  </a:lnTo>
                  <a:lnTo>
                    <a:pt x="601606" y="558551"/>
                  </a:lnTo>
                  <a:lnTo>
                    <a:pt x="615305" y="572723"/>
                  </a:lnTo>
                  <a:lnTo>
                    <a:pt x="628463" y="586763"/>
                  </a:lnTo>
                  <a:lnTo>
                    <a:pt x="640812" y="601059"/>
                  </a:lnTo>
                  <a:lnTo>
                    <a:pt x="652270" y="615816"/>
                  </a:lnTo>
                  <a:lnTo>
                    <a:pt x="662928" y="630860"/>
                  </a:lnTo>
                  <a:lnTo>
                    <a:pt x="672945" y="645757"/>
                  </a:lnTo>
                  <a:lnTo>
                    <a:pt x="682478" y="660266"/>
                  </a:lnTo>
                  <a:lnTo>
                    <a:pt x="691662" y="674535"/>
                  </a:lnTo>
                  <a:lnTo>
                    <a:pt x="700599" y="688984"/>
                  </a:lnTo>
                  <a:lnTo>
                    <a:pt x="709354" y="703844"/>
                  </a:lnTo>
                  <a:lnTo>
                    <a:pt x="717617" y="719116"/>
                  </a:lnTo>
                  <a:lnTo>
                    <a:pt x="725531" y="736549"/>
                  </a:lnTo>
                  <a:lnTo>
                    <a:pt x="733791" y="761691"/>
                  </a:lnTo>
                  <a:lnTo>
                    <a:pt x="743722" y="8038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2004268" y="6844764"/>
              <a:ext cx="37817" cy="252110"/>
            </a:xfrm>
            <a:custGeom>
              <a:avLst/>
              <a:gdLst/>
              <a:ahLst/>
              <a:cxnLst/>
              <a:rect l="0" t="0" r="0" b="0"/>
              <a:pathLst>
                <a:path w="37817" h="252110">
                  <a:moveTo>
                    <a:pt x="0" y="0"/>
                  </a:moveTo>
                  <a:lnTo>
                    <a:pt x="3512" y="10618"/>
                  </a:lnTo>
                  <a:lnTo>
                    <a:pt x="6844" y="21377"/>
                  </a:lnTo>
                  <a:lnTo>
                    <a:pt x="10310" y="33355"/>
                  </a:lnTo>
                  <a:lnTo>
                    <a:pt x="13743" y="46916"/>
                  </a:lnTo>
                  <a:lnTo>
                    <a:pt x="16756" y="62611"/>
                  </a:lnTo>
                  <a:lnTo>
                    <a:pt x="19169" y="80522"/>
                  </a:lnTo>
                  <a:lnTo>
                    <a:pt x="21187" y="100176"/>
                  </a:lnTo>
                  <a:lnTo>
                    <a:pt x="23274" y="120800"/>
                  </a:lnTo>
                  <a:lnTo>
                    <a:pt x="25694" y="141832"/>
                  </a:lnTo>
                  <a:lnTo>
                    <a:pt x="28326" y="162545"/>
                  </a:lnTo>
                  <a:lnTo>
                    <a:pt x="31025" y="184229"/>
                  </a:lnTo>
                  <a:lnTo>
                    <a:pt x="34031" y="211456"/>
                  </a:lnTo>
                  <a:lnTo>
                    <a:pt x="37816" y="2521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1966451" y="6693498"/>
              <a:ext cx="1" cy="12607"/>
            </a:xfrm>
            <a:custGeom>
              <a:avLst/>
              <a:gdLst/>
              <a:ahLst/>
              <a:cxnLst/>
              <a:rect l="0" t="0" r="0" b="0"/>
              <a:pathLst>
                <a:path w="1" h="12607">
                  <a:moveTo>
                    <a:pt x="0" y="0"/>
                  </a:moveTo>
                  <a:lnTo>
                    <a:pt x="0" y="126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2079901" y="6780309"/>
              <a:ext cx="323512" cy="722504"/>
            </a:xfrm>
            <a:custGeom>
              <a:avLst/>
              <a:gdLst/>
              <a:ahLst/>
              <a:cxnLst/>
              <a:rect l="0" t="0" r="0" b="0"/>
              <a:pathLst>
                <a:path w="323512" h="722504">
                  <a:moveTo>
                    <a:pt x="239503" y="14033"/>
                  </a:moveTo>
                  <a:lnTo>
                    <a:pt x="232398" y="7248"/>
                  </a:lnTo>
                  <a:lnTo>
                    <a:pt x="224969" y="2886"/>
                  </a:lnTo>
                  <a:lnTo>
                    <a:pt x="216474" y="600"/>
                  </a:lnTo>
                  <a:lnTo>
                    <a:pt x="206967" y="0"/>
                  </a:lnTo>
                  <a:lnTo>
                    <a:pt x="196615" y="741"/>
                  </a:lnTo>
                  <a:lnTo>
                    <a:pt x="185607" y="2514"/>
                  </a:lnTo>
                  <a:lnTo>
                    <a:pt x="174113" y="5436"/>
                  </a:lnTo>
                  <a:lnTo>
                    <a:pt x="162273" y="10027"/>
                  </a:lnTo>
                  <a:lnTo>
                    <a:pt x="150194" y="16433"/>
                  </a:lnTo>
                  <a:lnTo>
                    <a:pt x="138149" y="24264"/>
                  </a:lnTo>
                  <a:lnTo>
                    <a:pt x="126558" y="32828"/>
                  </a:lnTo>
                  <a:lnTo>
                    <a:pt x="115613" y="41653"/>
                  </a:lnTo>
                  <a:lnTo>
                    <a:pt x="105301" y="50701"/>
                  </a:lnTo>
                  <a:lnTo>
                    <a:pt x="95517" y="60255"/>
                  </a:lnTo>
                  <a:lnTo>
                    <a:pt x="86140" y="70448"/>
                  </a:lnTo>
                  <a:lnTo>
                    <a:pt x="77061" y="81250"/>
                  </a:lnTo>
                  <a:lnTo>
                    <a:pt x="68194" y="92556"/>
                  </a:lnTo>
                  <a:lnTo>
                    <a:pt x="59480" y="104246"/>
                  </a:lnTo>
                  <a:lnTo>
                    <a:pt x="51070" y="116216"/>
                  </a:lnTo>
                  <a:lnTo>
                    <a:pt x="43299" y="128386"/>
                  </a:lnTo>
                  <a:lnTo>
                    <a:pt x="36299" y="140697"/>
                  </a:lnTo>
                  <a:lnTo>
                    <a:pt x="30016" y="153102"/>
                  </a:lnTo>
                  <a:lnTo>
                    <a:pt x="24319" y="165573"/>
                  </a:lnTo>
                  <a:lnTo>
                    <a:pt x="19082" y="178088"/>
                  </a:lnTo>
                  <a:lnTo>
                    <a:pt x="14774" y="190631"/>
                  </a:lnTo>
                  <a:lnTo>
                    <a:pt x="12403" y="203197"/>
                  </a:lnTo>
                  <a:lnTo>
                    <a:pt x="12370" y="215764"/>
                  </a:lnTo>
                  <a:lnTo>
                    <a:pt x="14703" y="227937"/>
                  </a:lnTo>
                  <a:lnTo>
                    <a:pt x="19372" y="238979"/>
                  </a:lnTo>
                  <a:lnTo>
                    <a:pt x="26112" y="248564"/>
                  </a:lnTo>
                  <a:lnTo>
                    <a:pt x="34716" y="256378"/>
                  </a:lnTo>
                  <a:lnTo>
                    <a:pt x="45144" y="261929"/>
                  </a:lnTo>
                  <a:lnTo>
                    <a:pt x="57208" y="265160"/>
                  </a:lnTo>
                  <a:lnTo>
                    <a:pt x="70602" y="265992"/>
                  </a:lnTo>
                  <a:lnTo>
                    <a:pt x="85007" y="264110"/>
                  </a:lnTo>
                  <a:lnTo>
                    <a:pt x="100151" y="259604"/>
                  </a:lnTo>
                  <a:lnTo>
                    <a:pt x="115818" y="252686"/>
                  </a:lnTo>
                  <a:lnTo>
                    <a:pt x="131850" y="243479"/>
                  </a:lnTo>
                  <a:lnTo>
                    <a:pt x="148117" y="232271"/>
                  </a:lnTo>
                  <a:lnTo>
                    <a:pt x="163950" y="219270"/>
                  </a:lnTo>
                  <a:lnTo>
                    <a:pt x="178192" y="204500"/>
                  </a:lnTo>
                  <a:lnTo>
                    <a:pt x="190333" y="188135"/>
                  </a:lnTo>
                  <a:lnTo>
                    <a:pt x="200270" y="170473"/>
                  </a:lnTo>
                  <a:lnTo>
                    <a:pt x="207981" y="151819"/>
                  </a:lnTo>
                  <a:lnTo>
                    <a:pt x="213695" y="132453"/>
                  </a:lnTo>
                  <a:lnTo>
                    <a:pt x="217596" y="112976"/>
                  </a:lnTo>
                  <a:lnTo>
                    <a:pt x="219706" y="94281"/>
                  </a:lnTo>
                  <a:lnTo>
                    <a:pt x="220202" y="76820"/>
                  </a:lnTo>
                  <a:lnTo>
                    <a:pt x="219370" y="61787"/>
                  </a:lnTo>
                  <a:lnTo>
                    <a:pt x="217053" y="51817"/>
                  </a:lnTo>
                  <a:lnTo>
                    <a:pt x="213967" y="48513"/>
                  </a:lnTo>
                  <a:lnTo>
                    <a:pt x="212255" y="51462"/>
                  </a:lnTo>
                  <a:lnTo>
                    <a:pt x="212695" y="59498"/>
                  </a:lnTo>
                  <a:lnTo>
                    <a:pt x="214992" y="71195"/>
                  </a:lnTo>
                  <a:lnTo>
                    <a:pt x="218395" y="85130"/>
                  </a:lnTo>
                  <a:lnTo>
                    <a:pt x="222339" y="100327"/>
                  </a:lnTo>
                  <a:lnTo>
                    <a:pt x="226514" y="116220"/>
                  </a:lnTo>
                  <a:lnTo>
                    <a:pt x="230771" y="132501"/>
                  </a:lnTo>
                  <a:lnTo>
                    <a:pt x="235052" y="149002"/>
                  </a:lnTo>
                  <a:lnTo>
                    <a:pt x="239528" y="165829"/>
                  </a:lnTo>
                  <a:lnTo>
                    <a:pt x="244560" y="183297"/>
                  </a:lnTo>
                  <a:lnTo>
                    <a:pt x="250297" y="201532"/>
                  </a:lnTo>
                  <a:lnTo>
                    <a:pt x="256507" y="220480"/>
                  </a:lnTo>
                  <a:lnTo>
                    <a:pt x="262702" y="240007"/>
                  </a:lnTo>
                  <a:lnTo>
                    <a:pt x="268598" y="259975"/>
                  </a:lnTo>
                  <a:lnTo>
                    <a:pt x="274117" y="280264"/>
                  </a:lnTo>
                  <a:lnTo>
                    <a:pt x="279293" y="300780"/>
                  </a:lnTo>
                  <a:lnTo>
                    <a:pt x="284192" y="321449"/>
                  </a:lnTo>
                  <a:lnTo>
                    <a:pt x="288881" y="342024"/>
                  </a:lnTo>
                  <a:lnTo>
                    <a:pt x="293420" y="362105"/>
                  </a:lnTo>
                  <a:lnTo>
                    <a:pt x="297852" y="381517"/>
                  </a:lnTo>
                  <a:lnTo>
                    <a:pt x="302210" y="400478"/>
                  </a:lnTo>
                  <a:lnTo>
                    <a:pt x="306517" y="419468"/>
                  </a:lnTo>
                  <a:lnTo>
                    <a:pt x="310785" y="438761"/>
                  </a:lnTo>
                  <a:lnTo>
                    <a:pt x="314827" y="458235"/>
                  </a:lnTo>
                  <a:lnTo>
                    <a:pt x="318285" y="477488"/>
                  </a:lnTo>
                  <a:lnTo>
                    <a:pt x="321002" y="496305"/>
                  </a:lnTo>
                  <a:lnTo>
                    <a:pt x="322826" y="515052"/>
                  </a:lnTo>
                  <a:lnTo>
                    <a:pt x="323511" y="534525"/>
                  </a:lnTo>
                  <a:lnTo>
                    <a:pt x="323034" y="555107"/>
                  </a:lnTo>
                  <a:lnTo>
                    <a:pt x="321353" y="576216"/>
                  </a:lnTo>
                  <a:lnTo>
                    <a:pt x="318315" y="596572"/>
                  </a:lnTo>
                  <a:lnTo>
                    <a:pt x="313966" y="615491"/>
                  </a:lnTo>
                  <a:lnTo>
                    <a:pt x="308511" y="632697"/>
                  </a:lnTo>
                  <a:lnTo>
                    <a:pt x="302195" y="648031"/>
                  </a:lnTo>
                  <a:lnTo>
                    <a:pt x="295239" y="661617"/>
                  </a:lnTo>
                  <a:lnTo>
                    <a:pt x="287628" y="673560"/>
                  </a:lnTo>
                  <a:lnTo>
                    <a:pt x="279128" y="683829"/>
                  </a:lnTo>
                  <a:lnTo>
                    <a:pt x="269674" y="692566"/>
                  </a:lnTo>
                  <a:lnTo>
                    <a:pt x="258982" y="700041"/>
                  </a:lnTo>
                  <a:lnTo>
                    <a:pt x="246486" y="706551"/>
                  </a:lnTo>
                  <a:lnTo>
                    <a:pt x="232053" y="712343"/>
                  </a:lnTo>
                  <a:lnTo>
                    <a:pt x="216291" y="717229"/>
                  </a:lnTo>
                  <a:lnTo>
                    <a:pt x="200287" y="720625"/>
                  </a:lnTo>
                  <a:lnTo>
                    <a:pt x="184694" y="722331"/>
                  </a:lnTo>
                  <a:lnTo>
                    <a:pt x="169723" y="722503"/>
                  </a:lnTo>
                  <a:lnTo>
                    <a:pt x="155352" y="721434"/>
                  </a:lnTo>
                  <a:lnTo>
                    <a:pt x="141481" y="719424"/>
                  </a:lnTo>
                  <a:lnTo>
                    <a:pt x="128189" y="716533"/>
                  </a:lnTo>
                  <a:lnTo>
                    <a:pt x="115741" y="712594"/>
                  </a:lnTo>
                  <a:lnTo>
                    <a:pt x="104212" y="707597"/>
                  </a:lnTo>
                  <a:lnTo>
                    <a:pt x="93505" y="701685"/>
                  </a:lnTo>
                  <a:lnTo>
                    <a:pt x="83454" y="695056"/>
                  </a:lnTo>
                  <a:lnTo>
                    <a:pt x="73903" y="687884"/>
                  </a:lnTo>
                  <a:lnTo>
                    <a:pt x="64910" y="680126"/>
                  </a:lnTo>
                  <a:lnTo>
                    <a:pt x="56739" y="671528"/>
                  </a:lnTo>
                  <a:lnTo>
                    <a:pt x="49461" y="662012"/>
                  </a:lnTo>
                  <a:lnTo>
                    <a:pt x="42787" y="651482"/>
                  </a:lnTo>
                  <a:lnTo>
                    <a:pt x="36188" y="639732"/>
                  </a:lnTo>
                  <a:lnTo>
                    <a:pt x="29363" y="626779"/>
                  </a:lnTo>
                  <a:lnTo>
                    <a:pt x="22579" y="613068"/>
                  </a:lnTo>
                  <a:lnTo>
                    <a:pt x="15909" y="597765"/>
                  </a:lnTo>
                  <a:lnTo>
                    <a:pt x="8762" y="576849"/>
                  </a:lnTo>
                  <a:lnTo>
                    <a:pt x="0" y="5434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2344615" y="6466600"/>
              <a:ext cx="340349" cy="579852"/>
            </a:xfrm>
            <a:custGeom>
              <a:avLst/>
              <a:gdLst/>
              <a:ahLst/>
              <a:cxnLst/>
              <a:rect l="0" t="0" r="0" b="0"/>
              <a:pathLst>
                <a:path w="340349" h="579852">
                  <a:moveTo>
                    <a:pt x="0" y="0"/>
                  </a:moveTo>
                  <a:lnTo>
                    <a:pt x="80" y="14291"/>
                  </a:lnTo>
                  <a:lnTo>
                    <a:pt x="847" y="29915"/>
                  </a:lnTo>
                  <a:lnTo>
                    <a:pt x="2399" y="48447"/>
                  </a:lnTo>
                  <a:lnTo>
                    <a:pt x="4626" y="69274"/>
                  </a:lnTo>
                  <a:lnTo>
                    <a:pt x="7399" y="91200"/>
                  </a:lnTo>
                  <a:lnTo>
                    <a:pt x="10586" y="113407"/>
                  </a:lnTo>
                  <a:lnTo>
                    <a:pt x="13880" y="135523"/>
                  </a:lnTo>
                  <a:lnTo>
                    <a:pt x="16824" y="157425"/>
                  </a:lnTo>
                  <a:lnTo>
                    <a:pt x="19202" y="179108"/>
                  </a:lnTo>
                  <a:lnTo>
                    <a:pt x="21203" y="200602"/>
                  </a:lnTo>
                  <a:lnTo>
                    <a:pt x="23282" y="221955"/>
                  </a:lnTo>
                  <a:lnTo>
                    <a:pt x="25698" y="243202"/>
                  </a:lnTo>
                  <a:lnTo>
                    <a:pt x="28317" y="264374"/>
                  </a:lnTo>
                  <a:lnTo>
                    <a:pt x="30730" y="285495"/>
                  </a:lnTo>
                  <a:lnTo>
                    <a:pt x="32715" y="306574"/>
                  </a:lnTo>
                  <a:lnTo>
                    <a:pt x="34433" y="327427"/>
                  </a:lnTo>
                  <a:lnTo>
                    <a:pt x="36313" y="347694"/>
                  </a:lnTo>
                  <a:lnTo>
                    <a:pt x="38592" y="367236"/>
                  </a:lnTo>
                  <a:lnTo>
                    <a:pt x="41117" y="386489"/>
                  </a:lnTo>
                  <a:lnTo>
                    <a:pt x="43466" y="406311"/>
                  </a:lnTo>
                  <a:lnTo>
                    <a:pt x="45408" y="427083"/>
                  </a:lnTo>
                  <a:lnTo>
                    <a:pt x="47109" y="446449"/>
                  </a:lnTo>
                  <a:lnTo>
                    <a:pt x="49424" y="458381"/>
                  </a:lnTo>
                  <a:lnTo>
                    <a:pt x="52541" y="460216"/>
                  </a:lnTo>
                  <a:lnTo>
                    <a:pt x="55416" y="454940"/>
                  </a:lnTo>
                  <a:lnTo>
                    <a:pt x="57669" y="445291"/>
                  </a:lnTo>
                  <a:lnTo>
                    <a:pt x="59321" y="432780"/>
                  </a:lnTo>
                  <a:lnTo>
                    <a:pt x="60491" y="418063"/>
                  </a:lnTo>
                  <a:lnTo>
                    <a:pt x="61311" y="401609"/>
                  </a:lnTo>
                  <a:lnTo>
                    <a:pt x="62076" y="384226"/>
                  </a:lnTo>
                  <a:lnTo>
                    <a:pt x="63232" y="367002"/>
                  </a:lnTo>
                  <a:lnTo>
                    <a:pt x="64996" y="350528"/>
                  </a:lnTo>
                  <a:lnTo>
                    <a:pt x="67562" y="334934"/>
                  </a:lnTo>
                  <a:lnTo>
                    <a:pt x="71204" y="320133"/>
                  </a:lnTo>
                  <a:lnTo>
                    <a:pt x="75963" y="305967"/>
                  </a:lnTo>
                  <a:lnTo>
                    <a:pt x="81695" y="292473"/>
                  </a:lnTo>
                  <a:lnTo>
                    <a:pt x="88197" y="279890"/>
                  </a:lnTo>
                  <a:lnTo>
                    <a:pt x="95283" y="268275"/>
                  </a:lnTo>
                  <a:lnTo>
                    <a:pt x="103185" y="257713"/>
                  </a:lnTo>
                  <a:lnTo>
                    <a:pt x="112517" y="248397"/>
                  </a:lnTo>
                  <a:lnTo>
                    <a:pt x="123492" y="240329"/>
                  </a:lnTo>
                  <a:lnTo>
                    <a:pt x="135774" y="233917"/>
                  </a:lnTo>
                  <a:lnTo>
                    <a:pt x="148708" y="230036"/>
                  </a:lnTo>
                  <a:lnTo>
                    <a:pt x="161836" y="228942"/>
                  </a:lnTo>
                  <a:lnTo>
                    <a:pt x="174749" y="230542"/>
                  </a:lnTo>
                  <a:lnTo>
                    <a:pt x="187003" y="234709"/>
                  </a:lnTo>
                  <a:lnTo>
                    <a:pt x="198426" y="241108"/>
                  </a:lnTo>
                  <a:lnTo>
                    <a:pt x="208875" y="249480"/>
                  </a:lnTo>
                  <a:lnTo>
                    <a:pt x="218122" y="259753"/>
                  </a:lnTo>
                  <a:lnTo>
                    <a:pt x="226169" y="271713"/>
                  </a:lnTo>
                  <a:lnTo>
                    <a:pt x="233382" y="285036"/>
                  </a:lnTo>
                  <a:lnTo>
                    <a:pt x="240352" y="299395"/>
                  </a:lnTo>
                  <a:lnTo>
                    <a:pt x="247437" y="314507"/>
                  </a:lnTo>
                  <a:lnTo>
                    <a:pt x="254573" y="330153"/>
                  </a:lnTo>
                  <a:lnTo>
                    <a:pt x="261400" y="346172"/>
                  </a:lnTo>
                  <a:lnTo>
                    <a:pt x="267723" y="362441"/>
                  </a:lnTo>
                  <a:lnTo>
                    <a:pt x="273532" y="378681"/>
                  </a:lnTo>
                  <a:lnTo>
                    <a:pt x="278901" y="394471"/>
                  </a:lnTo>
                  <a:lnTo>
                    <a:pt x="283930" y="409621"/>
                  </a:lnTo>
                  <a:lnTo>
                    <a:pt x="288706" y="424341"/>
                  </a:lnTo>
                  <a:lnTo>
                    <a:pt x="293304" y="439103"/>
                  </a:lnTo>
                  <a:lnTo>
                    <a:pt x="297774" y="454177"/>
                  </a:lnTo>
                  <a:lnTo>
                    <a:pt x="302159" y="469437"/>
                  </a:lnTo>
                  <a:lnTo>
                    <a:pt x="306483" y="484480"/>
                  </a:lnTo>
                  <a:lnTo>
                    <a:pt x="310768" y="499073"/>
                  </a:lnTo>
                  <a:lnTo>
                    <a:pt x="315074" y="513110"/>
                  </a:lnTo>
                  <a:lnTo>
                    <a:pt x="320058" y="528131"/>
                  </a:lnTo>
                  <a:lnTo>
                    <a:pt x="327496" y="548128"/>
                  </a:lnTo>
                  <a:lnTo>
                    <a:pt x="340348" y="57985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2823623" y="6554839"/>
              <a:ext cx="88239" cy="479008"/>
            </a:xfrm>
            <a:custGeom>
              <a:avLst/>
              <a:gdLst/>
              <a:ahLst/>
              <a:cxnLst/>
              <a:rect l="0" t="0" r="0" b="0"/>
              <a:pathLst>
                <a:path w="88239" h="479008">
                  <a:moveTo>
                    <a:pt x="0" y="0"/>
                  </a:moveTo>
                  <a:lnTo>
                    <a:pt x="3512" y="10538"/>
                  </a:lnTo>
                  <a:lnTo>
                    <a:pt x="6843" y="20531"/>
                  </a:lnTo>
                  <a:lnTo>
                    <a:pt x="10309" y="30968"/>
                  </a:lnTo>
                  <a:lnTo>
                    <a:pt x="13743" y="42716"/>
                  </a:lnTo>
                  <a:lnTo>
                    <a:pt x="16756" y="57188"/>
                  </a:lnTo>
                  <a:lnTo>
                    <a:pt x="19169" y="74897"/>
                  </a:lnTo>
                  <a:lnTo>
                    <a:pt x="21186" y="95007"/>
                  </a:lnTo>
                  <a:lnTo>
                    <a:pt x="23273" y="115858"/>
                  </a:lnTo>
                  <a:lnTo>
                    <a:pt x="25694" y="136398"/>
                  </a:lnTo>
                  <a:lnTo>
                    <a:pt x="28315" y="156432"/>
                  </a:lnTo>
                  <a:lnTo>
                    <a:pt x="30729" y="176301"/>
                  </a:lnTo>
                  <a:lnTo>
                    <a:pt x="32708" y="196261"/>
                  </a:lnTo>
                  <a:lnTo>
                    <a:pt x="34219" y="216217"/>
                  </a:lnTo>
                  <a:lnTo>
                    <a:pt x="35324" y="235812"/>
                  </a:lnTo>
                  <a:lnTo>
                    <a:pt x="36113" y="254852"/>
                  </a:lnTo>
                  <a:lnTo>
                    <a:pt x="36866" y="273141"/>
                  </a:lnTo>
                  <a:lnTo>
                    <a:pt x="38019" y="290397"/>
                  </a:lnTo>
                  <a:lnTo>
                    <a:pt x="39775" y="306570"/>
                  </a:lnTo>
                  <a:lnTo>
                    <a:pt x="42135" y="321792"/>
                  </a:lnTo>
                  <a:lnTo>
                    <a:pt x="45002" y="336263"/>
                  </a:lnTo>
                  <a:lnTo>
                    <a:pt x="48261" y="350178"/>
                  </a:lnTo>
                  <a:lnTo>
                    <a:pt x="51808" y="363888"/>
                  </a:lnTo>
                  <a:lnTo>
                    <a:pt x="55560" y="377883"/>
                  </a:lnTo>
                  <a:lnTo>
                    <a:pt x="59456" y="392394"/>
                  </a:lnTo>
                  <a:lnTo>
                    <a:pt x="63499" y="407176"/>
                  </a:lnTo>
                  <a:lnTo>
                    <a:pt x="68277" y="423324"/>
                  </a:lnTo>
                  <a:lnTo>
                    <a:pt x="75547" y="444940"/>
                  </a:lnTo>
                  <a:lnTo>
                    <a:pt x="88238" y="47900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2596724" y="6794342"/>
              <a:ext cx="453798" cy="25212"/>
            </a:xfrm>
            <a:custGeom>
              <a:avLst/>
              <a:gdLst/>
              <a:ahLst/>
              <a:cxnLst/>
              <a:rect l="0" t="0" r="0" b="0"/>
              <a:pathLst>
                <a:path w="453798" h="25212">
                  <a:moveTo>
                    <a:pt x="0" y="25211"/>
                  </a:moveTo>
                  <a:lnTo>
                    <a:pt x="8670" y="25211"/>
                  </a:lnTo>
                  <a:lnTo>
                    <a:pt x="21576" y="25211"/>
                  </a:lnTo>
                  <a:lnTo>
                    <a:pt x="37921" y="25211"/>
                  </a:lnTo>
                  <a:lnTo>
                    <a:pt x="57384" y="25205"/>
                  </a:lnTo>
                  <a:lnTo>
                    <a:pt x="78905" y="24998"/>
                  </a:lnTo>
                  <a:lnTo>
                    <a:pt x="100811" y="24222"/>
                  </a:lnTo>
                  <a:lnTo>
                    <a:pt x="122105" y="22727"/>
                  </a:lnTo>
                  <a:lnTo>
                    <a:pt x="142468" y="20749"/>
                  </a:lnTo>
                  <a:lnTo>
                    <a:pt x="161929" y="18775"/>
                  </a:lnTo>
                  <a:lnTo>
                    <a:pt x="180646" y="17097"/>
                  </a:lnTo>
                  <a:lnTo>
                    <a:pt x="198797" y="15788"/>
                  </a:lnTo>
                  <a:lnTo>
                    <a:pt x="216535" y="14819"/>
                  </a:lnTo>
                  <a:lnTo>
                    <a:pt x="233979" y="14121"/>
                  </a:lnTo>
                  <a:lnTo>
                    <a:pt x="251219" y="13430"/>
                  </a:lnTo>
                  <a:lnTo>
                    <a:pt x="268319" y="12319"/>
                  </a:lnTo>
                  <a:lnTo>
                    <a:pt x="285324" y="10596"/>
                  </a:lnTo>
                  <a:lnTo>
                    <a:pt x="302264" y="8462"/>
                  </a:lnTo>
                  <a:lnTo>
                    <a:pt x="319160" y="6383"/>
                  </a:lnTo>
                  <a:lnTo>
                    <a:pt x="336026" y="4633"/>
                  </a:lnTo>
                  <a:lnTo>
                    <a:pt x="352873" y="3277"/>
                  </a:lnTo>
                  <a:lnTo>
                    <a:pt x="369707" y="2278"/>
                  </a:lnTo>
                  <a:lnTo>
                    <a:pt x="386510" y="1565"/>
                  </a:lnTo>
                  <a:lnTo>
                    <a:pt x="402560" y="1065"/>
                  </a:lnTo>
                  <a:lnTo>
                    <a:pt x="418013" y="666"/>
                  </a:lnTo>
                  <a:lnTo>
                    <a:pt x="434229" y="331"/>
                  </a:lnTo>
                  <a:lnTo>
                    <a:pt x="45379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3201786" y="6479206"/>
              <a:ext cx="592458" cy="49162"/>
            </a:xfrm>
            <a:custGeom>
              <a:avLst/>
              <a:gdLst/>
              <a:ahLst/>
              <a:cxnLst/>
              <a:rect l="0" t="0" r="0" b="0"/>
              <a:pathLst>
                <a:path w="592458" h="49162">
                  <a:moveTo>
                    <a:pt x="0" y="37816"/>
                  </a:moveTo>
                  <a:lnTo>
                    <a:pt x="10618" y="41249"/>
                  </a:lnTo>
                  <a:lnTo>
                    <a:pt x="21378" y="43813"/>
                  </a:lnTo>
                  <a:lnTo>
                    <a:pt x="33345" y="45732"/>
                  </a:lnTo>
                  <a:lnTo>
                    <a:pt x="46492" y="47145"/>
                  </a:lnTo>
                  <a:lnTo>
                    <a:pt x="60633" y="48161"/>
                  </a:lnTo>
                  <a:lnTo>
                    <a:pt x="75549" y="48872"/>
                  </a:lnTo>
                  <a:lnTo>
                    <a:pt x="91039" y="49161"/>
                  </a:lnTo>
                  <a:lnTo>
                    <a:pt x="106940" y="48726"/>
                  </a:lnTo>
                  <a:lnTo>
                    <a:pt x="123130" y="47462"/>
                  </a:lnTo>
                  <a:lnTo>
                    <a:pt x="139518" y="45640"/>
                  </a:lnTo>
                  <a:lnTo>
                    <a:pt x="156043" y="43772"/>
                  </a:lnTo>
                  <a:lnTo>
                    <a:pt x="172665" y="42163"/>
                  </a:lnTo>
                  <a:lnTo>
                    <a:pt x="189552" y="40902"/>
                  </a:lnTo>
                  <a:lnTo>
                    <a:pt x="207051" y="39967"/>
                  </a:lnTo>
                  <a:lnTo>
                    <a:pt x="225296" y="39296"/>
                  </a:lnTo>
                  <a:lnTo>
                    <a:pt x="244044" y="38826"/>
                  </a:lnTo>
                  <a:lnTo>
                    <a:pt x="262798" y="38500"/>
                  </a:lnTo>
                  <a:lnTo>
                    <a:pt x="281273" y="38272"/>
                  </a:lnTo>
                  <a:lnTo>
                    <a:pt x="299585" y="37914"/>
                  </a:lnTo>
                  <a:lnTo>
                    <a:pt x="318128" y="37036"/>
                  </a:lnTo>
                  <a:lnTo>
                    <a:pt x="337117" y="35472"/>
                  </a:lnTo>
                  <a:lnTo>
                    <a:pt x="356385" y="33448"/>
                  </a:lnTo>
                  <a:lnTo>
                    <a:pt x="375498" y="31443"/>
                  </a:lnTo>
                  <a:lnTo>
                    <a:pt x="394207" y="29737"/>
                  </a:lnTo>
                  <a:lnTo>
                    <a:pt x="412270" y="28208"/>
                  </a:lnTo>
                  <a:lnTo>
                    <a:pt x="429373" y="26455"/>
                  </a:lnTo>
                  <a:lnTo>
                    <a:pt x="445441" y="24257"/>
                  </a:lnTo>
                  <a:lnTo>
                    <a:pt x="460595" y="21582"/>
                  </a:lnTo>
                  <a:lnTo>
                    <a:pt x="475019" y="18495"/>
                  </a:lnTo>
                  <a:lnTo>
                    <a:pt x="488902" y="15090"/>
                  </a:lnTo>
                  <a:lnTo>
                    <a:pt x="502591" y="11646"/>
                  </a:lnTo>
                  <a:lnTo>
                    <a:pt x="516572" y="8600"/>
                  </a:lnTo>
                  <a:lnTo>
                    <a:pt x="531063" y="6157"/>
                  </a:lnTo>
                  <a:lnTo>
                    <a:pt x="545355" y="4312"/>
                  </a:lnTo>
                  <a:lnTo>
                    <a:pt x="559341" y="2775"/>
                  </a:lnTo>
                  <a:lnTo>
                    <a:pt x="574251" y="1415"/>
                  </a:lnTo>
                  <a:lnTo>
                    <a:pt x="5924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3511411" y="6605260"/>
              <a:ext cx="55935" cy="504219"/>
            </a:xfrm>
            <a:custGeom>
              <a:avLst/>
              <a:gdLst/>
              <a:ahLst/>
              <a:cxnLst/>
              <a:rect l="0" t="0" r="0" b="0"/>
              <a:pathLst>
                <a:path w="55935" h="504219">
                  <a:moveTo>
                    <a:pt x="5512" y="0"/>
                  </a:moveTo>
                  <a:lnTo>
                    <a:pt x="3791" y="8653"/>
                  </a:lnTo>
                  <a:lnTo>
                    <a:pt x="1706" y="20938"/>
                  </a:lnTo>
                  <a:lnTo>
                    <a:pt x="300" y="34954"/>
                  </a:lnTo>
                  <a:lnTo>
                    <a:pt x="0" y="49938"/>
                  </a:lnTo>
                  <a:lnTo>
                    <a:pt x="611" y="65730"/>
                  </a:lnTo>
                  <a:lnTo>
                    <a:pt x="1587" y="82491"/>
                  </a:lnTo>
                  <a:lnTo>
                    <a:pt x="2559" y="100242"/>
                  </a:lnTo>
                  <a:lnTo>
                    <a:pt x="3375" y="118658"/>
                  </a:lnTo>
                  <a:lnTo>
                    <a:pt x="4004" y="137191"/>
                  </a:lnTo>
                  <a:lnTo>
                    <a:pt x="4465" y="155518"/>
                  </a:lnTo>
                  <a:lnTo>
                    <a:pt x="4794" y="173730"/>
                  </a:lnTo>
                  <a:lnTo>
                    <a:pt x="5023" y="192206"/>
                  </a:lnTo>
                  <a:lnTo>
                    <a:pt x="5187" y="211168"/>
                  </a:lnTo>
                  <a:lnTo>
                    <a:pt x="5502" y="231027"/>
                  </a:lnTo>
                  <a:lnTo>
                    <a:pt x="6351" y="252449"/>
                  </a:lnTo>
                  <a:lnTo>
                    <a:pt x="7895" y="275634"/>
                  </a:lnTo>
                  <a:lnTo>
                    <a:pt x="9907" y="299832"/>
                  </a:lnTo>
                  <a:lnTo>
                    <a:pt x="11903" y="323624"/>
                  </a:lnTo>
                  <a:lnTo>
                    <a:pt x="13602" y="346229"/>
                  </a:lnTo>
                  <a:lnTo>
                    <a:pt x="15128" y="367491"/>
                  </a:lnTo>
                  <a:lnTo>
                    <a:pt x="16878" y="387564"/>
                  </a:lnTo>
                  <a:lnTo>
                    <a:pt x="19075" y="406692"/>
                  </a:lnTo>
                  <a:lnTo>
                    <a:pt x="21748" y="424916"/>
                  </a:lnTo>
                  <a:lnTo>
                    <a:pt x="24834" y="442065"/>
                  </a:lnTo>
                  <a:lnTo>
                    <a:pt x="28245" y="458112"/>
                  </a:lnTo>
                  <a:lnTo>
                    <a:pt x="31943" y="472437"/>
                  </a:lnTo>
                  <a:lnTo>
                    <a:pt x="36443" y="485021"/>
                  </a:lnTo>
                  <a:lnTo>
                    <a:pt x="43478" y="495631"/>
                  </a:lnTo>
                  <a:lnTo>
                    <a:pt x="55934" y="5042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3668189" y="6734570"/>
              <a:ext cx="214293" cy="286989"/>
            </a:xfrm>
            <a:custGeom>
              <a:avLst/>
              <a:gdLst/>
              <a:ahLst/>
              <a:cxnLst/>
              <a:rect l="0" t="0" r="0" b="0"/>
              <a:pathLst>
                <a:path w="214293" h="286989">
                  <a:moveTo>
                    <a:pt x="0" y="110194"/>
                  </a:moveTo>
                  <a:lnTo>
                    <a:pt x="80" y="124164"/>
                  </a:lnTo>
                  <a:lnTo>
                    <a:pt x="846" y="136722"/>
                  </a:lnTo>
                  <a:lnTo>
                    <a:pt x="2399" y="149073"/>
                  </a:lnTo>
                  <a:lnTo>
                    <a:pt x="4625" y="162027"/>
                  </a:lnTo>
                  <a:lnTo>
                    <a:pt x="7399" y="176739"/>
                  </a:lnTo>
                  <a:lnTo>
                    <a:pt x="10586" y="193675"/>
                  </a:lnTo>
                  <a:lnTo>
                    <a:pt x="13879" y="212510"/>
                  </a:lnTo>
                  <a:lnTo>
                    <a:pt x="16823" y="232504"/>
                  </a:lnTo>
                  <a:lnTo>
                    <a:pt x="19196" y="253034"/>
                  </a:lnTo>
                  <a:lnTo>
                    <a:pt x="20992" y="271795"/>
                  </a:lnTo>
                  <a:lnTo>
                    <a:pt x="22335" y="283802"/>
                  </a:lnTo>
                  <a:lnTo>
                    <a:pt x="23138" y="286988"/>
                  </a:lnTo>
                  <a:lnTo>
                    <a:pt x="23039" y="283931"/>
                  </a:lnTo>
                  <a:lnTo>
                    <a:pt x="21974" y="277083"/>
                  </a:lnTo>
                  <a:lnTo>
                    <a:pt x="20266" y="267790"/>
                  </a:lnTo>
                  <a:lnTo>
                    <a:pt x="18463" y="256592"/>
                  </a:lnTo>
                  <a:lnTo>
                    <a:pt x="16893" y="243858"/>
                  </a:lnTo>
                  <a:lnTo>
                    <a:pt x="15654" y="229942"/>
                  </a:lnTo>
                  <a:lnTo>
                    <a:pt x="14732" y="215151"/>
                  </a:lnTo>
                  <a:lnTo>
                    <a:pt x="14070" y="199731"/>
                  </a:lnTo>
                  <a:lnTo>
                    <a:pt x="13604" y="183870"/>
                  </a:lnTo>
                  <a:lnTo>
                    <a:pt x="13282" y="167705"/>
                  </a:lnTo>
                  <a:lnTo>
                    <a:pt x="13068" y="151336"/>
                  </a:lnTo>
                  <a:lnTo>
                    <a:pt x="13125" y="135027"/>
                  </a:lnTo>
                  <a:lnTo>
                    <a:pt x="13800" y="119191"/>
                  </a:lnTo>
                  <a:lnTo>
                    <a:pt x="15243" y="104015"/>
                  </a:lnTo>
                  <a:lnTo>
                    <a:pt x="17797" y="89481"/>
                  </a:lnTo>
                  <a:lnTo>
                    <a:pt x="22068" y="75483"/>
                  </a:lnTo>
                  <a:lnTo>
                    <a:pt x="28228" y="61900"/>
                  </a:lnTo>
                  <a:lnTo>
                    <a:pt x="36080" y="48820"/>
                  </a:lnTo>
                  <a:lnTo>
                    <a:pt x="45287" y="36522"/>
                  </a:lnTo>
                  <a:lnTo>
                    <a:pt x="55518" y="25116"/>
                  </a:lnTo>
                  <a:lnTo>
                    <a:pt x="66688" y="15102"/>
                  </a:lnTo>
                  <a:lnTo>
                    <a:pt x="78947" y="7429"/>
                  </a:lnTo>
                  <a:lnTo>
                    <a:pt x="92285" y="2413"/>
                  </a:lnTo>
                  <a:lnTo>
                    <a:pt x="106355" y="0"/>
                  </a:lnTo>
                  <a:lnTo>
                    <a:pt x="120587" y="93"/>
                  </a:lnTo>
                  <a:lnTo>
                    <a:pt x="134634" y="2365"/>
                  </a:lnTo>
                  <a:lnTo>
                    <a:pt x="148301" y="6235"/>
                  </a:lnTo>
                  <a:lnTo>
                    <a:pt x="163032" y="11483"/>
                  </a:lnTo>
                  <a:lnTo>
                    <a:pt x="182795" y="19905"/>
                  </a:lnTo>
                  <a:lnTo>
                    <a:pt x="214292" y="345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3983325" y="6882581"/>
              <a:ext cx="25212" cy="151266"/>
            </a:xfrm>
            <a:custGeom>
              <a:avLst/>
              <a:gdLst/>
              <a:ahLst/>
              <a:cxnLst/>
              <a:rect l="0" t="0" r="0" b="0"/>
              <a:pathLst>
                <a:path w="25212" h="151266">
                  <a:moveTo>
                    <a:pt x="0" y="0"/>
                  </a:moveTo>
                  <a:lnTo>
                    <a:pt x="80" y="13969"/>
                  </a:lnTo>
                  <a:lnTo>
                    <a:pt x="846" y="26528"/>
                  </a:lnTo>
                  <a:lnTo>
                    <a:pt x="2393" y="38868"/>
                  </a:lnTo>
                  <a:lnTo>
                    <a:pt x="4413" y="51407"/>
                  </a:lnTo>
                  <a:lnTo>
                    <a:pt x="6410" y="64567"/>
                  </a:lnTo>
                  <a:lnTo>
                    <a:pt x="8107" y="78492"/>
                  </a:lnTo>
                  <a:lnTo>
                    <a:pt x="9667" y="92630"/>
                  </a:lnTo>
                  <a:lnTo>
                    <a:pt x="11861" y="107381"/>
                  </a:lnTo>
                  <a:lnTo>
                    <a:pt x="16218" y="125383"/>
                  </a:lnTo>
                  <a:lnTo>
                    <a:pt x="25211" y="15126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3970719" y="6680893"/>
              <a:ext cx="25212" cy="25212"/>
            </a:xfrm>
            <a:custGeom>
              <a:avLst/>
              <a:gdLst/>
              <a:ahLst/>
              <a:cxnLst/>
              <a:rect l="0" t="0" r="0" b="0"/>
              <a:pathLst>
                <a:path w="25212" h="25212">
                  <a:moveTo>
                    <a:pt x="0" y="0"/>
                  </a:moveTo>
                  <a:lnTo>
                    <a:pt x="7470" y="7470"/>
                  </a:lnTo>
                  <a:lnTo>
                    <a:pt x="13384" y="13384"/>
                  </a:lnTo>
                  <a:lnTo>
                    <a:pt x="25211" y="252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4090757" y="6746973"/>
              <a:ext cx="295944" cy="297211"/>
            </a:xfrm>
            <a:custGeom>
              <a:avLst/>
              <a:gdLst/>
              <a:ahLst/>
              <a:cxnLst/>
              <a:rect l="0" t="0" r="0" b="0"/>
              <a:pathLst>
                <a:path w="295944" h="297211">
                  <a:moveTo>
                    <a:pt x="195099" y="47369"/>
                  </a:moveTo>
                  <a:lnTo>
                    <a:pt x="191346" y="33560"/>
                  </a:lnTo>
                  <a:lnTo>
                    <a:pt x="185715" y="22536"/>
                  </a:lnTo>
                  <a:lnTo>
                    <a:pt x="177592" y="13321"/>
                  </a:lnTo>
                  <a:lnTo>
                    <a:pt x="167479" y="6061"/>
                  </a:lnTo>
                  <a:lnTo>
                    <a:pt x="156145" y="1553"/>
                  </a:lnTo>
                  <a:lnTo>
                    <a:pt x="144166" y="0"/>
                  </a:lnTo>
                  <a:lnTo>
                    <a:pt x="132061" y="1073"/>
                  </a:lnTo>
                  <a:lnTo>
                    <a:pt x="120367" y="4241"/>
                  </a:lnTo>
                  <a:lnTo>
                    <a:pt x="109316" y="8987"/>
                  </a:lnTo>
                  <a:lnTo>
                    <a:pt x="98713" y="15069"/>
                  </a:lnTo>
                  <a:lnTo>
                    <a:pt x="88090" y="22522"/>
                  </a:lnTo>
                  <a:lnTo>
                    <a:pt x="77177" y="31259"/>
                  </a:lnTo>
                  <a:lnTo>
                    <a:pt x="66293" y="41264"/>
                  </a:lnTo>
                  <a:lnTo>
                    <a:pt x="56206" y="52660"/>
                  </a:lnTo>
                  <a:lnTo>
                    <a:pt x="47287" y="65386"/>
                  </a:lnTo>
                  <a:lnTo>
                    <a:pt x="39330" y="79230"/>
                  </a:lnTo>
                  <a:lnTo>
                    <a:pt x="31781" y="93940"/>
                  </a:lnTo>
                  <a:lnTo>
                    <a:pt x="24274" y="109299"/>
                  </a:lnTo>
                  <a:lnTo>
                    <a:pt x="17040" y="125518"/>
                  </a:lnTo>
                  <a:lnTo>
                    <a:pt x="10776" y="143195"/>
                  </a:lnTo>
                  <a:lnTo>
                    <a:pt x="5812" y="162529"/>
                  </a:lnTo>
                  <a:lnTo>
                    <a:pt x="2295" y="182983"/>
                  </a:lnTo>
                  <a:lnTo>
                    <a:pt x="384" y="203527"/>
                  </a:lnTo>
                  <a:lnTo>
                    <a:pt x="0" y="223536"/>
                  </a:lnTo>
                  <a:lnTo>
                    <a:pt x="1286" y="242245"/>
                  </a:lnTo>
                  <a:lnTo>
                    <a:pt x="4687" y="258596"/>
                  </a:lnTo>
                  <a:lnTo>
                    <a:pt x="10255" y="272232"/>
                  </a:lnTo>
                  <a:lnTo>
                    <a:pt x="17706" y="283011"/>
                  </a:lnTo>
                  <a:lnTo>
                    <a:pt x="26642" y="290667"/>
                  </a:lnTo>
                  <a:lnTo>
                    <a:pt x="36692" y="295368"/>
                  </a:lnTo>
                  <a:lnTo>
                    <a:pt x="47740" y="297210"/>
                  </a:lnTo>
                  <a:lnTo>
                    <a:pt x="59917" y="296020"/>
                  </a:lnTo>
                  <a:lnTo>
                    <a:pt x="73196" y="291992"/>
                  </a:lnTo>
                  <a:lnTo>
                    <a:pt x="87022" y="285804"/>
                  </a:lnTo>
                  <a:lnTo>
                    <a:pt x="100453" y="278362"/>
                  </a:lnTo>
                  <a:lnTo>
                    <a:pt x="112984" y="270299"/>
                  </a:lnTo>
                  <a:lnTo>
                    <a:pt x="124338" y="261764"/>
                  </a:lnTo>
                  <a:lnTo>
                    <a:pt x="134273" y="252556"/>
                  </a:lnTo>
                  <a:lnTo>
                    <a:pt x="142816" y="242590"/>
                  </a:lnTo>
                  <a:lnTo>
                    <a:pt x="150177" y="231735"/>
                  </a:lnTo>
                  <a:lnTo>
                    <a:pt x="156618" y="219758"/>
                  </a:lnTo>
                  <a:lnTo>
                    <a:pt x="162373" y="206626"/>
                  </a:lnTo>
                  <a:lnTo>
                    <a:pt x="167439" y="192103"/>
                  </a:lnTo>
                  <a:lnTo>
                    <a:pt x="171594" y="175661"/>
                  </a:lnTo>
                  <a:lnTo>
                    <a:pt x="174795" y="157247"/>
                  </a:lnTo>
                  <a:lnTo>
                    <a:pt x="177365" y="139080"/>
                  </a:lnTo>
                  <a:lnTo>
                    <a:pt x="180296" y="125929"/>
                  </a:lnTo>
                  <a:lnTo>
                    <a:pt x="184056" y="120788"/>
                  </a:lnTo>
                  <a:lnTo>
                    <a:pt x="187993" y="123545"/>
                  </a:lnTo>
                  <a:lnTo>
                    <a:pt x="191925" y="132730"/>
                  </a:lnTo>
                  <a:lnTo>
                    <a:pt x="195872" y="146145"/>
                  </a:lnTo>
                  <a:lnTo>
                    <a:pt x="199862" y="161334"/>
                  </a:lnTo>
                  <a:lnTo>
                    <a:pt x="203905" y="176802"/>
                  </a:lnTo>
                  <a:lnTo>
                    <a:pt x="208192" y="192106"/>
                  </a:lnTo>
                  <a:lnTo>
                    <a:pt x="213084" y="207444"/>
                  </a:lnTo>
                  <a:lnTo>
                    <a:pt x="218732" y="222991"/>
                  </a:lnTo>
                  <a:lnTo>
                    <a:pt x="225285" y="238408"/>
                  </a:lnTo>
                  <a:lnTo>
                    <a:pt x="232983" y="252940"/>
                  </a:lnTo>
                  <a:lnTo>
                    <a:pt x="241836" y="266207"/>
                  </a:lnTo>
                  <a:lnTo>
                    <a:pt x="251363" y="277420"/>
                  </a:lnTo>
                  <a:lnTo>
                    <a:pt x="261779" y="286040"/>
                  </a:lnTo>
                  <a:lnTo>
                    <a:pt x="275335" y="290144"/>
                  </a:lnTo>
                  <a:lnTo>
                    <a:pt x="295943" y="2868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4399305" y="6712927"/>
              <a:ext cx="252110" cy="283104"/>
            </a:xfrm>
            <a:custGeom>
              <a:avLst/>
              <a:gdLst/>
              <a:ahLst/>
              <a:cxnLst/>
              <a:rect l="0" t="0" r="0" b="0"/>
              <a:pathLst>
                <a:path w="252110" h="283104">
                  <a:moveTo>
                    <a:pt x="0" y="43599"/>
                  </a:moveTo>
                  <a:lnTo>
                    <a:pt x="3513" y="54297"/>
                  </a:lnTo>
                  <a:lnTo>
                    <a:pt x="6843" y="65822"/>
                  </a:lnTo>
                  <a:lnTo>
                    <a:pt x="10315" y="79331"/>
                  </a:lnTo>
                  <a:lnTo>
                    <a:pt x="13955" y="94290"/>
                  </a:lnTo>
                  <a:lnTo>
                    <a:pt x="17744" y="109653"/>
                  </a:lnTo>
                  <a:lnTo>
                    <a:pt x="21653" y="124760"/>
                  </a:lnTo>
                  <a:lnTo>
                    <a:pt x="25649" y="139380"/>
                  </a:lnTo>
                  <a:lnTo>
                    <a:pt x="29710" y="153502"/>
                  </a:lnTo>
                  <a:lnTo>
                    <a:pt x="33815" y="167217"/>
                  </a:lnTo>
                  <a:lnTo>
                    <a:pt x="37951" y="181010"/>
                  </a:lnTo>
                  <a:lnTo>
                    <a:pt x="42108" y="195706"/>
                  </a:lnTo>
                  <a:lnTo>
                    <a:pt x="46280" y="211669"/>
                  </a:lnTo>
                  <a:lnTo>
                    <a:pt x="50462" y="228483"/>
                  </a:lnTo>
                  <a:lnTo>
                    <a:pt x="54650" y="245205"/>
                  </a:lnTo>
                  <a:lnTo>
                    <a:pt x="58820" y="261191"/>
                  </a:lnTo>
                  <a:lnTo>
                    <a:pt x="62131" y="273040"/>
                  </a:lnTo>
                  <a:lnTo>
                    <a:pt x="63708" y="276330"/>
                  </a:lnTo>
                  <a:lnTo>
                    <a:pt x="64171" y="271858"/>
                  </a:lnTo>
                  <a:lnTo>
                    <a:pt x="63938" y="262215"/>
                  </a:lnTo>
                  <a:lnTo>
                    <a:pt x="62965" y="249975"/>
                  </a:lnTo>
                  <a:lnTo>
                    <a:pt x="61250" y="236719"/>
                  </a:lnTo>
                  <a:lnTo>
                    <a:pt x="59079" y="223016"/>
                  </a:lnTo>
                  <a:lnTo>
                    <a:pt x="56956" y="208810"/>
                  </a:lnTo>
                  <a:lnTo>
                    <a:pt x="55171" y="194024"/>
                  </a:lnTo>
                  <a:lnTo>
                    <a:pt x="53991" y="178112"/>
                  </a:lnTo>
                  <a:lnTo>
                    <a:pt x="53744" y="160067"/>
                  </a:lnTo>
                  <a:lnTo>
                    <a:pt x="54513" y="139542"/>
                  </a:lnTo>
                  <a:lnTo>
                    <a:pt x="56188" y="117330"/>
                  </a:lnTo>
                  <a:lnTo>
                    <a:pt x="58586" y="94967"/>
                  </a:lnTo>
                  <a:lnTo>
                    <a:pt x="61536" y="73385"/>
                  </a:lnTo>
                  <a:lnTo>
                    <a:pt x="65280" y="53440"/>
                  </a:lnTo>
                  <a:lnTo>
                    <a:pt x="70440" y="36172"/>
                  </a:lnTo>
                  <a:lnTo>
                    <a:pt x="77233" y="21882"/>
                  </a:lnTo>
                  <a:lnTo>
                    <a:pt x="85326" y="10849"/>
                  </a:lnTo>
                  <a:lnTo>
                    <a:pt x="94067" y="3648"/>
                  </a:lnTo>
                  <a:lnTo>
                    <a:pt x="103005" y="219"/>
                  </a:lnTo>
                  <a:lnTo>
                    <a:pt x="111927" y="0"/>
                  </a:lnTo>
                  <a:lnTo>
                    <a:pt x="120757" y="2288"/>
                  </a:lnTo>
                  <a:lnTo>
                    <a:pt x="129486" y="6447"/>
                  </a:lnTo>
                  <a:lnTo>
                    <a:pt x="138127" y="12542"/>
                  </a:lnTo>
                  <a:lnTo>
                    <a:pt x="146699" y="21277"/>
                  </a:lnTo>
                  <a:lnTo>
                    <a:pt x="155214" y="32822"/>
                  </a:lnTo>
                  <a:lnTo>
                    <a:pt x="163491" y="46664"/>
                  </a:lnTo>
                  <a:lnTo>
                    <a:pt x="171173" y="61925"/>
                  </a:lnTo>
                  <a:lnTo>
                    <a:pt x="178114" y="77950"/>
                  </a:lnTo>
                  <a:lnTo>
                    <a:pt x="184357" y="94168"/>
                  </a:lnTo>
                  <a:lnTo>
                    <a:pt x="190027" y="110012"/>
                  </a:lnTo>
                  <a:lnTo>
                    <a:pt x="195262" y="125239"/>
                  </a:lnTo>
                  <a:lnTo>
                    <a:pt x="200179" y="140230"/>
                  </a:lnTo>
                  <a:lnTo>
                    <a:pt x="204871" y="155820"/>
                  </a:lnTo>
                  <a:lnTo>
                    <a:pt x="209412" y="172422"/>
                  </a:lnTo>
                  <a:lnTo>
                    <a:pt x="214046" y="189482"/>
                  </a:lnTo>
                  <a:lnTo>
                    <a:pt x="219175" y="205741"/>
                  </a:lnTo>
                  <a:lnTo>
                    <a:pt x="224968" y="220528"/>
                  </a:lnTo>
                  <a:lnTo>
                    <a:pt x="231035" y="233655"/>
                  </a:lnTo>
                  <a:lnTo>
                    <a:pt x="237136" y="246527"/>
                  </a:lnTo>
                  <a:lnTo>
                    <a:pt x="243811" y="261605"/>
                  </a:lnTo>
                  <a:lnTo>
                    <a:pt x="252109" y="2831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4651415" y="6705422"/>
              <a:ext cx="359146" cy="606564"/>
            </a:xfrm>
            <a:custGeom>
              <a:avLst/>
              <a:gdLst/>
              <a:ahLst/>
              <a:cxnLst/>
              <a:rect l="0" t="0" r="0" b="0"/>
              <a:pathLst>
                <a:path w="359146" h="606564">
                  <a:moveTo>
                    <a:pt x="264714" y="88920"/>
                  </a:moveTo>
                  <a:lnTo>
                    <a:pt x="266429" y="80272"/>
                  </a:lnTo>
                  <a:lnTo>
                    <a:pt x="268307" y="68193"/>
                  </a:lnTo>
                  <a:lnTo>
                    <a:pt x="268937" y="54954"/>
                  </a:lnTo>
                  <a:lnTo>
                    <a:pt x="267715" y="41492"/>
                  </a:lnTo>
                  <a:lnTo>
                    <a:pt x="264092" y="28713"/>
                  </a:lnTo>
                  <a:lnTo>
                    <a:pt x="257261" y="17806"/>
                  </a:lnTo>
                  <a:lnTo>
                    <a:pt x="247117" y="9244"/>
                  </a:lnTo>
                  <a:lnTo>
                    <a:pt x="234479" y="3271"/>
                  </a:lnTo>
                  <a:lnTo>
                    <a:pt x="220687" y="229"/>
                  </a:lnTo>
                  <a:lnTo>
                    <a:pt x="206635" y="0"/>
                  </a:lnTo>
                  <a:lnTo>
                    <a:pt x="192723" y="2136"/>
                  </a:lnTo>
                  <a:lnTo>
                    <a:pt x="179073" y="6105"/>
                  </a:lnTo>
                  <a:lnTo>
                    <a:pt x="165691" y="11429"/>
                  </a:lnTo>
                  <a:lnTo>
                    <a:pt x="152729" y="17921"/>
                  </a:lnTo>
                  <a:lnTo>
                    <a:pt x="140502" y="25656"/>
                  </a:lnTo>
                  <a:lnTo>
                    <a:pt x="129123" y="34583"/>
                  </a:lnTo>
                  <a:lnTo>
                    <a:pt x="118514" y="44514"/>
                  </a:lnTo>
                  <a:lnTo>
                    <a:pt x="108531" y="55223"/>
                  </a:lnTo>
                  <a:lnTo>
                    <a:pt x="99024" y="66510"/>
                  </a:lnTo>
                  <a:lnTo>
                    <a:pt x="90061" y="78208"/>
                  </a:lnTo>
                  <a:lnTo>
                    <a:pt x="81910" y="90195"/>
                  </a:lnTo>
                  <a:lnTo>
                    <a:pt x="74661" y="102387"/>
                  </a:lnTo>
                  <a:lnTo>
                    <a:pt x="68617" y="114917"/>
                  </a:lnTo>
                  <a:lnTo>
                    <a:pt x="64353" y="128109"/>
                  </a:lnTo>
                  <a:lnTo>
                    <a:pt x="62027" y="142089"/>
                  </a:lnTo>
                  <a:lnTo>
                    <a:pt x="61623" y="156795"/>
                  </a:lnTo>
                  <a:lnTo>
                    <a:pt x="63163" y="172092"/>
                  </a:lnTo>
                  <a:lnTo>
                    <a:pt x="66464" y="187822"/>
                  </a:lnTo>
                  <a:lnTo>
                    <a:pt x="71398" y="203275"/>
                  </a:lnTo>
                  <a:lnTo>
                    <a:pt x="77991" y="217253"/>
                  </a:lnTo>
                  <a:lnTo>
                    <a:pt x="86114" y="229207"/>
                  </a:lnTo>
                  <a:lnTo>
                    <a:pt x="95890" y="238813"/>
                  </a:lnTo>
                  <a:lnTo>
                    <a:pt x="107761" y="245663"/>
                  </a:lnTo>
                  <a:lnTo>
                    <a:pt x="121764" y="249820"/>
                  </a:lnTo>
                  <a:lnTo>
                    <a:pt x="137031" y="251497"/>
                  </a:lnTo>
                  <a:lnTo>
                    <a:pt x="152067" y="250832"/>
                  </a:lnTo>
                  <a:lnTo>
                    <a:pt x="166041" y="248121"/>
                  </a:lnTo>
                  <a:lnTo>
                    <a:pt x="179154" y="243383"/>
                  </a:lnTo>
                  <a:lnTo>
                    <a:pt x="192270" y="236285"/>
                  </a:lnTo>
                  <a:lnTo>
                    <a:pt x="205917" y="226850"/>
                  </a:lnTo>
                  <a:lnTo>
                    <a:pt x="219854" y="215218"/>
                  </a:lnTo>
                  <a:lnTo>
                    <a:pt x="233291" y="201456"/>
                  </a:lnTo>
                  <a:lnTo>
                    <a:pt x="245784" y="185807"/>
                  </a:lnTo>
                  <a:lnTo>
                    <a:pt x="256894" y="168441"/>
                  </a:lnTo>
                  <a:lnTo>
                    <a:pt x="266019" y="149356"/>
                  </a:lnTo>
                  <a:lnTo>
                    <a:pt x="273024" y="128738"/>
                  </a:lnTo>
                  <a:lnTo>
                    <a:pt x="277766" y="107651"/>
                  </a:lnTo>
                  <a:lnTo>
                    <a:pt x="279890" y="87866"/>
                  </a:lnTo>
                  <a:lnTo>
                    <a:pt x="279454" y="70271"/>
                  </a:lnTo>
                  <a:lnTo>
                    <a:pt x="276648" y="55114"/>
                  </a:lnTo>
                  <a:lnTo>
                    <a:pt x="271583" y="42428"/>
                  </a:lnTo>
                  <a:lnTo>
                    <a:pt x="264555" y="31967"/>
                  </a:lnTo>
                  <a:lnTo>
                    <a:pt x="256349" y="24087"/>
                  </a:lnTo>
                  <a:lnTo>
                    <a:pt x="248092" y="19829"/>
                  </a:lnTo>
                  <a:lnTo>
                    <a:pt x="240430" y="19442"/>
                  </a:lnTo>
                  <a:lnTo>
                    <a:pt x="233931" y="22487"/>
                  </a:lnTo>
                  <a:lnTo>
                    <a:pt x="229275" y="28266"/>
                  </a:lnTo>
                  <a:lnTo>
                    <a:pt x="226636" y="36113"/>
                  </a:lnTo>
                  <a:lnTo>
                    <a:pt x="225799" y="46046"/>
                  </a:lnTo>
                  <a:lnTo>
                    <a:pt x="226401" y="58729"/>
                  </a:lnTo>
                  <a:lnTo>
                    <a:pt x="228088" y="74298"/>
                  </a:lnTo>
                  <a:lnTo>
                    <a:pt x="230758" y="92015"/>
                  </a:lnTo>
                  <a:lnTo>
                    <a:pt x="234549" y="110622"/>
                  </a:lnTo>
                  <a:lnTo>
                    <a:pt x="239439" y="129301"/>
                  </a:lnTo>
                  <a:lnTo>
                    <a:pt x="245075" y="147705"/>
                  </a:lnTo>
                  <a:lnTo>
                    <a:pt x="250884" y="165753"/>
                  </a:lnTo>
                  <a:lnTo>
                    <a:pt x="256524" y="183481"/>
                  </a:lnTo>
                  <a:lnTo>
                    <a:pt x="262077" y="201149"/>
                  </a:lnTo>
                  <a:lnTo>
                    <a:pt x="267911" y="219189"/>
                  </a:lnTo>
                  <a:lnTo>
                    <a:pt x="274232" y="237806"/>
                  </a:lnTo>
                  <a:lnTo>
                    <a:pt x="281056" y="256807"/>
                  </a:lnTo>
                  <a:lnTo>
                    <a:pt x="288309" y="275735"/>
                  </a:lnTo>
                  <a:lnTo>
                    <a:pt x="295892" y="294321"/>
                  </a:lnTo>
                  <a:lnTo>
                    <a:pt x="303522" y="312502"/>
                  </a:lnTo>
                  <a:lnTo>
                    <a:pt x="310759" y="330321"/>
                  </a:lnTo>
                  <a:lnTo>
                    <a:pt x="317403" y="347850"/>
                  </a:lnTo>
                  <a:lnTo>
                    <a:pt x="323648" y="365163"/>
                  </a:lnTo>
                  <a:lnTo>
                    <a:pt x="329956" y="382317"/>
                  </a:lnTo>
                  <a:lnTo>
                    <a:pt x="336588" y="399368"/>
                  </a:lnTo>
                  <a:lnTo>
                    <a:pt x="343215" y="416543"/>
                  </a:lnTo>
                  <a:lnTo>
                    <a:pt x="349062" y="434236"/>
                  </a:lnTo>
                  <a:lnTo>
                    <a:pt x="353743" y="452606"/>
                  </a:lnTo>
                  <a:lnTo>
                    <a:pt x="357066" y="471235"/>
                  </a:lnTo>
                  <a:lnTo>
                    <a:pt x="358849" y="489272"/>
                  </a:lnTo>
                  <a:lnTo>
                    <a:pt x="359145" y="506280"/>
                  </a:lnTo>
                  <a:lnTo>
                    <a:pt x="357801" y="522225"/>
                  </a:lnTo>
                  <a:lnTo>
                    <a:pt x="354361" y="537260"/>
                  </a:lnTo>
                  <a:lnTo>
                    <a:pt x="348767" y="551575"/>
                  </a:lnTo>
                  <a:lnTo>
                    <a:pt x="341298" y="564964"/>
                  </a:lnTo>
                  <a:lnTo>
                    <a:pt x="332350" y="576839"/>
                  </a:lnTo>
                  <a:lnTo>
                    <a:pt x="322276" y="586993"/>
                  </a:lnTo>
                  <a:lnTo>
                    <a:pt x="310602" y="595194"/>
                  </a:lnTo>
                  <a:lnTo>
                    <a:pt x="296093" y="601004"/>
                  </a:lnTo>
                  <a:lnTo>
                    <a:pt x="278316" y="604426"/>
                  </a:lnTo>
                  <a:lnTo>
                    <a:pt x="258138" y="605995"/>
                  </a:lnTo>
                  <a:lnTo>
                    <a:pt x="237234" y="606519"/>
                  </a:lnTo>
                  <a:lnTo>
                    <a:pt x="216664" y="606563"/>
                  </a:lnTo>
                  <a:lnTo>
                    <a:pt x="197012" y="606029"/>
                  </a:lnTo>
                  <a:lnTo>
                    <a:pt x="178675" y="604317"/>
                  </a:lnTo>
                  <a:lnTo>
                    <a:pt x="161696" y="601172"/>
                  </a:lnTo>
                  <a:lnTo>
                    <a:pt x="145893" y="596684"/>
                  </a:lnTo>
                  <a:lnTo>
                    <a:pt x="131014" y="591098"/>
                  </a:lnTo>
                  <a:lnTo>
                    <a:pt x="116828" y="584675"/>
                  </a:lnTo>
                  <a:lnTo>
                    <a:pt x="103339" y="577643"/>
                  </a:lnTo>
                  <a:lnTo>
                    <a:pt x="90765" y="570179"/>
                  </a:lnTo>
                  <a:lnTo>
                    <a:pt x="79155" y="562413"/>
                  </a:lnTo>
                  <a:lnTo>
                    <a:pt x="68394" y="554440"/>
                  </a:lnTo>
                  <a:lnTo>
                    <a:pt x="58309" y="546328"/>
                  </a:lnTo>
                  <a:lnTo>
                    <a:pt x="48736" y="538114"/>
                  </a:lnTo>
                  <a:lnTo>
                    <a:pt x="39728" y="529634"/>
                  </a:lnTo>
                  <a:lnTo>
                    <a:pt x="31547" y="520542"/>
                  </a:lnTo>
                  <a:lnTo>
                    <a:pt x="24273" y="510708"/>
                  </a:lnTo>
                  <a:lnTo>
                    <a:pt x="17989" y="500498"/>
                  </a:lnTo>
                  <a:lnTo>
                    <a:pt x="12256" y="489540"/>
                  </a:lnTo>
                  <a:lnTo>
                    <a:pt x="6569" y="475530"/>
                  </a:lnTo>
                  <a:lnTo>
                    <a:pt x="0" y="4544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4979156" y="6390967"/>
              <a:ext cx="113450" cy="609407"/>
            </a:xfrm>
            <a:custGeom>
              <a:avLst/>
              <a:gdLst/>
              <a:ahLst/>
              <a:cxnLst/>
              <a:rect l="0" t="0" r="0" b="0"/>
              <a:pathLst>
                <a:path w="113450" h="609407">
                  <a:moveTo>
                    <a:pt x="0" y="0"/>
                  </a:moveTo>
                  <a:lnTo>
                    <a:pt x="3513" y="14292"/>
                  </a:lnTo>
                  <a:lnTo>
                    <a:pt x="6844" y="29915"/>
                  </a:lnTo>
                  <a:lnTo>
                    <a:pt x="10315" y="48448"/>
                  </a:lnTo>
                  <a:lnTo>
                    <a:pt x="13955" y="69274"/>
                  </a:lnTo>
                  <a:lnTo>
                    <a:pt x="17744" y="91199"/>
                  </a:lnTo>
                  <a:lnTo>
                    <a:pt x="21647" y="113402"/>
                  </a:lnTo>
                  <a:lnTo>
                    <a:pt x="25436" y="135311"/>
                  </a:lnTo>
                  <a:lnTo>
                    <a:pt x="28720" y="156437"/>
                  </a:lnTo>
                  <a:lnTo>
                    <a:pt x="31331" y="176624"/>
                  </a:lnTo>
                  <a:lnTo>
                    <a:pt x="33489" y="196141"/>
                  </a:lnTo>
                  <a:lnTo>
                    <a:pt x="35673" y="215520"/>
                  </a:lnTo>
                  <a:lnTo>
                    <a:pt x="38160" y="235093"/>
                  </a:lnTo>
                  <a:lnTo>
                    <a:pt x="40826" y="255164"/>
                  </a:lnTo>
                  <a:lnTo>
                    <a:pt x="43271" y="276093"/>
                  </a:lnTo>
                  <a:lnTo>
                    <a:pt x="45277" y="297974"/>
                  </a:lnTo>
                  <a:lnTo>
                    <a:pt x="47010" y="320322"/>
                  </a:lnTo>
                  <a:lnTo>
                    <a:pt x="48899" y="342227"/>
                  </a:lnTo>
                  <a:lnTo>
                    <a:pt x="51184" y="363215"/>
                  </a:lnTo>
                  <a:lnTo>
                    <a:pt x="53714" y="383413"/>
                  </a:lnTo>
                  <a:lnTo>
                    <a:pt x="56065" y="403322"/>
                  </a:lnTo>
                  <a:lnTo>
                    <a:pt x="58009" y="423270"/>
                  </a:lnTo>
                  <a:lnTo>
                    <a:pt x="59699" y="442998"/>
                  </a:lnTo>
                  <a:lnTo>
                    <a:pt x="61562" y="461794"/>
                  </a:lnTo>
                  <a:lnTo>
                    <a:pt x="63833" y="479335"/>
                  </a:lnTo>
                  <a:lnTo>
                    <a:pt x="66556" y="496251"/>
                  </a:lnTo>
                  <a:lnTo>
                    <a:pt x="69677" y="513851"/>
                  </a:lnTo>
                  <a:lnTo>
                    <a:pt x="73115" y="532816"/>
                  </a:lnTo>
                  <a:lnTo>
                    <a:pt x="76987" y="552454"/>
                  </a:lnTo>
                  <a:lnTo>
                    <a:pt x="81596" y="571098"/>
                  </a:lnTo>
                  <a:lnTo>
                    <a:pt x="87072" y="587757"/>
                  </a:lnTo>
                  <a:lnTo>
                    <a:pt x="93456" y="601705"/>
                  </a:lnTo>
                  <a:lnTo>
                    <a:pt x="101719" y="609406"/>
                  </a:lnTo>
                  <a:lnTo>
                    <a:pt x="113449" y="6050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5130422" y="6647404"/>
              <a:ext cx="365559" cy="367474"/>
            </a:xfrm>
            <a:custGeom>
              <a:avLst/>
              <a:gdLst/>
              <a:ahLst/>
              <a:cxnLst/>
              <a:rect l="0" t="0" r="0" b="0"/>
              <a:pathLst>
                <a:path w="365559" h="367474">
                  <a:moveTo>
                    <a:pt x="0" y="159543"/>
                  </a:moveTo>
                  <a:lnTo>
                    <a:pt x="14050" y="162976"/>
                  </a:lnTo>
                  <a:lnTo>
                    <a:pt x="27374" y="165540"/>
                  </a:lnTo>
                  <a:lnTo>
                    <a:pt x="41266" y="167454"/>
                  </a:lnTo>
                  <a:lnTo>
                    <a:pt x="56033" y="168661"/>
                  </a:lnTo>
                  <a:lnTo>
                    <a:pt x="71966" y="168900"/>
                  </a:lnTo>
                  <a:lnTo>
                    <a:pt x="89093" y="168109"/>
                  </a:lnTo>
                  <a:lnTo>
                    <a:pt x="107058" y="166213"/>
                  </a:lnTo>
                  <a:lnTo>
                    <a:pt x="125273" y="163028"/>
                  </a:lnTo>
                  <a:lnTo>
                    <a:pt x="143367" y="158574"/>
                  </a:lnTo>
                  <a:lnTo>
                    <a:pt x="161014" y="152844"/>
                  </a:lnTo>
                  <a:lnTo>
                    <a:pt x="177835" y="145707"/>
                  </a:lnTo>
                  <a:lnTo>
                    <a:pt x="193698" y="137214"/>
                  </a:lnTo>
                  <a:lnTo>
                    <a:pt x="208104" y="127189"/>
                  </a:lnTo>
                  <a:lnTo>
                    <a:pt x="220115" y="115151"/>
                  </a:lnTo>
                  <a:lnTo>
                    <a:pt x="229417" y="101028"/>
                  </a:lnTo>
                  <a:lnTo>
                    <a:pt x="235684" y="85479"/>
                  </a:lnTo>
                  <a:lnTo>
                    <a:pt x="238286" y="69617"/>
                  </a:lnTo>
                  <a:lnTo>
                    <a:pt x="237229" y="54130"/>
                  </a:lnTo>
                  <a:lnTo>
                    <a:pt x="232645" y="39637"/>
                  </a:lnTo>
                  <a:lnTo>
                    <a:pt x="224476" y="26862"/>
                  </a:lnTo>
                  <a:lnTo>
                    <a:pt x="213043" y="16032"/>
                  </a:lnTo>
                  <a:lnTo>
                    <a:pt x="198938" y="7543"/>
                  </a:lnTo>
                  <a:lnTo>
                    <a:pt x="182792" y="2159"/>
                  </a:lnTo>
                  <a:lnTo>
                    <a:pt x="165171" y="0"/>
                  </a:lnTo>
                  <a:lnTo>
                    <a:pt x="147094" y="657"/>
                  </a:lnTo>
                  <a:lnTo>
                    <a:pt x="129986" y="3544"/>
                  </a:lnTo>
                  <a:lnTo>
                    <a:pt x="114542" y="8094"/>
                  </a:lnTo>
                  <a:lnTo>
                    <a:pt x="100807" y="13841"/>
                  </a:lnTo>
                  <a:lnTo>
                    <a:pt x="88528" y="20432"/>
                  </a:lnTo>
                  <a:lnTo>
                    <a:pt x="77387" y="27611"/>
                  </a:lnTo>
                  <a:lnTo>
                    <a:pt x="67283" y="35392"/>
                  </a:lnTo>
                  <a:lnTo>
                    <a:pt x="58345" y="44013"/>
                  </a:lnTo>
                  <a:lnTo>
                    <a:pt x="50555" y="53547"/>
                  </a:lnTo>
                  <a:lnTo>
                    <a:pt x="43939" y="64093"/>
                  </a:lnTo>
                  <a:lnTo>
                    <a:pt x="38654" y="75855"/>
                  </a:lnTo>
                  <a:lnTo>
                    <a:pt x="34656" y="88826"/>
                  </a:lnTo>
                  <a:lnTo>
                    <a:pt x="31749" y="102834"/>
                  </a:lnTo>
                  <a:lnTo>
                    <a:pt x="29688" y="117654"/>
                  </a:lnTo>
                  <a:lnTo>
                    <a:pt x="28265" y="133087"/>
                  </a:lnTo>
                  <a:lnTo>
                    <a:pt x="27693" y="149355"/>
                  </a:lnTo>
                  <a:lnTo>
                    <a:pt x="28574" y="167065"/>
                  </a:lnTo>
                  <a:lnTo>
                    <a:pt x="31125" y="186417"/>
                  </a:lnTo>
                  <a:lnTo>
                    <a:pt x="35396" y="206678"/>
                  </a:lnTo>
                  <a:lnTo>
                    <a:pt x="41465" y="226455"/>
                  </a:lnTo>
                  <a:lnTo>
                    <a:pt x="49182" y="244981"/>
                  </a:lnTo>
                  <a:lnTo>
                    <a:pt x="58056" y="261923"/>
                  </a:lnTo>
                  <a:lnTo>
                    <a:pt x="67401" y="277079"/>
                  </a:lnTo>
                  <a:lnTo>
                    <a:pt x="76794" y="290549"/>
                  </a:lnTo>
                  <a:lnTo>
                    <a:pt x="86446" y="302621"/>
                  </a:lnTo>
                  <a:lnTo>
                    <a:pt x="97051" y="313612"/>
                  </a:lnTo>
                  <a:lnTo>
                    <a:pt x="108928" y="323808"/>
                  </a:lnTo>
                  <a:lnTo>
                    <a:pt x="121838" y="333238"/>
                  </a:lnTo>
                  <a:lnTo>
                    <a:pt x="135203" y="341706"/>
                  </a:lnTo>
                  <a:lnTo>
                    <a:pt x="148642" y="349171"/>
                  </a:lnTo>
                  <a:lnTo>
                    <a:pt x="162374" y="355565"/>
                  </a:lnTo>
                  <a:lnTo>
                    <a:pt x="177090" y="360701"/>
                  </a:lnTo>
                  <a:lnTo>
                    <a:pt x="193105" y="364585"/>
                  </a:lnTo>
                  <a:lnTo>
                    <a:pt x="210171" y="367012"/>
                  </a:lnTo>
                  <a:lnTo>
                    <a:pt x="227707" y="367473"/>
                  </a:lnTo>
                  <a:lnTo>
                    <a:pt x="245304" y="365876"/>
                  </a:lnTo>
                  <a:lnTo>
                    <a:pt x="262397" y="362470"/>
                  </a:lnTo>
                  <a:lnTo>
                    <a:pt x="278201" y="357629"/>
                  </a:lnTo>
                  <a:lnTo>
                    <a:pt x="292415" y="351704"/>
                  </a:lnTo>
                  <a:lnTo>
                    <a:pt x="305143" y="344603"/>
                  </a:lnTo>
                  <a:lnTo>
                    <a:pt x="316656" y="335819"/>
                  </a:lnTo>
                  <a:lnTo>
                    <a:pt x="327234" y="325232"/>
                  </a:lnTo>
                  <a:lnTo>
                    <a:pt x="336768" y="313773"/>
                  </a:lnTo>
                  <a:lnTo>
                    <a:pt x="345692" y="302097"/>
                  </a:lnTo>
                  <a:lnTo>
                    <a:pt x="354796" y="289177"/>
                  </a:lnTo>
                  <a:lnTo>
                    <a:pt x="365558" y="2729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5572100" y="6327940"/>
              <a:ext cx="62541" cy="315138"/>
            </a:xfrm>
            <a:custGeom>
              <a:avLst/>
              <a:gdLst/>
              <a:ahLst/>
              <a:cxnLst/>
              <a:rect l="0" t="0" r="0" b="0"/>
              <a:pathLst>
                <a:path w="62541" h="315138">
                  <a:moveTo>
                    <a:pt x="12118" y="0"/>
                  </a:moveTo>
                  <a:lnTo>
                    <a:pt x="8686" y="10618"/>
                  </a:lnTo>
                  <a:lnTo>
                    <a:pt x="6121" y="21378"/>
                  </a:lnTo>
                  <a:lnTo>
                    <a:pt x="4202" y="33350"/>
                  </a:lnTo>
                  <a:lnTo>
                    <a:pt x="2789" y="46704"/>
                  </a:lnTo>
                  <a:lnTo>
                    <a:pt x="1773" y="61622"/>
                  </a:lnTo>
                  <a:lnTo>
                    <a:pt x="1057" y="78033"/>
                  </a:lnTo>
                  <a:lnTo>
                    <a:pt x="561" y="95502"/>
                  </a:lnTo>
                  <a:lnTo>
                    <a:pt x="221" y="113376"/>
                  </a:lnTo>
                  <a:lnTo>
                    <a:pt x="0" y="131239"/>
                  </a:lnTo>
                  <a:lnTo>
                    <a:pt x="258" y="148729"/>
                  </a:lnTo>
                  <a:lnTo>
                    <a:pt x="1704" y="165445"/>
                  </a:lnTo>
                  <a:lnTo>
                    <a:pt x="4629" y="181254"/>
                  </a:lnTo>
                  <a:lnTo>
                    <a:pt x="8746" y="196232"/>
                  </a:lnTo>
                  <a:lnTo>
                    <a:pt x="13437" y="210539"/>
                  </a:lnTo>
                  <a:lnTo>
                    <a:pt x="18280" y="224333"/>
                  </a:lnTo>
                  <a:lnTo>
                    <a:pt x="23275" y="237557"/>
                  </a:lnTo>
                  <a:lnTo>
                    <a:pt x="28726" y="249951"/>
                  </a:lnTo>
                  <a:lnTo>
                    <a:pt x="34774" y="261434"/>
                  </a:lnTo>
                  <a:lnTo>
                    <a:pt x="41030" y="271973"/>
                  </a:lnTo>
                  <a:lnTo>
                    <a:pt x="47288" y="282653"/>
                  </a:lnTo>
                  <a:lnTo>
                    <a:pt x="54100" y="295745"/>
                  </a:lnTo>
                  <a:lnTo>
                    <a:pt x="62540" y="3151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5634640" y="686997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" name="Freeform 207"/>
          <p:cNvSpPr/>
          <p:nvPr/>
        </p:nvSpPr>
        <p:spPr>
          <a:xfrm>
            <a:off x="1154119" y="6573358"/>
            <a:ext cx="4461511" cy="719724"/>
          </a:xfrm>
          <a:custGeom>
            <a:avLst/>
            <a:gdLst/>
            <a:ahLst/>
            <a:cxnLst/>
            <a:rect l="0" t="0" r="0" b="0"/>
            <a:pathLst>
              <a:path w="4461511" h="719724">
                <a:moveTo>
                  <a:pt x="93821" y="31902"/>
                </a:moveTo>
                <a:lnTo>
                  <a:pt x="126813" y="23239"/>
                </a:lnTo>
                <a:lnTo>
                  <a:pt x="177051" y="20465"/>
                </a:lnTo>
                <a:lnTo>
                  <a:pt x="229441" y="19643"/>
                </a:lnTo>
                <a:lnTo>
                  <a:pt x="287294" y="19399"/>
                </a:lnTo>
                <a:lnTo>
                  <a:pt x="341940" y="19327"/>
                </a:lnTo>
                <a:lnTo>
                  <a:pt x="399061" y="17905"/>
                </a:lnTo>
                <a:lnTo>
                  <a:pt x="446643" y="10636"/>
                </a:lnTo>
                <a:lnTo>
                  <a:pt x="501048" y="9261"/>
                </a:lnTo>
                <a:lnTo>
                  <a:pt x="562229" y="16899"/>
                </a:lnTo>
                <a:lnTo>
                  <a:pt x="611239" y="18586"/>
                </a:lnTo>
                <a:lnTo>
                  <a:pt x="661243" y="19086"/>
                </a:lnTo>
                <a:lnTo>
                  <a:pt x="711541" y="19235"/>
                </a:lnTo>
                <a:lnTo>
                  <a:pt x="761926" y="19278"/>
                </a:lnTo>
                <a:lnTo>
                  <a:pt x="812337" y="19291"/>
                </a:lnTo>
                <a:lnTo>
                  <a:pt x="862756" y="19295"/>
                </a:lnTo>
                <a:lnTo>
                  <a:pt x="923292" y="12605"/>
                </a:lnTo>
                <a:lnTo>
                  <a:pt x="969552" y="8443"/>
                </a:lnTo>
                <a:lnTo>
                  <a:pt x="1025433" y="7211"/>
                </a:lnTo>
                <a:lnTo>
                  <a:pt x="1086343" y="6846"/>
                </a:lnTo>
                <a:lnTo>
                  <a:pt x="1142050" y="6737"/>
                </a:lnTo>
                <a:lnTo>
                  <a:pt x="1194039" y="6705"/>
                </a:lnTo>
                <a:lnTo>
                  <a:pt x="1244924" y="6696"/>
                </a:lnTo>
                <a:lnTo>
                  <a:pt x="1295484" y="6693"/>
                </a:lnTo>
                <a:lnTo>
                  <a:pt x="1352638" y="6692"/>
                </a:lnTo>
                <a:lnTo>
                  <a:pt x="1407234" y="6692"/>
                </a:lnTo>
                <a:lnTo>
                  <a:pt x="1458892" y="6692"/>
                </a:lnTo>
                <a:lnTo>
                  <a:pt x="1509680" y="6692"/>
                </a:lnTo>
                <a:lnTo>
                  <a:pt x="1560211" y="6692"/>
                </a:lnTo>
                <a:lnTo>
                  <a:pt x="1617356" y="6692"/>
                </a:lnTo>
                <a:lnTo>
                  <a:pt x="1671950" y="6692"/>
                </a:lnTo>
                <a:lnTo>
                  <a:pt x="1723607" y="6692"/>
                </a:lnTo>
                <a:lnTo>
                  <a:pt x="1774395" y="6692"/>
                </a:lnTo>
                <a:lnTo>
                  <a:pt x="1824925" y="6692"/>
                </a:lnTo>
                <a:lnTo>
                  <a:pt x="1882071" y="6692"/>
                </a:lnTo>
                <a:lnTo>
                  <a:pt x="1943356" y="6692"/>
                </a:lnTo>
                <a:lnTo>
                  <a:pt x="2005867" y="6692"/>
                </a:lnTo>
                <a:lnTo>
                  <a:pt x="2062049" y="6692"/>
                </a:lnTo>
                <a:lnTo>
                  <a:pt x="2114178" y="6692"/>
                </a:lnTo>
                <a:lnTo>
                  <a:pt x="2171797" y="6692"/>
                </a:lnTo>
                <a:lnTo>
                  <a:pt x="2226530" y="6692"/>
                </a:lnTo>
                <a:lnTo>
                  <a:pt x="2278230" y="6692"/>
                </a:lnTo>
                <a:lnTo>
                  <a:pt x="2335722" y="6692"/>
                </a:lnTo>
                <a:lnTo>
                  <a:pt x="2390417" y="6692"/>
                </a:lnTo>
                <a:lnTo>
                  <a:pt x="2442105" y="6692"/>
                </a:lnTo>
                <a:lnTo>
                  <a:pt x="2499594" y="6692"/>
                </a:lnTo>
                <a:lnTo>
                  <a:pt x="2560980" y="0"/>
                </a:lnTo>
                <a:lnTo>
                  <a:pt x="2623521" y="2530"/>
                </a:lnTo>
                <a:lnTo>
                  <a:pt x="2679713" y="5459"/>
                </a:lnTo>
                <a:lnTo>
                  <a:pt x="2731844" y="6326"/>
                </a:lnTo>
                <a:lnTo>
                  <a:pt x="2792389" y="15282"/>
                </a:lnTo>
                <a:lnTo>
                  <a:pt x="2845998" y="19508"/>
                </a:lnTo>
                <a:lnTo>
                  <a:pt x="2906911" y="29039"/>
                </a:lnTo>
                <a:lnTo>
                  <a:pt x="2965785" y="38028"/>
                </a:lnTo>
                <a:lnTo>
                  <a:pt x="3011757" y="42588"/>
                </a:lnTo>
                <a:lnTo>
                  <a:pt x="3067553" y="50631"/>
                </a:lnTo>
                <a:lnTo>
                  <a:pt x="3121746" y="55192"/>
                </a:lnTo>
                <a:lnTo>
                  <a:pt x="3179977" y="63236"/>
                </a:lnTo>
                <a:lnTo>
                  <a:pt x="3234891" y="67798"/>
                </a:lnTo>
                <a:lnTo>
                  <a:pt x="3286644" y="75842"/>
                </a:lnTo>
                <a:lnTo>
                  <a:pt x="3337460" y="87095"/>
                </a:lnTo>
                <a:lnTo>
                  <a:pt x="3394691" y="99300"/>
                </a:lnTo>
                <a:lnTo>
                  <a:pt x="3456000" y="105095"/>
                </a:lnTo>
                <a:lnTo>
                  <a:pt x="3511827" y="113504"/>
                </a:lnTo>
                <a:lnTo>
                  <a:pt x="3563850" y="118174"/>
                </a:lnTo>
                <a:lnTo>
                  <a:pt x="3622957" y="128414"/>
                </a:lnTo>
                <a:lnTo>
                  <a:pt x="3670699" y="132863"/>
                </a:lnTo>
                <a:lnTo>
                  <a:pt x="3721726" y="141028"/>
                </a:lnTo>
                <a:lnTo>
                  <a:pt x="3779176" y="144070"/>
                </a:lnTo>
                <a:lnTo>
                  <a:pt x="3832302" y="146372"/>
                </a:lnTo>
                <a:lnTo>
                  <a:pt x="3883525" y="153902"/>
                </a:lnTo>
                <a:lnTo>
                  <a:pt x="3935585" y="156755"/>
                </a:lnTo>
                <a:lnTo>
                  <a:pt x="3994740" y="157601"/>
                </a:lnTo>
                <a:lnTo>
                  <a:pt x="4055220" y="157851"/>
                </a:lnTo>
                <a:lnTo>
                  <a:pt x="4110645" y="157926"/>
                </a:lnTo>
                <a:lnTo>
                  <a:pt x="4170797" y="157947"/>
                </a:lnTo>
                <a:lnTo>
                  <a:pt x="4231572" y="157954"/>
                </a:lnTo>
                <a:lnTo>
                  <a:pt x="4285683" y="159357"/>
                </a:lnTo>
                <a:lnTo>
                  <a:pt x="4337199" y="166620"/>
                </a:lnTo>
                <a:lnTo>
                  <a:pt x="4386544" y="170795"/>
                </a:lnTo>
                <a:lnTo>
                  <a:pt x="4441571" y="184043"/>
                </a:lnTo>
                <a:lnTo>
                  <a:pt x="4454554" y="187953"/>
                </a:lnTo>
                <a:lnTo>
                  <a:pt x="4460408" y="193361"/>
                </a:lnTo>
                <a:lnTo>
                  <a:pt x="4461510" y="199767"/>
                </a:lnTo>
                <a:lnTo>
                  <a:pt x="4455264" y="214356"/>
                </a:lnTo>
                <a:lnTo>
                  <a:pt x="4443151" y="230176"/>
                </a:lnTo>
                <a:lnTo>
                  <a:pt x="4390682" y="261533"/>
                </a:lnTo>
                <a:lnTo>
                  <a:pt x="4364960" y="274020"/>
                </a:lnTo>
                <a:lnTo>
                  <a:pt x="4302797" y="285773"/>
                </a:lnTo>
                <a:lnTo>
                  <a:pt x="4249518" y="297139"/>
                </a:lnTo>
                <a:lnTo>
                  <a:pt x="4193114" y="309377"/>
                </a:lnTo>
                <a:lnTo>
                  <a:pt x="4140920" y="318139"/>
                </a:lnTo>
                <a:lnTo>
                  <a:pt x="4089973" y="320736"/>
                </a:lnTo>
                <a:lnTo>
                  <a:pt x="4035661" y="321505"/>
                </a:lnTo>
                <a:lnTo>
                  <a:pt x="3975216" y="321733"/>
                </a:lnTo>
                <a:lnTo>
                  <a:pt x="3916688" y="321800"/>
                </a:lnTo>
                <a:lnTo>
                  <a:pt x="3863865" y="321820"/>
                </a:lnTo>
                <a:lnTo>
                  <a:pt x="3812731" y="318091"/>
                </a:lnTo>
                <a:lnTo>
                  <a:pt x="3758364" y="311850"/>
                </a:lnTo>
                <a:lnTo>
                  <a:pt x="3697902" y="310002"/>
                </a:lnTo>
                <a:lnTo>
                  <a:pt x="3639370" y="309454"/>
                </a:lnTo>
                <a:lnTo>
                  <a:pt x="3586545" y="305555"/>
                </a:lnTo>
                <a:lnTo>
                  <a:pt x="3535411" y="299265"/>
                </a:lnTo>
                <a:lnTo>
                  <a:pt x="3481044" y="297401"/>
                </a:lnTo>
                <a:lnTo>
                  <a:pt x="3420582" y="296849"/>
                </a:lnTo>
                <a:lnTo>
                  <a:pt x="3362050" y="296685"/>
                </a:lnTo>
                <a:lnTo>
                  <a:pt x="3298772" y="289939"/>
                </a:lnTo>
                <a:lnTo>
                  <a:pt x="3245345" y="285767"/>
                </a:lnTo>
                <a:lnTo>
                  <a:pt x="3185163" y="284531"/>
                </a:lnTo>
                <a:lnTo>
                  <a:pt x="3140075" y="284242"/>
                </a:lnTo>
                <a:lnTo>
                  <a:pt x="3093424" y="284114"/>
                </a:lnTo>
                <a:lnTo>
                  <a:pt x="3030591" y="282641"/>
                </a:lnTo>
                <a:lnTo>
                  <a:pt x="2979915" y="275357"/>
                </a:lnTo>
                <a:lnTo>
                  <a:pt x="2936805" y="273162"/>
                </a:lnTo>
                <a:lnTo>
                  <a:pt x="2889633" y="272187"/>
                </a:lnTo>
                <a:lnTo>
                  <a:pt x="2839255" y="271753"/>
                </a:lnTo>
                <a:lnTo>
                  <a:pt x="2784184" y="271561"/>
                </a:lnTo>
                <a:lnTo>
                  <a:pt x="2724827" y="264760"/>
                </a:lnTo>
                <a:lnTo>
                  <a:pt x="2679637" y="261449"/>
                </a:lnTo>
                <a:lnTo>
                  <a:pt x="2628273" y="259978"/>
                </a:lnTo>
                <a:lnTo>
                  <a:pt x="2577432" y="259323"/>
                </a:lnTo>
                <a:lnTo>
                  <a:pt x="2526824" y="255298"/>
                </a:lnTo>
                <a:lnTo>
                  <a:pt x="2474918" y="250241"/>
                </a:lnTo>
                <a:lnTo>
                  <a:pt x="2419169" y="247993"/>
                </a:lnTo>
                <a:lnTo>
                  <a:pt x="2365445" y="243258"/>
                </a:lnTo>
                <a:lnTo>
                  <a:pt x="2313556" y="236486"/>
                </a:lnTo>
                <a:lnTo>
                  <a:pt x="2262482" y="228807"/>
                </a:lnTo>
                <a:lnTo>
                  <a:pt x="2211770" y="224461"/>
                </a:lnTo>
                <a:lnTo>
                  <a:pt x="2164021" y="221129"/>
                </a:lnTo>
                <a:lnTo>
                  <a:pt x="2102840" y="212779"/>
                </a:lnTo>
                <a:lnTo>
                  <a:pt x="2056782" y="210334"/>
                </a:lnTo>
                <a:lnTo>
                  <a:pt x="1996989" y="202266"/>
                </a:lnTo>
                <a:lnTo>
                  <a:pt x="1953713" y="194924"/>
                </a:lnTo>
                <a:lnTo>
                  <a:pt x="1909268" y="188393"/>
                </a:lnTo>
                <a:lnTo>
                  <a:pt x="1849948" y="184716"/>
                </a:lnTo>
                <a:lnTo>
                  <a:pt x="1804325" y="183855"/>
                </a:lnTo>
                <a:lnTo>
                  <a:pt x="1744777" y="176680"/>
                </a:lnTo>
                <a:lnTo>
                  <a:pt x="1697823" y="173281"/>
                </a:lnTo>
                <a:lnTo>
                  <a:pt x="1645674" y="170370"/>
                </a:lnTo>
                <a:lnTo>
                  <a:pt x="1594485" y="164407"/>
                </a:lnTo>
                <a:lnTo>
                  <a:pt x="1531804" y="159868"/>
                </a:lnTo>
                <a:lnTo>
                  <a:pt x="1484117" y="158806"/>
                </a:lnTo>
                <a:lnTo>
                  <a:pt x="1430241" y="158334"/>
                </a:lnTo>
                <a:lnTo>
                  <a:pt x="1373616" y="158125"/>
                </a:lnTo>
                <a:lnTo>
                  <a:pt x="1315769" y="158031"/>
                </a:lnTo>
                <a:lnTo>
                  <a:pt x="1257378" y="157990"/>
                </a:lnTo>
                <a:lnTo>
                  <a:pt x="1198746" y="157971"/>
                </a:lnTo>
                <a:lnTo>
                  <a:pt x="1140006" y="157963"/>
                </a:lnTo>
                <a:lnTo>
                  <a:pt x="1082619" y="157960"/>
                </a:lnTo>
                <a:lnTo>
                  <a:pt x="1029102" y="157958"/>
                </a:lnTo>
                <a:lnTo>
                  <a:pt x="984774" y="157957"/>
                </a:lnTo>
                <a:lnTo>
                  <a:pt x="943597" y="157957"/>
                </a:lnTo>
                <a:lnTo>
                  <a:pt x="897284" y="157957"/>
                </a:lnTo>
                <a:lnTo>
                  <a:pt x="848688" y="157957"/>
                </a:lnTo>
                <a:lnTo>
                  <a:pt x="799078" y="157957"/>
                </a:lnTo>
                <a:lnTo>
                  <a:pt x="749017" y="157957"/>
                </a:lnTo>
                <a:lnTo>
                  <a:pt x="698755" y="157957"/>
                </a:lnTo>
                <a:lnTo>
                  <a:pt x="649805" y="157957"/>
                </a:lnTo>
                <a:lnTo>
                  <a:pt x="604706" y="157957"/>
                </a:lnTo>
                <a:lnTo>
                  <a:pt x="557584" y="157957"/>
                </a:lnTo>
                <a:lnTo>
                  <a:pt x="508628" y="157957"/>
                </a:lnTo>
                <a:lnTo>
                  <a:pt x="458858" y="157957"/>
                </a:lnTo>
                <a:lnTo>
                  <a:pt x="412461" y="157957"/>
                </a:lnTo>
                <a:lnTo>
                  <a:pt x="368497" y="157957"/>
                </a:lnTo>
                <a:lnTo>
                  <a:pt x="325613" y="157957"/>
                </a:lnTo>
                <a:lnTo>
                  <a:pt x="283211" y="161692"/>
                </a:lnTo>
                <a:lnTo>
                  <a:pt x="223702" y="167934"/>
                </a:lnTo>
                <a:lnTo>
                  <a:pt x="166853" y="169784"/>
                </a:lnTo>
                <a:lnTo>
                  <a:pt x="113126" y="174067"/>
                </a:lnTo>
                <a:lnTo>
                  <a:pt x="50636" y="188062"/>
                </a:lnTo>
                <a:lnTo>
                  <a:pt x="7727" y="200180"/>
                </a:lnTo>
                <a:lnTo>
                  <a:pt x="1410" y="207115"/>
                </a:lnTo>
                <a:lnTo>
                  <a:pt x="0" y="215940"/>
                </a:lnTo>
                <a:lnTo>
                  <a:pt x="1861" y="226025"/>
                </a:lnTo>
                <a:lnTo>
                  <a:pt x="8704" y="234149"/>
                </a:lnTo>
                <a:lnTo>
                  <a:pt x="56207" y="257251"/>
                </a:lnTo>
                <a:lnTo>
                  <a:pt x="113158" y="275301"/>
                </a:lnTo>
                <a:lnTo>
                  <a:pt x="168492" y="281431"/>
                </a:lnTo>
                <a:lnTo>
                  <a:pt x="231202" y="293565"/>
                </a:lnTo>
                <a:lnTo>
                  <a:pt x="280968" y="305362"/>
                </a:lnTo>
                <a:lnTo>
                  <a:pt x="339443" y="316327"/>
                </a:lnTo>
                <a:lnTo>
                  <a:pt x="399721" y="321599"/>
                </a:lnTo>
                <a:lnTo>
                  <a:pt x="455087" y="330008"/>
                </a:lnTo>
                <a:lnTo>
                  <a:pt x="515221" y="334523"/>
                </a:lnTo>
                <a:lnTo>
                  <a:pt x="577391" y="342708"/>
                </a:lnTo>
                <a:lnTo>
                  <a:pt x="640165" y="345755"/>
                </a:lnTo>
                <a:lnTo>
                  <a:pt x="701716" y="348059"/>
                </a:lnTo>
                <a:lnTo>
                  <a:pt x="757459" y="355590"/>
                </a:lnTo>
                <a:lnTo>
                  <a:pt x="817705" y="358443"/>
                </a:lnTo>
                <a:lnTo>
                  <a:pt x="879909" y="359289"/>
                </a:lnTo>
                <a:lnTo>
                  <a:pt x="941291" y="359539"/>
                </a:lnTo>
                <a:lnTo>
                  <a:pt x="996984" y="358213"/>
                </a:lnTo>
                <a:lnTo>
                  <a:pt x="1057215" y="350972"/>
                </a:lnTo>
                <a:lnTo>
                  <a:pt x="1098579" y="348787"/>
                </a:lnTo>
                <a:lnTo>
                  <a:pt x="1144042" y="347816"/>
                </a:lnTo>
                <a:lnTo>
                  <a:pt x="1190859" y="345984"/>
                </a:lnTo>
                <a:lnTo>
                  <a:pt x="1235010" y="340501"/>
                </a:lnTo>
                <a:lnTo>
                  <a:pt x="1281711" y="337129"/>
                </a:lnTo>
                <a:lnTo>
                  <a:pt x="1329079" y="334231"/>
                </a:lnTo>
                <a:lnTo>
                  <a:pt x="1373474" y="328274"/>
                </a:lnTo>
                <a:lnTo>
                  <a:pt x="1420284" y="324693"/>
                </a:lnTo>
                <a:lnTo>
                  <a:pt x="1467700" y="323102"/>
                </a:lnTo>
                <a:lnTo>
                  <a:pt x="1512117" y="322394"/>
                </a:lnTo>
                <a:lnTo>
                  <a:pt x="1558937" y="322080"/>
                </a:lnTo>
                <a:lnTo>
                  <a:pt x="1607757" y="321940"/>
                </a:lnTo>
                <a:lnTo>
                  <a:pt x="1657468" y="321878"/>
                </a:lnTo>
                <a:lnTo>
                  <a:pt x="1707573" y="321851"/>
                </a:lnTo>
                <a:lnTo>
                  <a:pt x="1757854" y="323239"/>
                </a:lnTo>
                <a:lnTo>
                  <a:pt x="1808214" y="328525"/>
                </a:lnTo>
                <a:lnTo>
                  <a:pt x="1870428" y="332682"/>
                </a:lnTo>
                <a:lnTo>
                  <a:pt x="1918006" y="333655"/>
                </a:lnTo>
                <a:lnTo>
                  <a:pt x="1966230" y="335489"/>
                </a:lnTo>
                <a:lnTo>
                  <a:pt x="2021203" y="342994"/>
                </a:lnTo>
                <a:lnTo>
                  <a:pt x="2065319" y="345241"/>
                </a:lnTo>
                <a:lnTo>
                  <a:pt x="2124017" y="353198"/>
                </a:lnTo>
                <a:lnTo>
                  <a:pt x="2170773" y="356779"/>
                </a:lnTo>
                <a:lnTo>
                  <a:pt x="2218631" y="359772"/>
                </a:lnTo>
                <a:lnTo>
                  <a:pt x="2270598" y="367931"/>
                </a:lnTo>
                <a:lnTo>
                  <a:pt x="2323656" y="372371"/>
                </a:lnTo>
                <a:lnTo>
                  <a:pt x="2367815" y="378373"/>
                </a:lnTo>
                <a:lnTo>
                  <a:pt x="2426538" y="382934"/>
                </a:lnTo>
                <a:lnTo>
                  <a:pt x="2469564" y="387736"/>
                </a:lnTo>
                <a:lnTo>
                  <a:pt x="2513898" y="391738"/>
                </a:lnTo>
                <a:lnTo>
                  <a:pt x="2568953" y="388918"/>
                </a:lnTo>
                <a:lnTo>
                  <a:pt x="2629645" y="395358"/>
                </a:lnTo>
                <a:lnTo>
                  <a:pt x="2689775" y="396837"/>
                </a:lnTo>
                <a:lnTo>
                  <a:pt x="2736423" y="398585"/>
                </a:lnTo>
                <a:lnTo>
                  <a:pt x="2787709" y="406042"/>
                </a:lnTo>
                <a:lnTo>
                  <a:pt x="2841966" y="408874"/>
                </a:lnTo>
                <a:lnTo>
                  <a:pt x="2891368" y="409536"/>
                </a:lnTo>
                <a:lnTo>
                  <a:pt x="2954226" y="409909"/>
                </a:lnTo>
                <a:lnTo>
                  <a:pt x="3016994" y="418698"/>
                </a:lnTo>
                <a:lnTo>
                  <a:pt x="3069571" y="422895"/>
                </a:lnTo>
                <a:lnTo>
                  <a:pt x="3118581" y="428840"/>
                </a:lnTo>
                <a:lnTo>
                  <a:pt x="3173043" y="432416"/>
                </a:lnTo>
                <a:lnTo>
                  <a:pt x="3224327" y="435406"/>
                </a:lnTo>
                <a:lnTo>
                  <a:pt x="3278222" y="443563"/>
                </a:lnTo>
                <a:lnTo>
                  <a:pt x="3331852" y="448003"/>
                </a:lnTo>
                <a:lnTo>
                  <a:pt x="3376144" y="454005"/>
                </a:lnTo>
                <a:lnTo>
                  <a:pt x="3434943" y="458567"/>
                </a:lnTo>
                <a:lnTo>
                  <a:pt x="3477987" y="459634"/>
                </a:lnTo>
                <a:lnTo>
                  <a:pt x="3522328" y="461509"/>
                </a:lnTo>
                <a:lnTo>
                  <a:pt x="3581590" y="469038"/>
                </a:lnTo>
                <a:lnTo>
                  <a:pt x="3627200" y="471292"/>
                </a:lnTo>
                <a:lnTo>
                  <a:pt x="3686740" y="472560"/>
                </a:lnTo>
                <a:lnTo>
                  <a:pt x="3746555" y="479627"/>
                </a:lnTo>
                <a:lnTo>
                  <a:pt x="3791557" y="483000"/>
                </a:lnTo>
                <a:lnTo>
                  <a:pt x="3839570" y="484500"/>
                </a:lnTo>
                <a:lnTo>
                  <a:pt x="3888920" y="485165"/>
                </a:lnTo>
                <a:lnTo>
                  <a:pt x="3935132" y="481727"/>
                </a:lnTo>
                <a:lnTo>
                  <a:pt x="3979013" y="476930"/>
                </a:lnTo>
                <a:lnTo>
                  <a:pt x="4041689" y="475631"/>
                </a:lnTo>
                <a:lnTo>
                  <a:pt x="4096364" y="482094"/>
                </a:lnTo>
                <a:lnTo>
                  <a:pt x="4148047" y="484631"/>
                </a:lnTo>
                <a:lnTo>
                  <a:pt x="4198842" y="485382"/>
                </a:lnTo>
                <a:lnTo>
                  <a:pt x="4250775" y="485605"/>
                </a:lnTo>
                <a:lnTo>
                  <a:pt x="4307091" y="484270"/>
                </a:lnTo>
                <a:lnTo>
                  <a:pt x="4337612" y="478994"/>
                </a:lnTo>
                <a:lnTo>
                  <a:pt x="4346032" y="481229"/>
                </a:lnTo>
                <a:lnTo>
                  <a:pt x="4350244" y="486921"/>
                </a:lnTo>
                <a:lnTo>
                  <a:pt x="4351651" y="494917"/>
                </a:lnTo>
                <a:lnTo>
                  <a:pt x="4348388" y="501649"/>
                </a:lnTo>
                <a:lnTo>
                  <a:pt x="4333557" y="512863"/>
                </a:lnTo>
                <a:lnTo>
                  <a:pt x="4270270" y="535824"/>
                </a:lnTo>
                <a:lnTo>
                  <a:pt x="4213269" y="552373"/>
                </a:lnTo>
                <a:lnTo>
                  <a:pt x="4152027" y="571282"/>
                </a:lnTo>
                <a:lnTo>
                  <a:pt x="4109026" y="581160"/>
                </a:lnTo>
                <a:lnTo>
                  <a:pt x="4061902" y="590219"/>
                </a:lnTo>
                <a:lnTo>
                  <a:pt x="4008202" y="603194"/>
                </a:lnTo>
                <a:lnTo>
                  <a:pt x="3948211" y="620126"/>
                </a:lnTo>
                <a:lnTo>
                  <a:pt x="3906392" y="628547"/>
                </a:lnTo>
                <a:lnTo>
                  <a:pt x="3859794" y="636958"/>
                </a:lnTo>
                <a:lnTo>
                  <a:pt x="3811072" y="645365"/>
                </a:lnTo>
                <a:lnTo>
                  <a:pt x="3761405" y="653770"/>
                </a:lnTo>
                <a:lnTo>
                  <a:pt x="3715054" y="662174"/>
                </a:lnTo>
                <a:lnTo>
                  <a:pt x="3669710" y="669177"/>
                </a:lnTo>
                <a:lnTo>
                  <a:pt x="3621545" y="672290"/>
                </a:lnTo>
                <a:lnTo>
                  <a:pt x="3567258" y="680735"/>
                </a:lnTo>
                <a:lnTo>
                  <a:pt x="3504485" y="685415"/>
                </a:lnTo>
                <a:lnTo>
                  <a:pt x="3457072" y="686510"/>
                </a:lnTo>
                <a:lnTo>
                  <a:pt x="3407987" y="686997"/>
                </a:lnTo>
                <a:lnTo>
                  <a:pt x="3358159" y="687213"/>
                </a:lnTo>
                <a:lnTo>
                  <a:pt x="3308002" y="683574"/>
                </a:lnTo>
                <a:lnTo>
                  <a:pt x="3260499" y="678689"/>
                </a:lnTo>
                <a:lnTo>
                  <a:pt x="3203659" y="674538"/>
                </a:lnTo>
                <a:lnTo>
                  <a:pt x="3153981" y="665060"/>
                </a:lnTo>
                <a:lnTo>
                  <a:pt x="3106141" y="657387"/>
                </a:lnTo>
                <a:lnTo>
                  <a:pt x="3055933" y="649310"/>
                </a:lnTo>
                <a:lnTo>
                  <a:pt x="3008408" y="641050"/>
                </a:lnTo>
                <a:lnTo>
                  <a:pt x="2945952" y="628526"/>
                </a:lnTo>
                <a:lnTo>
                  <a:pt x="2894632" y="620142"/>
                </a:lnTo>
                <a:lnTo>
                  <a:pt x="2850347" y="611746"/>
                </a:lnTo>
                <a:lnTo>
                  <a:pt x="2807789" y="603347"/>
                </a:lnTo>
                <a:lnTo>
                  <a:pt x="2756193" y="594944"/>
                </a:lnTo>
                <a:lnTo>
                  <a:pt x="2711786" y="590276"/>
                </a:lnTo>
                <a:lnTo>
                  <a:pt x="2669172" y="586801"/>
                </a:lnTo>
                <a:lnTo>
                  <a:pt x="2617552" y="580588"/>
                </a:lnTo>
                <a:lnTo>
                  <a:pt x="2573134" y="576893"/>
                </a:lnTo>
                <a:lnTo>
                  <a:pt x="2529115" y="573850"/>
                </a:lnTo>
                <a:lnTo>
                  <a:pt x="2472202" y="567829"/>
                </a:lnTo>
                <a:lnTo>
                  <a:pt x="2424498" y="564219"/>
                </a:lnTo>
                <a:lnTo>
                  <a:pt x="2369879" y="558452"/>
                </a:lnTo>
                <a:lnTo>
                  <a:pt x="2319614" y="551608"/>
                </a:lnTo>
                <a:lnTo>
                  <a:pt x="2264103" y="545845"/>
                </a:lnTo>
                <a:lnTo>
                  <a:pt x="2212173" y="539002"/>
                </a:lnTo>
                <a:lnTo>
                  <a:pt x="2161305" y="536974"/>
                </a:lnTo>
                <a:lnTo>
                  <a:pt x="2110750" y="532638"/>
                </a:lnTo>
                <a:lnTo>
                  <a:pt x="2060289" y="526218"/>
                </a:lnTo>
                <a:lnTo>
                  <a:pt x="2009856" y="524316"/>
                </a:lnTo>
                <a:lnTo>
                  <a:pt x="1959430" y="523752"/>
                </a:lnTo>
                <a:lnTo>
                  <a:pt x="1909008" y="523586"/>
                </a:lnTo>
                <a:lnTo>
                  <a:pt x="1858586" y="523536"/>
                </a:lnTo>
                <a:lnTo>
                  <a:pt x="1808164" y="519787"/>
                </a:lnTo>
                <a:lnTo>
                  <a:pt x="1757742" y="513540"/>
                </a:lnTo>
                <a:lnTo>
                  <a:pt x="1703585" y="511689"/>
                </a:lnTo>
                <a:lnTo>
                  <a:pt x="1646921" y="511141"/>
                </a:lnTo>
                <a:lnTo>
                  <a:pt x="1594650" y="510978"/>
                </a:lnTo>
                <a:lnTo>
                  <a:pt x="1532475" y="510930"/>
                </a:lnTo>
                <a:lnTo>
                  <a:pt x="1483948" y="510919"/>
                </a:lnTo>
                <a:lnTo>
                  <a:pt x="1420929" y="510913"/>
                </a:lnTo>
                <a:lnTo>
                  <a:pt x="1369477" y="510911"/>
                </a:lnTo>
                <a:lnTo>
                  <a:pt x="1317664" y="507175"/>
                </a:lnTo>
                <a:lnTo>
                  <a:pt x="1269425" y="502247"/>
                </a:lnTo>
                <a:lnTo>
                  <a:pt x="1207969" y="499472"/>
                </a:lnTo>
                <a:lnTo>
                  <a:pt x="1161846" y="498824"/>
                </a:lnTo>
                <a:lnTo>
                  <a:pt x="1102017" y="491766"/>
                </a:lnTo>
                <a:lnTo>
                  <a:pt x="1058732" y="488395"/>
                </a:lnTo>
                <a:lnTo>
                  <a:pt x="1014284" y="486897"/>
                </a:lnTo>
                <a:lnTo>
                  <a:pt x="957763" y="486054"/>
                </a:lnTo>
                <a:lnTo>
                  <a:pt x="901332" y="485804"/>
                </a:lnTo>
                <a:lnTo>
                  <a:pt x="851421" y="485745"/>
                </a:lnTo>
                <a:lnTo>
                  <a:pt x="800293" y="485719"/>
                </a:lnTo>
                <a:lnTo>
                  <a:pt x="748156" y="485708"/>
                </a:lnTo>
                <a:lnTo>
                  <a:pt x="692303" y="485703"/>
                </a:lnTo>
                <a:lnTo>
                  <a:pt x="638534" y="485700"/>
                </a:lnTo>
                <a:lnTo>
                  <a:pt x="590826" y="487100"/>
                </a:lnTo>
                <a:lnTo>
                  <a:pt x="537544" y="494362"/>
                </a:lnTo>
                <a:lnTo>
                  <a:pt x="478649" y="497136"/>
                </a:lnTo>
                <a:lnTo>
                  <a:pt x="418247" y="497958"/>
                </a:lnTo>
                <a:lnTo>
                  <a:pt x="364245" y="499602"/>
                </a:lnTo>
                <a:lnTo>
                  <a:pt x="312762" y="506937"/>
                </a:lnTo>
                <a:lnTo>
                  <a:pt x="278900" y="509144"/>
                </a:lnTo>
                <a:lnTo>
                  <a:pt x="269030" y="513934"/>
                </a:lnTo>
                <a:lnTo>
                  <a:pt x="263850" y="521330"/>
                </a:lnTo>
                <a:lnTo>
                  <a:pt x="261797" y="530462"/>
                </a:lnTo>
                <a:lnTo>
                  <a:pt x="266031" y="537951"/>
                </a:lnTo>
                <a:lnTo>
                  <a:pt x="285676" y="550006"/>
                </a:lnTo>
                <a:lnTo>
                  <a:pt x="343936" y="569158"/>
                </a:lnTo>
                <a:lnTo>
                  <a:pt x="394205" y="582169"/>
                </a:lnTo>
                <a:lnTo>
                  <a:pt x="454230" y="593494"/>
                </a:lnTo>
                <a:lnTo>
                  <a:pt x="500510" y="596635"/>
                </a:lnTo>
                <a:lnTo>
                  <a:pt x="553735" y="605095"/>
                </a:lnTo>
                <a:lnTo>
                  <a:pt x="613565" y="620501"/>
                </a:lnTo>
                <a:lnTo>
                  <a:pt x="655362" y="628713"/>
                </a:lnTo>
                <a:lnTo>
                  <a:pt x="701950" y="637032"/>
                </a:lnTo>
                <a:lnTo>
                  <a:pt x="747867" y="645397"/>
                </a:lnTo>
                <a:lnTo>
                  <a:pt x="808016" y="657982"/>
                </a:lnTo>
                <a:lnTo>
                  <a:pt x="853833" y="666381"/>
                </a:lnTo>
                <a:lnTo>
                  <a:pt x="906798" y="678984"/>
                </a:lnTo>
                <a:lnTo>
                  <a:pt x="955794" y="684897"/>
                </a:lnTo>
                <a:lnTo>
                  <a:pt x="1016680" y="696958"/>
                </a:lnTo>
                <a:lnTo>
                  <a:pt x="1058621" y="704712"/>
                </a:lnTo>
                <a:lnTo>
                  <a:pt x="1105274" y="709093"/>
                </a:lnTo>
                <a:lnTo>
                  <a:pt x="1152619" y="711040"/>
                </a:lnTo>
                <a:lnTo>
                  <a:pt x="1215845" y="713537"/>
                </a:lnTo>
                <a:lnTo>
                  <a:pt x="1266637" y="719723"/>
                </a:lnTo>
                <a:lnTo>
                  <a:pt x="1309773" y="716698"/>
                </a:lnTo>
                <a:lnTo>
                  <a:pt x="1360692" y="714420"/>
                </a:lnTo>
                <a:lnTo>
                  <a:pt x="1410401" y="712007"/>
                </a:lnTo>
                <a:lnTo>
                  <a:pt x="1467612" y="704175"/>
                </a:lnTo>
                <a:lnTo>
                  <a:pt x="1517213" y="701851"/>
                </a:lnTo>
                <a:lnTo>
                  <a:pt x="1568205" y="697083"/>
                </a:lnTo>
                <a:lnTo>
                  <a:pt x="1616078" y="691695"/>
                </a:lnTo>
                <a:lnTo>
                  <a:pt x="1673127" y="687262"/>
                </a:lnTo>
                <a:lnTo>
                  <a:pt x="1734492" y="677661"/>
                </a:lnTo>
                <a:lnTo>
                  <a:pt x="1794739" y="675634"/>
                </a:lnTo>
                <a:lnTo>
                  <a:pt x="1842815" y="675160"/>
                </a:lnTo>
                <a:lnTo>
                  <a:pt x="1899977" y="673492"/>
                </a:lnTo>
                <a:lnTo>
                  <a:pt x="1961380" y="664826"/>
                </a:lnTo>
                <a:lnTo>
                  <a:pt x="2010429" y="662960"/>
                </a:lnTo>
                <a:lnTo>
                  <a:pt x="2071649" y="662408"/>
                </a:lnTo>
                <a:lnTo>
                  <a:pt x="2119952" y="662279"/>
                </a:lnTo>
                <a:lnTo>
                  <a:pt x="2178644" y="663606"/>
                </a:lnTo>
                <a:lnTo>
                  <a:pt x="2231516" y="670847"/>
                </a:lnTo>
                <a:lnTo>
                  <a:pt x="2286866" y="673615"/>
                </a:lnTo>
                <a:lnTo>
                  <a:pt x="2336523" y="674262"/>
                </a:lnTo>
                <a:lnTo>
                  <a:pt x="2399525" y="681319"/>
                </a:lnTo>
                <a:lnTo>
                  <a:pt x="2453675" y="685589"/>
                </a:lnTo>
                <a:lnTo>
                  <a:pt x="2505201" y="686854"/>
                </a:lnTo>
                <a:lnTo>
                  <a:pt x="2562642" y="687228"/>
                </a:lnTo>
                <a:lnTo>
                  <a:pt x="2617322" y="694031"/>
                </a:lnTo>
                <a:lnTo>
                  <a:pt x="2669005" y="698225"/>
                </a:lnTo>
                <a:lnTo>
                  <a:pt x="2726493" y="699469"/>
                </a:lnTo>
                <a:lnTo>
                  <a:pt x="2781187" y="706529"/>
                </a:lnTo>
                <a:lnTo>
                  <a:pt x="2832875" y="710799"/>
                </a:lnTo>
                <a:lnTo>
                  <a:pt x="2883671" y="712065"/>
                </a:lnTo>
                <a:lnTo>
                  <a:pt x="2940897" y="712439"/>
                </a:lnTo>
                <a:lnTo>
                  <a:pt x="2995513" y="712551"/>
                </a:lnTo>
                <a:lnTo>
                  <a:pt x="3047177" y="719275"/>
                </a:lnTo>
                <a:lnTo>
                  <a:pt x="3097967" y="716755"/>
                </a:lnTo>
                <a:lnTo>
                  <a:pt x="3155190" y="713829"/>
                </a:lnTo>
                <a:lnTo>
                  <a:pt x="3209805" y="712962"/>
                </a:lnTo>
                <a:lnTo>
                  <a:pt x="3268162" y="712706"/>
                </a:lnTo>
                <a:lnTo>
                  <a:pt x="3323113" y="705937"/>
                </a:lnTo>
                <a:lnTo>
                  <a:pt x="3374877" y="701753"/>
                </a:lnTo>
                <a:lnTo>
                  <a:pt x="3425697" y="700514"/>
                </a:lnTo>
                <a:lnTo>
                  <a:pt x="3476236" y="693454"/>
                </a:lnTo>
                <a:lnTo>
                  <a:pt x="3526693" y="689184"/>
                </a:lnTo>
                <a:lnTo>
                  <a:pt x="3577125" y="681227"/>
                </a:lnTo>
                <a:lnTo>
                  <a:pt x="3627550" y="676690"/>
                </a:lnTo>
                <a:lnTo>
                  <a:pt x="3677973" y="668654"/>
                </a:lnTo>
                <a:lnTo>
                  <a:pt x="3736539" y="654791"/>
                </a:lnTo>
                <a:lnTo>
                  <a:pt x="3796870" y="646866"/>
                </a:lnTo>
                <a:lnTo>
                  <a:pt x="3856356" y="632229"/>
                </a:lnTo>
                <a:lnTo>
                  <a:pt x="3918820" y="619998"/>
                </a:lnTo>
                <a:lnTo>
                  <a:pt x="3962426" y="611683"/>
                </a:lnTo>
                <a:lnTo>
                  <a:pt x="4022613" y="602862"/>
                </a:lnTo>
                <a:lnTo>
                  <a:pt x="4072193" y="596514"/>
                </a:lnTo>
                <a:lnTo>
                  <a:pt x="4113495" y="589496"/>
                </a:lnTo>
                <a:lnTo>
                  <a:pt x="4152779" y="586542"/>
                </a:lnTo>
              </a:path>
            </a:pathLst>
          </a:custGeom>
          <a:ln w="266700" cap="flat" cmpd="sng" algn="ctr">
            <a:solidFill>
              <a:srgbClr val="FFFF0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0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SOHCAHTOA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2062279"/>
            <a:ext cx="8763000" cy="53924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Sin A = </a:t>
            </a:r>
            <a:r>
              <a:rPr lang="en-US" u="sng" dirty="0" smtClean="0"/>
              <a:t>opposite side of &lt;A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hypotenuse</a:t>
            </a:r>
          </a:p>
          <a:p>
            <a:pPr marL="0" indent="0">
              <a:buNone/>
            </a:pPr>
            <a:r>
              <a:rPr lang="en-US" dirty="0" smtClean="0"/>
              <a:t>Cos A = </a:t>
            </a:r>
            <a:r>
              <a:rPr lang="en-US" u="sng" dirty="0" smtClean="0"/>
              <a:t>adjacent side of &lt;A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hypotenuse</a:t>
            </a:r>
          </a:p>
          <a:p>
            <a:pPr marL="0" indent="0">
              <a:buNone/>
            </a:pPr>
            <a:r>
              <a:rPr lang="en-US" dirty="0" smtClean="0"/>
              <a:t>Tan A = </a:t>
            </a:r>
            <a:r>
              <a:rPr lang="en-US" u="sng" dirty="0" smtClean="0"/>
              <a:t>opposite side of &lt;A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adjacent side of &lt;A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Sin A = </a:t>
            </a:r>
            <a:r>
              <a:rPr lang="en-US" u="sng" dirty="0" smtClean="0"/>
              <a:t>z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y</a:t>
            </a:r>
          </a:p>
          <a:p>
            <a:pPr marL="0" indent="0">
              <a:buNone/>
            </a:pPr>
            <a:r>
              <a:rPr lang="en-US" dirty="0" smtClean="0"/>
              <a:t>Cos A = </a:t>
            </a:r>
            <a:r>
              <a:rPr lang="en-US" u="sng" dirty="0" smtClean="0"/>
              <a:t>x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y</a:t>
            </a:r>
          </a:p>
          <a:p>
            <a:pPr marL="0" indent="0">
              <a:buNone/>
            </a:pPr>
            <a:r>
              <a:rPr lang="en-US" dirty="0" smtClean="0"/>
              <a:t>Tan A = </a:t>
            </a:r>
            <a:r>
              <a:rPr lang="en-US" u="sng" dirty="0" smtClean="0"/>
              <a:t>z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x</a:t>
            </a:r>
          </a:p>
        </p:txBody>
      </p:sp>
      <p:sp>
        <p:nvSpPr>
          <p:cNvPr id="4" name="Right Triangle 3"/>
          <p:cNvSpPr/>
          <p:nvPr/>
        </p:nvSpPr>
        <p:spPr>
          <a:xfrm>
            <a:off x="5331415" y="2062279"/>
            <a:ext cx="3696131" cy="367309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12963" y="1766807"/>
            <a:ext cx="458811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Z                                  y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                         x                                A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331415" y="5362414"/>
            <a:ext cx="387460" cy="3729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9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853002" y="75633"/>
            <a:ext cx="3479108" cy="663009"/>
            <a:chOff x="1853002" y="75633"/>
            <a:chExt cx="3479108" cy="663009"/>
          </a:xfrm>
        </p:grpSpPr>
        <p:sp>
          <p:nvSpPr>
            <p:cNvPr id="2" name="Freeform 1"/>
            <p:cNvSpPr/>
            <p:nvPr/>
          </p:nvSpPr>
          <p:spPr>
            <a:xfrm>
              <a:off x="1853002" y="161210"/>
              <a:ext cx="444274" cy="577432"/>
            </a:xfrm>
            <a:custGeom>
              <a:avLst/>
              <a:gdLst/>
              <a:ahLst/>
              <a:cxnLst/>
              <a:rect l="0" t="0" r="0" b="0"/>
              <a:pathLst>
                <a:path w="444274" h="577432">
                  <a:moveTo>
                    <a:pt x="340348" y="53083"/>
                  </a:moveTo>
                  <a:lnTo>
                    <a:pt x="336594" y="42706"/>
                  </a:lnTo>
                  <a:lnTo>
                    <a:pt x="330964" y="34245"/>
                  </a:lnTo>
                  <a:lnTo>
                    <a:pt x="322835" y="26935"/>
                  </a:lnTo>
                  <a:lnTo>
                    <a:pt x="312515" y="20468"/>
                  </a:lnTo>
                  <a:lnTo>
                    <a:pt x="300406" y="14647"/>
                  </a:lnTo>
                  <a:lnTo>
                    <a:pt x="286915" y="9319"/>
                  </a:lnTo>
                  <a:lnTo>
                    <a:pt x="272210" y="4745"/>
                  </a:lnTo>
                  <a:lnTo>
                    <a:pt x="256214" y="1556"/>
                  </a:lnTo>
                  <a:lnTo>
                    <a:pt x="238987" y="0"/>
                  </a:lnTo>
                  <a:lnTo>
                    <a:pt x="220726" y="335"/>
                  </a:lnTo>
                  <a:lnTo>
                    <a:pt x="201663" y="3018"/>
                  </a:lnTo>
                  <a:lnTo>
                    <a:pt x="182014" y="8060"/>
                  </a:lnTo>
                  <a:lnTo>
                    <a:pt x="162142" y="14935"/>
                  </a:lnTo>
                  <a:lnTo>
                    <a:pt x="142543" y="22840"/>
                  </a:lnTo>
                  <a:lnTo>
                    <a:pt x="123469" y="31213"/>
                  </a:lnTo>
                  <a:lnTo>
                    <a:pt x="105142" y="39956"/>
                  </a:lnTo>
                  <a:lnTo>
                    <a:pt x="87854" y="49303"/>
                  </a:lnTo>
                  <a:lnTo>
                    <a:pt x="71683" y="59358"/>
                  </a:lnTo>
                  <a:lnTo>
                    <a:pt x="57476" y="70067"/>
                  </a:lnTo>
                  <a:lnTo>
                    <a:pt x="46873" y="81309"/>
                  </a:lnTo>
                  <a:lnTo>
                    <a:pt x="40468" y="92952"/>
                  </a:lnTo>
                  <a:lnTo>
                    <a:pt x="38300" y="104688"/>
                  </a:lnTo>
                  <a:lnTo>
                    <a:pt x="40377" y="116063"/>
                  </a:lnTo>
                  <a:lnTo>
                    <a:pt x="46248" y="126855"/>
                  </a:lnTo>
                  <a:lnTo>
                    <a:pt x="54994" y="136859"/>
                  </a:lnTo>
                  <a:lnTo>
                    <a:pt x="65505" y="145798"/>
                  </a:lnTo>
                  <a:lnTo>
                    <a:pt x="77009" y="153629"/>
                  </a:lnTo>
                  <a:lnTo>
                    <a:pt x="89635" y="160492"/>
                  </a:lnTo>
                  <a:lnTo>
                    <a:pt x="104243" y="166588"/>
                  </a:lnTo>
                  <a:lnTo>
                    <a:pt x="121159" y="172119"/>
                  </a:lnTo>
                  <a:lnTo>
                    <a:pt x="139805" y="177440"/>
                  </a:lnTo>
                  <a:lnTo>
                    <a:pt x="159048" y="183040"/>
                  </a:lnTo>
                  <a:lnTo>
                    <a:pt x="178152" y="189159"/>
                  </a:lnTo>
                  <a:lnTo>
                    <a:pt x="196640" y="195625"/>
                  </a:lnTo>
                  <a:lnTo>
                    <a:pt x="214108" y="201992"/>
                  </a:lnTo>
                  <a:lnTo>
                    <a:pt x="230467" y="208007"/>
                  </a:lnTo>
                  <a:lnTo>
                    <a:pt x="246037" y="213811"/>
                  </a:lnTo>
                  <a:lnTo>
                    <a:pt x="261386" y="219814"/>
                  </a:lnTo>
                  <a:lnTo>
                    <a:pt x="276863" y="226252"/>
                  </a:lnTo>
                  <a:lnTo>
                    <a:pt x="292397" y="233357"/>
                  </a:lnTo>
                  <a:lnTo>
                    <a:pt x="307624" y="241436"/>
                  </a:lnTo>
                  <a:lnTo>
                    <a:pt x="322344" y="250554"/>
                  </a:lnTo>
                  <a:lnTo>
                    <a:pt x="336348" y="260391"/>
                  </a:lnTo>
                  <a:lnTo>
                    <a:pt x="349345" y="270393"/>
                  </a:lnTo>
                  <a:lnTo>
                    <a:pt x="361276" y="280221"/>
                  </a:lnTo>
                  <a:lnTo>
                    <a:pt x="372271" y="289759"/>
                  </a:lnTo>
                  <a:lnTo>
                    <a:pt x="382522" y="299013"/>
                  </a:lnTo>
                  <a:lnTo>
                    <a:pt x="392216" y="308036"/>
                  </a:lnTo>
                  <a:lnTo>
                    <a:pt x="401509" y="317079"/>
                  </a:lnTo>
                  <a:lnTo>
                    <a:pt x="410521" y="326558"/>
                  </a:lnTo>
                  <a:lnTo>
                    <a:pt x="419326" y="336678"/>
                  </a:lnTo>
                  <a:lnTo>
                    <a:pt x="427594" y="347821"/>
                  </a:lnTo>
                  <a:lnTo>
                    <a:pt x="434633" y="360621"/>
                  </a:lnTo>
                  <a:lnTo>
                    <a:pt x="440145" y="375269"/>
                  </a:lnTo>
                  <a:lnTo>
                    <a:pt x="443641" y="391580"/>
                  </a:lnTo>
                  <a:lnTo>
                    <a:pt x="444273" y="409229"/>
                  </a:lnTo>
                  <a:lnTo>
                    <a:pt x="441853" y="427867"/>
                  </a:lnTo>
                  <a:lnTo>
                    <a:pt x="436737" y="446630"/>
                  </a:lnTo>
                  <a:lnTo>
                    <a:pt x="429475" y="464199"/>
                  </a:lnTo>
                  <a:lnTo>
                    <a:pt x="420600" y="479946"/>
                  </a:lnTo>
                  <a:lnTo>
                    <a:pt x="410364" y="493682"/>
                  </a:lnTo>
                  <a:lnTo>
                    <a:pt x="398743" y="505323"/>
                  </a:lnTo>
                  <a:lnTo>
                    <a:pt x="385837" y="515067"/>
                  </a:lnTo>
                  <a:lnTo>
                    <a:pt x="372059" y="523461"/>
                  </a:lnTo>
                  <a:lnTo>
                    <a:pt x="358023" y="531242"/>
                  </a:lnTo>
                  <a:lnTo>
                    <a:pt x="344097" y="538881"/>
                  </a:lnTo>
                  <a:lnTo>
                    <a:pt x="330220" y="546392"/>
                  </a:lnTo>
                  <a:lnTo>
                    <a:pt x="316034" y="553472"/>
                  </a:lnTo>
                  <a:lnTo>
                    <a:pt x="301345" y="559960"/>
                  </a:lnTo>
                  <a:lnTo>
                    <a:pt x="286142" y="565675"/>
                  </a:lnTo>
                  <a:lnTo>
                    <a:pt x="270502" y="570345"/>
                  </a:lnTo>
                  <a:lnTo>
                    <a:pt x="254503" y="573919"/>
                  </a:lnTo>
                  <a:lnTo>
                    <a:pt x="237649" y="576337"/>
                  </a:lnTo>
                  <a:lnTo>
                    <a:pt x="218908" y="577431"/>
                  </a:lnTo>
                  <a:lnTo>
                    <a:pt x="197890" y="577237"/>
                  </a:lnTo>
                  <a:lnTo>
                    <a:pt x="175535" y="575951"/>
                  </a:lnTo>
                  <a:lnTo>
                    <a:pt x="153707" y="573816"/>
                  </a:lnTo>
                  <a:lnTo>
                    <a:pt x="133439" y="571048"/>
                  </a:lnTo>
                  <a:lnTo>
                    <a:pt x="114740" y="567628"/>
                  </a:lnTo>
                  <a:lnTo>
                    <a:pt x="97041" y="563325"/>
                  </a:lnTo>
                  <a:lnTo>
                    <a:pt x="79879" y="558079"/>
                  </a:lnTo>
                  <a:lnTo>
                    <a:pt x="63470" y="551906"/>
                  </a:lnTo>
                  <a:lnTo>
                    <a:pt x="46906" y="543940"/>
                  </a:lnTo>
                  <a:lnTo>
                    <a:pt x="27384" y="530805"/>
                  </a:lnTo>
                  <a:lnTo>
                    <a:pt x="0" y="5068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2328622" y="176476"/>
              <a:ext cx="339173" cy="521989"/>
            </a:xfrm>
            <a:custGeom>
              <a:avLst/>
              <a:gdLst/>
              <a:ahLst/>
              <a:cxnLst/>
              <a:rect l="0" t="0" r="0" b="0"/>
              <a:pathLst>
                <a:path w="339173" h="521989">
                  <a:moveTo>
                    <a:pt x="79021" y="25211"/>
                  </a:moveTo>
                  <a:lnTo>
                    <a:pt x="75428" y="35909"/>
                  </a:lnTo>
                  <a:lnTo>
                    <a:pt x="71330" y="47436"/>
                  </a:lnTo>
                  <a:lnTo>
                    <a:pt x="66312" y="60961"/>
                  </a:lnTo>
                  <a:lnTo>
                    <a:pt x="60652" y="76541"/>
                  </a:lnTo>
                  <a:lnTo>
                    <a:pt x="54865" y="94232"/>
                  </a:lnTo>
                  <a:lnTo>
                    <a:pt x="49265" y="113825"/>
                  </a:lnTo>
                  <a:lnTo>
                    <a:pt x="43954" y="134380"/>
                  </a:lnTo>
                  <a:lnTo>
                    <a:pt x="38923" y="154422"/>
                  </a:lnTo>
                  <a:lnTo>
                    <a:pt x="34124" y="173169"/>
                  </a:lnTo>
                  <a:lnTo>
                    <a:pt x="29503" y="190681"/>
                  </a:lnTo>
                  <a:lnTo>
                    <a:pt x="25010" y="207502"/>
                  </a:lnTo>
                  <a:lnTo>
                    <a:pt x="20609" y="224069"/>
                  </a:lnTo>
                  <a:lnTo>
                    <a:pt x="16272" y="241186"/>
                  </a:lnTo>
                  <a:lnTo>
                    <a:pt x="11979" y="260044"/>
                  </a:lnTo>
                  <a:lnTo>
                    <a:pt x="7726" y="281110"/>
                  </a:lnTo>
                  <a:lnTo>
                    <a:pt x="3896" y="303482"/>
                  </a:lnTo>
                  <a:lnTo>
                    <a:pt x="1219" y="325314"/>
                  </a:lnTo>
                  <a:lnTo>
                    <a:pt x="0" y="345587"/>
                  </a:lnTo>
                  <a:lnTo>
                    <a:pt x="157" y="364490"/>
                  </a:lnTo>
                  <a:lnTo>
                    <a:pt x="1446" y="382963"/>
                  </a:lnTo>
                  <a:lnTo>
                    <a:pt x="3604" y="401624"/>
                  </a:lnTo>
                  <a:lnTo>
                    <a:pt x="6593" y="420124"/>
                  </a:lnTo>
                  <a:lnTo>
                    <a:pt x="10599" y="437377"/>
                  </a:lnTo>
                  <a:lnTo>
                    <a:pt x="15646" y="452849"/>
                  </a:lnTo>
                  <a:lnTo>
                    <a:pt x="21793" y="466569"/>
                  </a:lnTo>
                  <a:lnTo>
                    <a:pt x="29219" y="478821"/>
                  </a:lnTo>
                  <a:lnTo>
                    <a:pt x="37910" y="489930"/>
                  </a:lnTo>
                  <a:lnTo>
                    <a:pt x="48070" y="499805"/>
                  </a:lnTo>
                  <a:lnTo>
                    <a:pt x="60200" y="507950"/>
                  </a:lnTo>
                  <a:lnTo>
                    <a:pt x="74383" y="514228"/>
                  </a:lnTo>
                  <a:lnTo>
                    <a:pt x="89975" y="518650"/>
                  </a:lnTo>
                  <a:lnTo>
                    <a:pt x="105864" y="521180"/>
                  </a:lnTo>
                  <a:lnTo>
                    <a:pt x="121380" y="521988"/>
                  </a:lnTo>
                  <a:lnTo>
                    <a:pt x="136300" y="521192"/>
                  </a:lnTo>
                  <a:lnTo>
                    <a:pt x="150636" y="518757"/>
                  </a:lnTo>
                  <a:lnTo>
                    <a:pt x="164495" y="514806"/>
                  </a:lnTo>
                  <a:lnTo>
                    <a:pt x="178185" y="509213"/>
                  </a:lnTo>
                  <a:lnTo>
                    <a:pt x="192175" y="501531"/>
                  </a:lnTo>
                  <a:lnTo>
                    <a:pt x="206687" y="491714"/>
                  </a:lnTo>
                  <a:lnTo>
                    <a:pt x="221348" y="480436"/>
                  </a:lnTo>
                  <a:lnTo>
                    <a:pt x="235342" y="468822"/>
                  </a:lnTo>
                  <a:lnTo>
                    <a:pt x="248256" y="457552"/>
                  </a:lnTo>
                  <a:lnTo>
                    <a:pt x="260071" y="446661"/>
                  </a:lnTo>
                  <a:lnTo>
                    <a:pt x="270952" y="435772"/>
                  </a:lnTo>
                  <a:lnTo>
                    <a:pt x="281103" y="424629"/>
                  </a:lnTo>
                  <a:lnTo>
                    <a:pt x="290518" y="412965"/>
                  </a:lnTo>
                  <a:lnTo>
                    <a:pt x="298983" y="400434"/>
                  </a:lnTo>
                  <a:lnTo>
                    <a:pt x="306456" y="386943"/>
                  </a:lnTo>
                  <a:lnTo>
                    <a:pt x="313060" y="372786"/>
                  </a:lnTo>
                  <a:lnTo>
                    <a:pt x="318974" y="358502"/>
                  </a:lnTo>
                  <a:lnTo>
                    <a:pt x="324368" y="344403"/>
                  </a:lnTo>
                  <a:lnTo>
                    <a:pt x="329188" y="330005"/>
                  </a:lnTo>
                  <a:lnTo>
                    <a:pt x="333177" y="314197"/>
                  </a:lnTo>
                  <a:lnTo>
                    <a:pt x="336255" y="296476"/>
                  </a:lnTo>
                  <a:lnTo>
                    <a:pt x="338323" y="277492"/>
                  </a:lnTo>
                  <a:lnTo>
                    <a:pt x="339172" y="258660"/>
                  </a:lnTo>
                  <a:lnTo>
                    <a:pt x="338810" y="240806"/>
                  </a:lnTo>
                  <a:lnTo>
                    <a:pt x="337410" y="224132"/>
                  </a:lnTo>
                  <a:lnTo>
                    <a:pt x="335198" y="208528"/>
                  </a:lnTo>
                  <a:lnTo>
                    <a:pt x="332377" y="193782"/>
                  </a:lnTo>
                  <a:lnTo>
                    <a:pt x="328923" y="179678"/>
                  </a:lnTo>
                  <a:lnTo>
                    <a:pt x="324595" y="166039"/>
                  </a:lnTo>
                  <a:lnTo>
                    <a:pt x="319334" y="152728"/>
                  </a:lnTo>
                  <a:lnTo>
                    <a:pt x="313244" y="139643"/>
                  </a:lnTo>
                  <a:lnTo>
                    <a:pt x="306493" y="126714"/>
                  </a:lnTo>
                  <a:lnTo>
                    <a:pt x="299234" y="113891"/>
                  </a:lnTo>
                  <a:lnTo>
                    <a:pt x="291215" y="101139"/>
                  </a:lnTo>
                  <a:lnTo>
                    <a:pt x="281804" y="88436"/>
                  </a:lnTo>
                  <a:lnTo>
                    <a:pt x="270775" y="75776"/>
                  </a:lnTo>
                  <a:lnTo>
                    <a:pt x="258456" y="63540"/>
                  </a:lnTo>
                  <a:lnTo>
                    <a:pt x="245498" y="52458"/>
                  </a:lnTo>
                  <a:lnTo>
                    <a:pt x="232337" y="42834"/>
                  </a:lnTo>
                  <a:lnTo>
                    <a:pt x="218792" y="34587"/>
                  </a:lnTo>
                  <a:lnTo>
                    <a:pt x="204203" y="27472"/>
                  </a:lnTo>
                  <a:lnTo>
                    <a:pt x="188295" y="21226"/>
                  </a:lnTo>
                  <a:lnTo>
                    <a:pt x="172049" y="15794"/>
                  </a:lnTo>
                  <a:lnTo>
                    <a:pt x="155896" y="10805"/>
                  </a:lnTo>
                  <a:lnTo>
                    <a:pt x="138413" y="5813"/>
                  </a:lnTo>
                  <a:lnTo>
                    <a:pt x="11683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735384" y="163871"/>
              <a:ext cx="25212" cy="479008"/>
            </a:xfrm>
            <a:custGeom>
              <a:avLst/>
              <a:gdLst/>
              <a:ahLst/>
              <a:cxnLst/>
              <a:rect l="0" t="0" r="0" b="0"/>
              <a:pathLst>
                <a:path w="25212" h="479008">
                  <a:moveTo>
                    <a:pt x="25211" y="0"/>
                  </a:moveTo>
                  <a:lnTo>
                    <a:pt x="21779" y="14130"/>
                  </a:lnTo>
                  <a:lnTo>
                    <a:pt x="19215" y="28221"/>
                  </a:lnTo>
                  <a:lnTo>
                    <a:pt x="17295" y="43665"/>
                  </a:lnTo>
                  <a:lnTo>
                    <a:pt x="15882" y="60659"/>
                  </a:lnTo>
                  <a:lnTo>
                    <a:pt x="14866" y="79366"/>
                  </a:lnTo>
                  <a:lnTo>
                    <a:pt x="14150" y="99680"/>
                  </a:lnTo>
                  <a:lnTo>
                    <a:pt x="13654" y="120938"/>
                  </a:lnTo>
                  <a:lnTo>
                    <a:pt x="13314" y="142096"/>
                  </a:lnTo>
                  <a:lnTo>
                    <a:pt x="13077" y="162581"/>
                  </a:lnTo>
                  <a:lnTo>
                    <a:pt x="12714" y="182642"/>
                  </a:lnTo>
                  <a:lnTo>
                    <a:pt x="11832" y="203094"/>
                  </a:lnTo>
                  <a:lnTo>
                    <a:pt x="10266" y="224397"/>
                  </a:lnTo>
                  <a:lnTo>
                    <a:pt x="8240" y="246620"/>
                  </a:lnTo>
                  <a:lnTo>
                    <a:pt x="6235" y="269648"/>
                  </a:lnTo>
                  <a:lnTo>
                    <a:pt x="4534" y="293296"/>
                  </a:lnTo>
                  <a:lnTo>
                    <a:pt x="3211" y="317012"/>
                  </a:lnTo>
                  <a:lnTo>
                    <a:pt x="2234" y="339926"/>
                  </a:lnTo>
                  <a:lnTo>
                    <a:pt x="1535" y="361623"/>
                  </a:lnTo>
                  <a:lnTo>
                    <a:pt x="1045" y="382082"/>
                  </a:lnTo>
                  <a:lnTo>
                    <a:pt x="654" y="403842"/>
                  </a:lnTo>
                  <a:lnTo>
                    <a:pt x="326" y="432826"/>
                  </a:lnTo>
                  <a:lnTo>
                    <a:pt x="0" y="47900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710174" y="340347"/>
              <a:ext cx="264715" cy="63029"/>
            </a:xfrm>
            <a:custGeom>
              <a:avLst/>
              <a:gdLst/>
              <a:ahLst/>
              <a:cxnLst/>
              <a:rect l="0" t="0" r="0" b="0"/>
              <a:pathLst>
                <a:path w="264715" h="63029">
                  <a:moveTo>
                    <a:pt x="0" y="63028"/>
                  </a:moveTo>
                  <a:lnTo>
                    <a:pt x="14050" y="63028"/>
                  </a:lnTo>
                  <a:lnTo>
                    <a:pt x="27374" y="63028"/>
                  </a:lnTo>
                  <a:lnTo>
                    <a:pt x="41260" y="63028"/>
                  </a:lnTo>
                  <a:lnTo>
                    <a:pt x="55820" y="63028"/>
                  </a:lnTo>
                  <a:lnTo>
                    <a:pt x="70978" y="63028"/>
                  </a:lnTo>
                  <a:lnTo>
                    <a:pt x="86610" y="63022"/>
                  </a:lnTo>
                  <a:lnTo>
                    <a:pt x="102595" y="62815"/>
                  </a:lnTo>
                  <a:lnTo>
                    <a:pt x="118837" y="62039"/>
                  </a:lnTo>
                  <a:lnTo>
                    <a:pt x="135252" y="60533"/>
                  </a:lnTo>
                  <a:lnTo>
                    <a:pt x="151590" y="58141"/>
                  </a:lnTo>
                  <a:lnTo>
                    <a:pt x="167444" y="54615"/>
                  </a:lnTo>
                  <a:lnTo>
                    <a:pt x="182626" y="49934"/>
                  </a:lnTo>
                  <a:lnTo>
                    <a:pt x="196961" y="44255"/>
                  </a:lnTo>
                  <a:lnTo>
                    <a:pt x="210189" y="37788"/>
                  </a:lnTo>
                  <a:lnTo>
                    <a:pt x="222269" y="30747"/>
                  </a:lnTo>
                  <a:lnTo>
                    <a:pt x="232994" y="23660"/>
                  </a:lnTo>
                  <a:lnTo>
                    <a:pt x="242934" y="16676"/>
                  </a:lnTo>
                  <a:lnTo>
                    <a:pt x="252964" y="9184"/>
                  </a:lnTo>
                  <a:lnTo>
                    <a:pt x="26471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949677" y="126055"/>
              <a:ext cx="12607" cy="592457"/>
            </a:xfrm>
            <a:custGeom>
              <a:avLst/>
              <a:gdLst/>
              <a:ahLst/>
              <a:cxnLst/>
              <a:rect l="0" t="0" r="0" b="0"/>
              <a:pathLst>
                <a:path w="12607" h="592457">
                  <a:moveTo>
                    <a:pt x="12606" y="0"/>
                  </a:moveTo>
                  <a:lnTo>
                    <a:pt x="12606" y="10390"/>
                  </a:lnTo>
                  <a:lnTo>
                    <a:pt x="12606" y="25380"/>
                  </a:lnTo>
                  <a:lnTo>
                    <a:pt x="12606" y="43132"/>
                  </a:lnTo>
                  <a:lnTo>
                    <a:pt x="12600" y="62895"/>
                  </a:lnTo>
                  <a:lnTo>
                    <a:pt x="12393" y="83806"/>
                  </a:lnTo>
                  <a:lnTo>
                    <a:pt x="11617" y="104736"/>
                  </a:lnTo>
                  <a:lnTo>
                    <a:pt x="10122" y="125057"/>
                  </a:lnTo>
                  <a:lnTo>
                    <a:pt x="8143" y="144604"/>
                  </a:lnTo>
                  <a:lnTo>
                    <a:pt x="6170" y="163436"/>
                  </a:lnTo>
                  <a:lnTo>
                    <a:pt x="4491" y="181692"/>
                  </a:lnTo>
                  <a:lnTo>
                    <a:pt x="3182" y="199515"/>
                  </a:lnTo>
                  <a:lnTo>
                    <a:pt x="2215" y="217023"/>
                  </a:lnTo>
                  <a:lnTo>
                    <a:pt x="1523" y="234325"/>
                  </a:lnTo>
                  <a:lnTo>
                    <a:pt x="1038" y="252079"/>
                  </a:lnTo>
                  <a:lnTo>
                    <a:pt x="703" y="271434"/>
                  </a:lnTo>
                  <a:lnTo>
                    <a:pt x="474" y="292885"/>
                  </a:lnTo>
                  <a:lnTo>
                    <a:pt x="319" y="316142"/>
                  </a:lnTo>
                  <a:lnTo>
                    <a:pt x="214" y="340488"/>
                  </a:lnTo>
                  <a:lnTo>
                    <a:pt x="144" y="365374"/>
                  </a:lnTo>
                  <a:lnTo>
                    <a:pt x="96" y="390300"/>
                  </a:lnTo>
                  <a:lnTo>
                    <a:pt x="64" y="414752"/>
                  </a:lnTo>
                  <a:lnTo>
                    <a:pt x="43" y="438503"/>
                  </a:lnTo>
                  <a:lnTo>
                    <a:pt x="29" y="461369"/>
                  </a:lnTo>
                  <a:lnTo>
                    <a:pt x="19" y="483095"/>
                  </a:lnTo>
                  <a:lnTo>
                    <a:pt x="13" y="503640"/>
                  </a:lnTo>
                  <a:lnTo>
                    <a:pt x="9" y="522672"/>
                  </a:lnTo>
                  <a:lnTo>
                    <a:pt x="5" y="541450"/>
                  </a:lnTo>
                  <a:lnTo>
                    <a:pt x="3" y="562966"/>
                  </a:lnTo>
                  <a:lnTo>
                    <a:pt x="0" y="5924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092663" y="138417"/>
              <a:ext cx="272995" cy="505018"/>
            </a:xfrm>
            <a:custGeom>
              <a:avLst/>
              <a:gdLst/>
              <a:ahLst/>
              <a:cxnLst/>
              <a:rect l="0" t="0" r="0" b="0"/>
              <a:pathLst>
                <a:path w="272995" h="505018">
                  <a:moveTo>
                    <a:pt x="272994" y="101087"/>
                  </a:moveTo>
                  <a:lnTo>
                    <a:pt x="269482" y="90549"/>
                  </a:lnTo>
                  <a:lnTo>
                    <a:pt x="266151" y="80556"/>
                  </a:lnTo>
                  <a:lnTo>
                    <a:pt x="262674" y="70141"/>
                  </a:lnTo>
                  <a:lnTo>
                    <a:pt x="258827" y="59221"/>
                  </a:lnTo>
                  <a:lnTo>
                    <a:pt x="254261" y="47853"/>
                  </a:lnTo>
                  <a:lnTo>
                    <a:pt x="248842" y="36146"/>
                  </a:lnTo>
                  <a:lnTo>
                    <a:pt x="242246" y="24777"/>
                  </a:lnTo>
                  <a:lnTo>
                    <a:pt x="233884" y="14925"/>
                  </a:lnTo>
                  <a:lnTo>
                    <a:pt x="223598" y="7127"/>
                  </a:lnTo>
                  <a:lnTo>
                    <a:pt x="211596" y="1896"/>
                  </a:lnTo>
                  <a:lnTo>
                    <a:pt x="198223" y="0"/>
                  </a:lnTo>
                  <a:lnTo>
                    <a:pt x="183830" y="1520"/>
                  </a:lnTo>
                  <a:lnTo>
                    <a:pt x="169094" y="5807"/>
                  </a:lnTo>
                  <a:lnTo>
                    <a:pt x="154973" y="11864"/>
                  </a:lnTo>
                  <a:lnTo>
                    <a:pt x="141931" y="18958"/>
                  </a:lnTo>
                  <a:lnTo>
                    <a:pt x="129807" y="27224"/>
                  </a:lnTo>
                  <a:lnTo>
                    <a:pt x="118073" y="37515"/>
                  </a:lnTo>
                  <a:lnTo>
                    <a:pt x="106365" y="50153"/>
                  </a:lnTo>
                  <a:lnTo>
                    <a:pt x="94724" y="64748"/>
                  </a:lnTo>
                  <a:lnTo>
                    <a:pt x="83483" y="80526"/>
                  </a:lnTo>
                  <a:lnTo>
                    <a:pt x="72816" y="96907"/>
                  </a:lnTo>
                  <a:lnTo>
                    <a:pt x="62912" y="113568"/>
                  </a:lnTo>
                  <a:lnTo>
                    <a:pt x="54048" y="130348"/>
                  </a:lnTo>
                  <a:lnTo>
                    <a:pt x="46272" y="147172"/>
                  </a:lnTo>
                  <a:lnTo>
                    <a:pt x="39448" y="164007"/>
                  </a:lnTo>
                  <a:lnTo>
                    <a:pt x="33378" y="180842"/>
                  </a:lnTo>
                  <a:lnTo>
                    <a:pt x="27871" y="197672"/>
                  </a:lnTo>
                  <a:lnTo>
                    <a:pt x="22769" y="214496"/>
                  </a:lnTo>
                  <a:lnTo>
                    <a:pt x="17954" y="231315"/>
                  </a:lnTo>
                  <a:lnTo>
                    <a:pt x="13341" y="248131"/>
                  </a:lnTo>
                  <a:lnTo>
                    <a:pt x="9065" y="264945"/>
                  </a:lnTo>
                  <a:lnTo>
                    <a:pt x="5450" y="281756"/>
                  </a:lnTo>
                  <a:lnTo>
                    <a:pt x="2627" y="298577"/>
                  </a:lnTo>
                  <a:lnTo>
                    <a:pt x="733" y="315800"/>
                  </a:lnTo>
                  <a:lnTo>
                    <a:pt x="0" y="334161"/>
                  </a:lnTo>
                  <a:lnTo>
                    <a:pt x="446" y="353954"/>
                  </a:lnTo>
                  <a:lnTo>
                    <a:pt x="2105" y="374512"/>
                  </a:lnTo>
                  <a:lnTo>
                    <a:pt x="5129" y="394490"/>
                  </a:lnTo>
                  <a:lnTo>
                    <a:pt x="9474" y="413151"/>
                  </a:lnTo>
                  <a:lnTo>
                    <a:pt x="15130" y="430183"/>
                  </a:lnTo>
                  <a:lnTo>
                    <a:pt x="22217" y="445399"/>
                  </a:lnTo>
                  <a:lnTo>
                    <a:pt x="30671" y="458905"/>
                  </a:lnTo>
                  <a:lnTo>
                    <a:pt x="40467" y="470795"/>
                  </a:lnTo>
                  <a:lnTo>
                    <a:pt x="51714" y="481029"/>
                  </a:lnTo>
                  <a:lnTo>
                    <a:pt x="64337" y="489731"/>
                  </a:lnTo>
                  <a:lnTo>
                    <a:pt x="78108" y="496776"/>
                  </a:lnTo>
                  <a:lnTo>
                    <a:pt x="92769" y="501723"/>
                  </a:lnTo>
                  <a:lnTo>
                    <a:pt x="108084" y="504507"/>
                  </a:lnTo>
                  <a:lnTo>
                    <a:pt x="123867" y="505017"/>
                  </a:lnTo>
                  <a:lnTo>
                    <a:pt x="139976" y="502911"/>
                  </a:lnTo>
                  <a:lnTo>
                    <a:pt x="156289" y="498272"/>
                  </a:lnTo>
                  <a:lnTo>
                    <a:pt x="172007" y="492042"/>
                  </a:lnTo>
                  <a:lnTo>
                    <a:pt x="187202" y="485198"/>
                  </a:lnTo>
                  <a:lnTo>
                    <a:pt x="203206" y="477142"/>
                  </a:lnTo>
                  <a:lnTo>
                    <a:pt x="222573" y="46664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479255" y="119559"/>
              <a:ext cx="251962" cy="480237"/>
            </a:xfrm>
            <a:custGeom>
              <a:avLst/>
              <a:gdLst/>
              <a:ahLst/>
              <a:cxnLst/>
              <a:rect l="0" t="0" r="0" b="0"/>
              <a:pathLst>
                <a:path w="251962" h="480237">
                  <a:moveTo>
                    <a:pt x="12457" y="82128"/>
                  </a:moveTo>
                  <a:lnTo>
                    <a:pt x="12457" y="92519"/>
                  </a:lnTo>
                  <a:lnTo>
                    <a:pt x="12457" y="107509"/>
                  </a:lnTo>
                  <a:lnTo>
                    <a:pt x="12457" y="125260"/>
                  </a:lnTo>
                  <a:lnTo>
                    <a:pt x="12452" y="145024"/>
                  </a:lnTo>
                  <a:lnTo>
                    <a:pt x="12244" y="165934"/>
                  </a:lnTo>
                  <a:lnTo>
                    <a:pt x="11468" y="186864"/>
                  </a:lnTo>
                  <a:lnTo>
                    <a:pt x="9973" y="207186"/>
                  </a:lnTo>
                  <a:lnTo>
                    <a:pt x="7995" y="226732"/>
                  </a:lnTo>
                  <a:lnTo>
                    <a:pt x="6022" y="245565"/>
                  </a:lnTo>
                  <a:lnTo>
                    <a:pt x="4342" y="263832"/>
                  </a:lnTo>
                  <a:lnTo>
                    <a:pt x="3034" y="282068"/>
                  </a:lnTo>
                  <a:lnTo>
                    <a:pt x="2066" y="301129"/>
                  </a:lnTo>
                  <a:lnTo>
                    <a:pt x="1374" y="321410"/>
                  </a:lnTo>
                  <a:lnTo>
                    <a:pt x="889" y="342707"/>
                  </a:lnTo>
                  <a:lnTo>
                    <a:pt x="554" y="364457"/>
                  </a:lnTo>
                  <a:lnTo>
                    <a:pt x="326" y="386266"/>
                  </a:lnTo>
                  <a:lnTo>
                    <a:pt x="171" y="407768"/>
                  </a:lnTo>
                  <a:lnTo>
                    <a:pt x="65" y="428550"/>
                  </a:lnTo>
                  <a:lnTo>
                    <a:pt x="0" y="448422"/>
                  </a:lnTo>
                  <a:lnTo>
                    <a:pt x="171" y="465856"/>
                  </a:lnTo>
                  <a:lnTo>
                    <a:pt x="1328" y="477178"/>
                  </a:lnTo>
                  <a:lnTo>
                    <a:pt x="3577" y="480236"/>
                  </a:lnTo>
                  <a:lnTo>
                    <a:pt x="5868" y="475822"/>
                  </a:lnTo>
                  <a:lnTo>
                    <a:pt x="7755" y="465475"/>
                  </a:lnTo>
                  <a:lnTo>
                    <a:pt x="9379" y="451076"/>
                  </a:lnTo>
                  <a:lnTo>
                    <a:pt x="11178" y="434594"/>
                  </a:lnTo>
                  <a:lnTo>
                    <a:pt x="13398" y="417284"/>
                  </a:lnTo>
                  <a:lnTo>
                    <a:pt x="16082" y="399568"/>
                  </a:lnTo>
                  <a:lnTo>
                    <a:pt x="19173" y="381329"/>
                  </a:lnTo>
                  <a:lnTo>
                    <a:pt x="22579" y="362498"/>
                  </a:lnTo>
                  <a:lnTo>
                    <a:pt x="26023" y="343313"/>
                  </a:lnTo>
                  <a:lnTo>
                    <a:pt x="29069" y="324243"/>
                  </a:lnTo>
                  <a:lnTo>
                    <a:pt x="31518" y="305547"/>
                  </a:lnTo>
                  <a:lnTo>
                    <a:pt x="33565" y="287084"/>
                  </a:lnTo>
                  <a:lnTo>
                    <a:pt x="35675" y="268436"/>
                  </a:lnTo>
                  <a:lnTo>
                    <a:pt x="38112" y="249376"/>
                  </a:lnTo>
                  <a:lnTo>
                    <a:pt x="40745" y="230060"/>
                  </a:lnTo>
                  <a:lnTo>
                    <a:pt x="43168" y="210915"/>
                  </a:lnTo>
                  <a:lnTo>
                    <a:pt x="45159" y="192179"/>
                  </a:lnTo>
                  <a:lnTo>
                    <a:pt x="46881" y="173895"/>
                  </a:lnTo>
                  <a:lnTo>
                    <a:pt x="48764" y="156006"/>
                  </a:lnTo>
                  <a:lnTo>
                    <a:pt x="51061" y="138424"/>
                  </a:lnTo>
                  <a:lnTo>
                    <a:pt x="54209" y="120874"/>
                  </a:lnTo>
                  <a:lnTo>
                    <a:pt x="58887" y="102921"/>
                  </a:lnTo>
                  <a:lnTo>
                    <a:pt x="65319" y="84378"/>
                  </a:lnTo>
                  <a:lnTo>
                    <a:pt x="73152" y="65835"/>
                  </a:lnTo>
                  <a:lnTo>
                    <a:pt x="81709" y="48492"/>
                  </a:lnTo>
                  <a:lnTo>
                    <a:pt x="90531" y="32945"/>
                  </a:lnTo>
                  <a:lnTo>
                    <a:pt x="99779" y="19769"/>
                  </a:lnTo>
                  <a:lnTo>
                    <a:pt x="110103" y="9787"/>
                  </a:lnTo>
                  <a:lnTo>
                    <a:pt x="121776" y="3142"/>
                  </a:lnTo>
                  <a:lnTo>
                    <a:pt x="134140" y="0"/>
                  </a:lnTo>
                  <a:lnTo>
                    <a:pt x="145864" y="859"/>
                  </a:lnTo>
                  <a:lnTo>
                    <a:pt x="156232" y="5602"/>
                  </a:lnTo>
                  <a:lnTo>
                    <a:pt x="165139" y="13631"/>
                  </a:lnTo>
                  <a:lnTo>
                    <a:pt x="172777" y="24218"/>
                  </a:lnTo>
                  <a:lnTo>
                    <a:pt x="179412" y="36696"/>
                  </a:lnTo>
                  <a:lnTo>
                    <a:pt x="185107" y="50527"/>
                  </a:lnTo>
                  <a:lnTo>
                    <a:pt x="189702" y="65306"/>
                  </a:lnTo>
                  <a:lnTo>
                    <a:pt x="193201" y="80739"/>
                  </a:lnTo>
                  <a:lnTo>
                    <a:pt x="195758" y="96619"/>
                  </a:lnTo>
                  <a:lnTo>
                    <a:pt x="197575" y="112803"/>
                  </a:lnTo>
                  <a:lnTo>
                    <a:pt x="198842" y="129192"/>
                  </a:lnTo>
                  <a:lnTo>
                    <a:pt x="199714" y="145719"/>
                  </a:lnTo>
                  <a:lnTo>
                    <a:pt x="200309" y="162339"/>
                  </a:lnTo>
                  <a:lnTo>
                    <a:pt x="200718" y="179021"/>
                  </a:lnTo>
                  <a:lnTo>
                    <a:pt x="201197" y="195745"/>
                  </a:lnTo>
                  <a:lnTo>
                    <a:pt x="202156" y="212497"/>
                  </a:lnTo>
                  <a:lnTo>
                    <a:pt x="203780" y="229278"/>
                  </a:lnTo>
                  <a:lnTo>
                    <a:pt x="206048" y="246474"/>
                  </a:lnTo>
                  <a:lnTo>
                    <a:pt x="208852" y="264817"/>
                  </a:lnTo>
                  <a:lnTo>
                    <a:pt x="212069" y="284603"/>
                  </a:lnTo>
                  <a:lnTo>
                    <a:pt x="215588" y="305361"/>
                  </a:lnTo>
                  <a:lnTo>
                    <a:pt x="219321" y="326110"/>
                  </a:lnTo>
                  <a:lnTo>
                    <a:pt x="223204" y="346267"/>
                  </a:lnTo>
                  <a:lnTo>
                    <a:pt x="227190" y="365482"/>
                  </a:lnTo>
                  <a:lnTo>
                    <a:pt x="231247" y="383446"/>
                  </a:lnTo>
                  <a:lnTo>
                    <a:pt x="235346" y="400120"/>
                  </a:lnTo>
                  <a:lnTo>
                    <a:pt x="239290" y="415140"/>
                  </a:lnTo>
                  <a:lnTo>
                    <a:pt x="243099" y="429172"/>
                  </a:lnTo>
                  <a:lnTo>
                    <a:pt x="247110" y="443453"/>
                  </a:lnTo>
                  <a:lnTo>
                    <a:pt x="251961" y="4602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466501" y="390769"/>
              <a:ext cx="226899" cy="37817"/>
            </a:xfrm>
            <a:custGeom>
              <a:avLst/>
              <a:gdLst/>
              <a:ahLst/>
              <a:cxnLst/>
              <a:rect l="0" t="0" r="0" b="0"/>
              <a:pathLst>
                <a:path w="226899" h="37817">
                  <a:moveTo>
                    <a:pt x="0" y="37816"/>
                  </a:moveTo>
                  <a:lnTo>
                    <a:pt x="10380" y="36085"/>
                  </a:lnTo>
                  <a:lnTo>
                    <a:pt x="24956" y="33586"/>
                  </a:lnTo>
                  <a:lnTo>
                    <a:pt x="41155" y="30628"/>
                  </a:lnTo>
                  <a:lnTo>
                    <a:pt x="57934" y="27338"/>
                  </a:lnTo>
                  <a:lnTo>
                    <a:pt x="75094" y="23990"/>
                  </a:lnTo>
                  <a:lnTo>
                    <a:pt x="92854" y="21020"/>
                  </a:lnTo>
                  <a:lnTo>
                    <a:pt x="111306" y="18627"/>
                  </a:lnTo>
                  <a:lnTo>
                    <a:pt x="130007" y="16620"/>
                  </a:lnTo>
                  <a:lnTo>
                    <a:pt x="148102" y="14538"/>
                  </a:lnTo>
                  <a:lnTo>
                    <a:pt x="165137" y="12120"/>
                  </a:lnTo>
                  <a:lnTo>
                    <a:pt x="180543" y="9489"/>
                  </a:lnTo>
                  <a:lnTo>
                    <a:pt x="194947" y="6791"/>
                  </a:lnTo>
                  <a:lnTo>
                    <a:pt x="209609" y="3786"/>
                  </a:lnTo>
                  <a:lnTo>
                    <a:pt x="22689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844665" y="113449"/>
              <a:ext cx="37817" cy="504219"/>
            </a:xfrm>
            <a:custGeom>
              <a:avLst/>
              <a:gdLst/>
              <a:ahLst/>
              <a:cxnLst/>
              <a:rect l="0" t="0" r="0" b="0"/>
              <a:pathLst>
                <a:path w="37817" h="504219">
                  <a:moveTo>
                    <a:pt x="37816" y="0"/>
                  </a:moveTo>
                  <a:lnTo>
                    <a:pt x="37810" y="8664"/>
                  </a:lnTo>
                  <a:lnTo>
                    <a:pt x="37604" y="21363"/>
                  </a:lnTo>
                  <a:lnTo>
                    <a:pt x="36828" y="36932"/>
                  </a:lnTo>
                  <a:lnTo>
                    <a:pt x="35333" y="54901"/>
                  </a:lnTo>
                  <a:lnTo>
                    <a:pt x="33354" y="74442"/>
                  </a:lnTo>
                  <a:lnTo>
                    <a:pt x="31381" y="94375"/>
                  </a:lnTo>
                  <a:lnTo>
                    <a:pt x="29701" y="113989"/>
                  </a:lnTo>
                  <a:lnTo>
                    <a:pt x="28393" y="133043"/>
                  </a:lnTo>
                  <a:lnTo>
                    <a:pt x="27426" y="151537"/>
                  </a:lnTo>
                  <a:lnTo>
                    <a:pt x="26733" y="169580"/>
                  </a:lnTo>
                  <a:lnTo>
                    <a:pt x="26248" y="187866"/>
                  </a:lnTo>
                  <a:lnTo>
                    <a:pt x="25913" y="207598"/>
                  </a:lnTo>
                  <a:lnTo>
                    <a:pt x="25685" y="229309"/>
                  </a:lnTo>
                  <a:lnTo>
                    <a:pt x="25529" y="252744"/>
                  </a:lnTo>
                  <a:lnTo>
                    <a:pt x="25425" y="277212"/>
                  </a:lnTo>
                  <a:lnTo>
                    <a:pt x="25349" y="302179"/>
                  </a:lnTo>
                  <a:lnTo>
                    <a:pt x="25095" y="327161"/>
                  </a:lnTo>
                  <a:lnTo>
                    <a:pt x="24286" y="351651"/>
                  </a:lnTo>
                  <a:lnTo>
                    <a:pt x="22764" y="375421"/>
                  </a:lnTo>
                  <a:lnTo>
                    <a:pt x="20565" y="398097"/>
                  </a:lnTo>
                  <a:lnTo>
                    <a:pt x="17806" y="419057"/>
                  </a:lnTo>
                  <a:lnTo>
                    <a:pt x="14625" y="438109"/>
                  </a:lnTo>
                  <a:lnTo>
                    <a:pt x="11320" y="454915"/>
                  </a:lnTo>
                  <a:lnTo>
                    <a:pt x="8018" y="470432"/>
                  </a:lnTo>
                  <a:lnTo>
                    <a:pt x="4433" y="486021"/>
                  </a:lnTo>
                  <a:lnTo>
                    <a:pt x="0" y="5042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806848" y="352953"/>
              <a:ext cx="264716" cy="63028"/>
            </a:xfrm>
            <a:custGeom>
              <a:avLst/>
              <a:gdLst/>
              <a:ahLst/>
              <a:cxnLst/>
              <a:rect l="0" t="0" r="0" b="0"/>
              <a:pathLst>
                <a:path w="264716" h="63028">
                  <a:moveTo>
                    <a:pt x="0" y="63027"/>
                  </a:moveTo>
                  <a:lnTo>
                    <a:pt x="14051" y="56163"/>
                  </a:lnTo>
                  <a:lnTo>
                    <a:pt x="27375" y="51033"/>
                  </a:lnTo>
                  <a:lnTo>
                    <a:pt x="41262" y="47189"/>
                  </a:lnTo>
                  <a:lnTo>
                    <a:pt x="55822" y="44156"/>
                  </a:lnTo>
                  <a:lnTo>
                    <a:pt x="70979" y="41347"/>
                  </a:lnTo>
                  <a:lnTo>
                    <a:pt x="86610" y="38416"/>
                  </a:lnTo>
                  <a:lnTo>
                    <a:pt x="102596" y="35238"/>
                  </a:lnTo>
                  <a:lnTo>
                    <a:pt x="118838" y="31808"/>
                  </a:lnTo>
                  <a:lnTo>
                    <a:pt x="135258" y="28165"/>
                  </a:lnTo>
                  <a:lnTo>
                    <a:pt x="151803" y="24358"/>
                  </a:lnTo>
                  <a:lnTo>
                    <a:pt x="168433" y="20430"/>
                  </a:lnTo>
                  <a:lnTo>
                    <a:pt x="185106" y="16421"/>
                  </a:lnTo>
                  <a:lnTo>
                    <a:pt x="201305" y="12540"/>
                  </a:lnTo>
                  <a:lnTo>
                    <a:pt x="217766" y="8780"/>
                  </a:lnTo>
                  <a:lnTo>
                    <a:pt x="237274" y="4810"/>
                  </a:lnTo>
                  <a:lnTo>
                    <a:pt x="26471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071563" y="75633"/>
              <a:ext cx="25212" cy="542035"/>
            </a:xfrm>
            <a:custGeom>
              <a:avLst/>
              <a:gdLst/>
              <a:ahLst/>
              <a:cxnLst/>
              <a:rect l="0" t="0" r="0" b="0"/>
              <a:pathLst>
                <a:path w="25212" h="542035">
                  <a:moveTo>
                    <a:pt x="25211" y="0"/>
                  </a:moveTo>
                  <a:lnTo>
                    <a:pt x="25206" y="8664"/>
                  </a:lnTo>
                  <a:lnTo>
                    <a:pt x="24998" y="21363"/>
                  </a:lnTo>
                  <a:lnTo>
                    <a:pt x="24222" y="36932"/>
                  </a:lnTo>
                  <a:lnTo>
                    <a:pt x="22727" y="54900"/>
                  </a:lnTo>
                  <a:lnTo>
                    <a:pt x="20748" y="74442"/>
                  </a:lnTo>
                  <a:lnTo>
                    <a:pt x="18775" y="94375"/>
                  </a:lnTo>
                  <a:lnTo>
                    <a:pt x="17096" y="113989"/>
                  </a:lnTo>
                  <a:lnTo>
                    <a:pt x="15788" y="133043"/>
                  </a:lnTo>
                  <a:lnTo>
                    <a:pt x="14820" y="151537"/>
                  </a:lnTo>
                  <a:lnTo>
                    <a:pt x="14122" y="169557"/>
                  </a:lnTo>
                  <a:lnTo>
                    <a:pt x="13431" y="187016"/>
                  </a:lnTo>
                  <a:lnTo>
                    <a:pt x="12320" y="203643"/>
                  </a:lnTo>
                  <a:lnTo>
                    <a:pt x="10596" y="219363"/>
                  </a:lnTo>
                  <a:lnTo>
                    <a:pt x="8462" y="234470"/>
                  </a:lnTo>
                  <a:lnTo>
                    <a:pt x="6383" y="249491"/>
                  </a:lnTo>
                  <a:lnTo>
                    <a:pt x="4634" y="264757"/>
                  </a:lnTo>
                  <a:lnTo>
                    <a:pt x="3278" y="280754"/>
                  </a:lnTo>
                  <a:lnTo>
                    <a:pt x="2279" y="298204"/>
                  </a:lnTo>
                  <a:lnTo>
                    <a:pt x="1571" y="317353"/>
                  </a:lnTo>
                  <a:lnTo>
                    <a:pt x="1279" y="337865"/>
                  </a:lnTo>
                  <a:lnTo>
                    <a:pt x="1711" y="359078"/>
                  </a:lnTo>
                  <a:lnTo>
                    <a:pt x="2970" y="380521"/>
                  </a:lnTo>
                  <a:lnTo>
                    <a:pt x="4789" y="401776"/>
                  </a:lnTo>
                  <a:lnTo>
                    <a:pt x="6656" y="422392"/>
                  </a:lnTo>
                  <a:lnTo>
                    <a:pt x="8257" y="442185"/>
                  </a:lnTo>
                  <a:lnTo>
                    <a:pt x="9278" y="460943"/>
                  </a:lnTo>
                  <a:lnTo>
                    <a:pt x="9272" y="480398"/>
                  </a:lnTo>
                  <a:lnTo>
                    <a:pt x="6894" y="504934"/>
                  </a:lnTo>
                  <a:lnTo>
                    <a:pt x="0" y="54203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85012" y="88238"/>
              <a:ext cx="441192" cy="25212"/>
            </a:xfrm>
            <a:custGeom>
              <a:avLst/>
              <a:gdLst/>
              <a:ahLst/>
              <a:cxnLst/>
              <a:rect l="0" t="0" r="0" b="0"/>
              <a:pathLst>
                <a:path w="441192" h="25212">
                  <a:moveTo>
                    <a:pt x="0" y="25211"/>
                  </a:moveTo>
                  <a:lnTo>
                    <a:pt x="14211" y="25211"/>
                  </a:lnTo>
                  <a:lnTo>
                    <a:pt x="29068" y="25211"/>
                  </a:lnTo>
                  <a:lnTo>
                    <a:pt x="46064" y="25211"/>
                  </a:lnTo>
                  <a:lnTo>
                    <a:pt x="65285" y="25211"/>
                  </a:lnTo>
                  <a:lnTo>
                    <a:pt x="86766" y="25211"/>
                  </a:lnTo>
                  <a:lnTo>
                    <a:pt x="110261" y="25206"/>
                  </a:lnTo>
                  <a:lnTo>
                    <a:pt x="134606" y="24999"/>
                  </a:lnTo>
                  <a:lnTo>
                    <a:pt x="157932" y="24223"/>
                  </a:lnTo>
                  <a:lnTo>
                    <a:pt x="179294" y="22728"/>
                  </a:lnTo>
                  <a:lnTo>
                    <a:pt x="199170" y="20749"/>
                  </a:lnTo>
                  <a:lnTo>
                    <a:pt x="218952" y="18775"/>
                  </a:lnTo>
                  <a:lnTo>
                    <a:pt x="239480" y="17090"/>
                  </a:lnTo>
                  <a:lnTo>
                    <a:pt x="260415" y="15575"/>
                  </a:lnTo>
                  <a:lnTo>
                    <a:pt x="280585" y="13832"/>
                  </a:lnTo>
                  <a:lnTo>
                    <a:pt x="299357" y="11644"/>
                  </a:lnTo>
                  <a:lnTo>
                    <a:pt x="316854" y="9181"/>
                  </a:lnTo>
                  <a:lnTo>
                    <a:pt x="333650" y="6873"/>
                  </a:lnTo>
                  <a:lnTo>
                    <a:pt x="350166" y="4965"/>
                  </a:lnTo>
                  <a:lnTo>
                    <a:pt x="366355" y="3498"/>
                  </a:lnTo>
                  <a:lnTo>
                    <a:pt x="383629" y="2264"/>
                  </a:lnTo>
                  <a:lnTo>
                    <a:pt x="406189" y="1161"/>
                  </a:lnTo>
                  <a:lnTo>
                    <a:pt x="44119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374094" y="126055"/>
              <a:ext cx="63028" cy="491614"/>
            </a:xfrm>
            <a:custGeom>
              <a:avLst/>
              <a:gdLst/>
              <a:ahLst/>
              <a:cxnLst/>
              <a:rect l="0" t="0" r="0" b="0"/>
              <a:pathLst>
                <a:path w="63028" h="491614">
                  <a:moveTo>
                    <a:pt x="63027" y="0"/>
                  </a:moveTo>
                  <a:lnTo>
                    <a:pt x="63027" y="14130"/>
                  </a:lnTo>
                  <a:lnTo>
                    <a:pt x="63027" y="28221"/>
                  </a:lnTo>
                  <a:lnTo>
                    <a:pt x="63027" y="43665"/>
                  </a:lnTo>
                  <a:lnTo>
                    <a:pt x="63027" y="60659"/>
                  </a:lnTo>
                  <a:lnTo>
                    <a:pt x="63027" y="79366"/>
                  </a:lnTo>
                  <a:lnTo>
                    <a:pt x="63022" y="99679"/>
                  </a:lnTo>
                  <a:lnTo>
                    <a:pt x="62815" y="120937"/>
                  </a:lnTo>
                  <a:lnTo>
                    <a:pt x="62038" y="142096"/>
                  </a:lnTo>
                  <a:lnTo>
                    <a:pt x="60538" y="162564"/>
                  </a:lnTo>
                  <a:lnTo>
                    <a:pt x="58353" y="182004"/>
                  </a:lnTo>
                  <a:lnTo>
                    <a:pt x="55603" y="200128"/>
                  </a:lnTo>
                  <a:lnTo>
                    <a:pt x="52423" y="216946"/>
                  </a:lnTo>
                  <a:lnTo>
                    <a:pt x="48929" y="233233"/>
                  </a:lnTo>
                  <a:lnTo>
                    <a:pt x="45212" y="250340"/>
                  </a:lnTo>
                  <a:lnTo>
                    <a:pt x="41340" y="268956"/>
                  </a:lnTo>
                  <a:lnTo>
                    <a:pt x="37361" y="288953"/>
                  </a:lnTo>
                  <a:lnTo>
                    <a:pt x="33310" y="309742"/>
                  </a:lnTo>
                  <a:lnTo>
                    <a:pt x="29208" y="330863"/>
                  </a:lnTo>
                  <a:lnTo>
                    <a:pt x="25074" y="351883"/>
                  </a:lnTo>
                  <a:lnTo>
                    <a:pt x="20918" y="372332"/>
                  </a:lnTo>
                  <a:lnTo>
                    <a:pt x="16752" y="392008"/>
                  </a:lnTo>
                  <a:lnTo>
                    <a:pt x="12762" y="410687"/>
                  </a:lnTo>
                  <a:lnTo>
                    <a:pt x="8918" y="430079"/>
                  </a:lnTo>
                  <a:lnTo>
                    <a:pt x="4878" y="454563"/>
                  </a:lnTo>
                  <a:lnTo>
                    <a:pt x="0" y="49161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605956" y="152205"/>
              <a:ext cx="300365" cy="415310"/>
            </a:xfrm>
            <a:custGeom>
              <a:avLst/>
              <a:gdLst/>
              <a:ahLst/>
              <a:cxnLst/>
              <a:rect l="0" t="0" r="0" b="0"/>
              <a:pathLst>
                <a:path w="300365" h="415310">
                  <a:moveTo>
                    <a:pt x="32853" y="49482"/>
                  </a:moveTo>
                  <a:lnTo>
                    <a:pt x="32853" y="63613"/>
                  </a:lnTo>
                  <a:lnTo>
                    <a:pt x="32853" y="77703"/>
                  </a:lnTo>
                  <a:lnTo>
                    <a:pt x="32847" y="93131"/>
                  </a:lnTo>
                  <a:lnTo>
                    <a:pt x="32641" y="109504"/>
                  </a:lnTo>
                  <a:lnTo>
                    <a:pt x="31864" y="125883"/>
                  </a:lnTo>
                  <a:lnTo>
                    <a:pt x="30364" y="141706"/>
                  </a:lnTo>
                  <a:lnTo>
                    <a:pt x="28178" y="156821"/>
                  </a:lnTo>
                  <a:lnTo>
                    <a:pt x="25429" y="171283"/>
                  </a:lnTo>
                  <a:lnTo>
                    <a:pt x="22249" y="185217"/>
                  </a:lnTo>
                  <a:lnTo>
                    <a:pt x="18755" y="198754"/>
                  </a:lnTo>
                  <a:lnTo>
                    <a:pt x="15038" y="212003"/>
                  </a:lnTo>
                  <a:lnTo>
                    <a:pt x="11171" y="225059"/>
                  </a:lnTo>
                  <a:lnTo>
                    <a:pt x="7399" y="238376"/>
                  </a:lnTo>
                  <a:lnTo>
                    <a:pt x="4124" y="252736"/>
                  </a:lnTo>
                  <a:lnTo>
                    <a:pt x="1534" y="268473"/>
                  </a:lnTo>
                  <a:lnTo>
                    <a:pt x="0" y="285334"/>
                  </a:lnTo>
                  <a:lnTo>
                    <a:pt x="145" y="302723"/>
                  </a:lnTo>
                  <a:lnTo>
                    <a:pt x="2154" y="320223"/>
                  </a:lnTo>
                  <a:lnTo>
                    <a:pt x="5838" y="337452"/>
                  </a:lnTo>
                  <a:lnTo>
                    <a:pt x="10866" y="353983"/>
                  </a:lnTo>
                  <a:lnTo>
                    <a:pt x="16916" y="369648"/>
                  </a:lnTo>
                  <a:lnTo>
                    <a:pt x="24101" y="383919"/>
                  </a:lnTo>
                  <a:lnTo>
                    <a:pt x="32941" y="395838"/>
                  </a:lnTo>
                  <a:lnTo>
                    <a:pt x="43587" y="405085"/>
                  </a:lnTo>
                  <a:lnTo>
                    <a:pt x="55851" y="411517"/>
                  </a:lnTo>
                  <a:lnTo>
                    <a:pt x="69409" y="414868"/>
                  </a:lnTo>
                  <a:lnTo>
                    <a:pt x="83936" y="415309"/>
                  </a:lnTo>
                  <a:lnTo>
                    <a:pt x="98966" y="413519"/>
                  </a:lnTo>
                  <a:lnTo>
                    <a:pt x="113923" y="410420"/>
                  </a:lnTo>
                  <a:lnTo>
                    <a:pt x="128496" y="406657"/>
                  </a:lnTo>
                  <a:lnTo>
                    <a:pt x="142419" y="402393"/>
                  </a:lnTo>
                  <a:lnTo>
                    <a:pt x="155368" y="397434"/>
                  </a:lnTo>
                  <a:lnTo>
                    <a:pt x="167272" y="391706"/>
                  </a:lnTo>
                  <a:lnTo>
                    <a:pt x="178251" y="385283"/>
                  </a:lnTo>
                  <a:lnTo>
                    <a:pt x="188492" y="378298"/>
                  </a:lnTo>
                  <a:lnTo>
                    <a:pt x="198180" y="370884"/>
                  </a:lnTo>
                  <a:lnTo>
                    <a:pt x="207470" y="362961"/>
                  </a:lnTo>
                  <a:lnTo>
                    <a:pt x="216479" y="354251"/>
                  </a:lnTo>
                  <a:lnTo>
                    <a:pt x="225294" y="344666"/>
                  </a:lnTo>
                  <a:lnTo>
                    <a:pt x="233975" y="334293"/>
                  </a:lnTo>
                  <a:lnTo>
                    <a:pt x="242565" y="323285"/>
                  </a:lnTo>
                  <a:lnTo>
                    <a:pt x="251089" y="311799"/>
                  </a:lnTo>
                  <a:lnTo>
                    <a:pt x="259369" y="299967"/>
                  </a:lnTo>
                  <a:lnTo>
                    <a:pt x="267053" y="287890"/>
                  </a:lnTo>
                  <a:lnTo>
                    <a:pt x="273994" y="275622"/>
                  </a:lnTo>
                  <a:lnTo>
                    <a:pt x="280237" y="262431"/>
                  </a:lnTo>
                  <a:lnTo>
                    <a:pt x="285907" y="246884"/>
                  </a:lnTo>
                  <a:lnTo>
                    <a:pt x="291132" y="228408"/>
                  </a:lnTo>
                  <a:lnTo>
                    <a:pt x="295635" y="207961"/>
                  </a:lnTo>
                  <a:lnTo>
                    <a:pt x="298774" y="187512"/>
                  </a:lnTo>
                  <a:lnTo>
                    <a:pt x="300308" y="168221"/>
                  </a:lnTo>
                  <a:lnTo>
                    <a:pt x="300364" y="150404"/>
                  </a:lnTo>
                  <a:lnTo>
                    <a:pt x="299218" y="133944"/>
                  </a:lnTo>
                  <a:lnTo>
                    <a:pt x="297151" y="118574"/>
                  </a:lnTo>
                  <a:lnTo>
                    <a:pt x="294019" y="103829"/>
                  </a:lnTo>
                  <a:lnTo>
                    <a:pt x="289280" y="89113"/>
                  </a:lnTo>
                  <a:lnTo>
                    <a:pt x="282768" y="74111"/>
                  </a:lnTo>
                  <a:lnTo>
                    <a:pt x="274661" y="59321"/>
                  </a:lnTo>
                  <a:lnTo>
                    <a:pt x="265275" y="45877"/>
                  </a:lnTo>
                  <a:lnTo>
                    <a:pt x="254913" y="34311"/>
                  </a:lnTo>
                  <a:lnTo>
                    <a:pt x="243450" y="24579"/>
                  </a:lnTo>
                  <a:lnTo>
                    <a:pt x="230357" y="16379"/>
                  </a:lnTo>
                  <a:lnTo>
                    <a:pt x="215478" y="9373"/>
                  </a:lnTo>
                  <a:lnTo>
                    <a:pt x="199197" y="3835"/>
                  </a:lnTo>
                  <a:lnTo>
                    <a:pt x="182198" y="619"/>
                  </a:lnTo>
                  <a:lnTo>
                    <a:pt x="164953" y="0"/>
                  </a:lnTo>
                  <a:lnTo>
                    <a:pt x="147693" y="1530"/>
                  </a:lnTo>
                  <a:lnTo>
                    <a:pt x="130502" y="4384"/>
                  </a:lnTo>
                  <a:lnTo>
                    <a:pt x="113421" y="7941"/>
                  </a:lnTo>
                  <a:lnTo>
                    <a:pt x="97165" y="11898"/>
                  </a:lnTo>
                  <a:lnTo>
                    <a:pt x="81542" y="16677"/>
                  </a:lnTo>
                  <a:lnTo>
                    <a:pt x="65178" y="24027"/>
                  </a:lnTo>
                  <a:lnTo>
                    <a:pt x="45458" y="368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011574" y="90886"/>
              <a:ext cx="320536" cy="451150"/>
            </a:xfrm>
            <a:custGeom>
              <a:avLst/>
              <a:gdLst/>
              <a:ahLst/>
              <a:cxnLst/>
              <a:rect l="0" t="0" r="0" b="0"/>
              <a:pathLst>
                <a:path w="320536" h="451150">
                  <a:moveTo>
                    <a:pt x="5399" y="35169"/>
                  </a:moveTo>
                  <a:lnTo>
                    <a:pt x="5399" y="45559"/>
                  </a:lnTo>
                  <a:lnTo>
                    <a:pt x="5399" y="60549"/>
                  </a:lnTo>
                  <a:lnTo>
                    <a:pt x="5399" y="78301"/>
                  </a:lnTo>
                  <a:lnTo>
                    <a:pt x="5399" y="98081"/>
                  </a:lnTo>
                  <a:lnTo>
                    <a:pt x="5399" y="119612"/>
                  </a:lnTo>
                  <a:lnTo>
                    <a:pt x="5399" y="142870"/>
                  </a:lnTo>
                  <a:lnTo>
                    <a:pt x="5399" y="167688"/>
                  </a:lnTo>
                  <a:lnTo>
                    <a:pt x="5399" y="193584"/>
                  </a:lnTo>
                  <a:lnTo>
                    <a:pt x="5399" y="219889"/>
                  </a:lnTo>
                  <a:lnTo>
                    <a:pt x="5399" y="246185"/>
                  </a:lnTo>
                  <a:lnTo>
                    <a:pt x="5399" y="272304"/>
                  </a:lnTo>
                  <a:lnTo>
                    <a:pt x="5399" y="298213"/>
                  </a:lnTo>
                  <a:lnTo>
                    <a:pt x="5399" y="323930"/>
                  </a:lnTo>
                  <a:lnTo>
                    <a:pt x="5399" y="349298"/>
                  </a:lnTo>
                  <a:lnTo>
                    <a:pt x="5399" y="373987"/>
                  </a:lnTo>
                  <a:lnTo>
                    <a:pt x="5393" y="397823"/>
                  </a:lnTo>
                  <a:lnTo>
                    <a:pt x="5175" y="419085"/>
                  </a:lnTo>
                  <a:lnTo>
                    <a:pt x="3990" y="433884"/>
                  </a:lnTo>
                  <a:lnTo>
                    <a:pt x="1926" y="440083"/>
                  </a:lnTo>
                  <a:lnTo>
                    <a:pt x="396" y="438535"/>
                  </a:lnTo>
                  <a:lnTo>
                    <a:pt x="0" y="431061"/>
                  </a:lnTo>
                  <a:lnTo>
                    <a:pt x="556" y="419529"/>
                  </a:lnTo>
                  <a:lnTo>
                    <a:pt x="1502" y="405594"/>
                  </a:lnTo>
                  <a:lnTo>
                    <a:pt x="2466" y="390341"/>
                  </a:lnTo>
                  <a:lnTo>
                    <a:pt x="3481" y="374382"/>
                  </a:lnTo>
                  <a:lnTo>
                    <a:pt x="4883" y="358045"/>
                  </a:lnTo>
                  <a:lnTo>
                    <a:pt x="6843" y="341505"/>
                  </a:lnTo>
                  <a:lnTo>
                    <a:pt x="9357" y="324852"/>
                  </a:lnTo>
                  <a:lnTo>
                    <a:pt x="12335" y="308137"/>
                  </a:lnTo>
                  <a:lnTo>
                    <a:pt x="15673" y="291385"/>
                  </a:lnTo>
                  <a:lnTo>
                    <a:pt x="19274" y="274612"/>
                  </a:lnTo>
                  <a:lnTo>
                    <a:pt x="23064" y="257826"/>
                  </a:lnTo>
                  <a:lnTo>
                    <a:pt x="26986" y="241032"/>
                  </a:lnTo>
                  <a:lnTo>
                    <a:pt x="30998" y="224234"/>
                  </a:lnTo>
                  <a:lnTo>
                    <a:pt x="35072" y="207432"/>
                  </a:lnTo>
                  <a:lnTo>
                    <a:pt x="39193" y="190629"/>
                  </a:lnTo>
                  <a:lnTo>
                    <a:pt x="43544" y="173824"/>
                  </a:lnTo>
                  <a:lnTo>
                    <a:pt x="48483" y="157018"/>
                  </a:lnTo>
                  <a:lnTo>
                    <a:pt x="54154" y="140217"/>
                  </a:lnTo>
                  <a:lnTo>
                    <a:pt x="60318" y="123618"/>
                  </a:lnTo>
                  <a:lnTo>
                    <a:pt x="66482" y="107587"/>
                  </a:lnTo>
                  <a:lnTo>
                    <a:pt x="72360" y="92286"/>
                  </a:lnTo>
                  <a:lnTo>
                    <a:pt x="78072" y="77872"/>
                  </a:lnTo>
                  <a:lnTo>
                    <a:pt x="84015" y="64590"/>
                  </a:lnTo>
                  <a:lnTo>
                    <a:pt x="90412" y="52463"/>
                  </a:lnTo>
                  <a:lnTo>
                    <a:pt x="97490" y="41336"/>
                  </a:lnTo>
                  <a:lnTo>
                    <a:pt x="105551" y="30995"/>
                  </a:lnTo>
                  <a:lnTo>
                    <a:pt x="114662" y="21256"/>
                  </a:lnTo>
                  <a:lnTo>
                    <a:pt x="124698" y="12543"/>
                  </a:lnTo>
                  <a:lnTo>
                    <a:pt x="135471" y="5833"/>
                  </a:lnTo>
                  <a:lnTo>
                    <a:pt x="146789" y="1516"/>
                  </a:lnTo>
                  <a:lnTo>
                    <a:pt x="158304" y="0"/>
                  </a:lnTo>
                  <a:lnTo>
                    <a:pt x="169530" y="1978"/>
                  </a:lnTo>
                  <a:lnTo>
                    <a:pt x="180221" y="7495"/>
                  </a:lnTo>
                  <a:lnTo>
                    <a:pt x="190157" y="16457"/>
                  </a:lnTo>
                  <a:lnTo>
                    <a:pt x="199051" y="28946"/>
                  </a:lnTo>
                  <a:lnTo>
                    <a:pt x="206845" y="44665"/>
                  </a:lnTo>
                  <a:lnTo>
                    <a:pt x="213481" y="63232"/>
                  </a:lnTo>
                  <a:lnTo>
                    <a:pt x="218787" y="84392"/>
                  </a:lnTo>
                  <a:lnTo>
                    <a:pt x="222803" y="107740"/>
                  </a:lnTo>
                  <a:lnTo>
                    <a:pt x="225725" y="132220"/>
                  </a:lnTo>
                  <a:lnTo>
                    <a:pt x="227795" y="156291"/>
                  </a:lnTo>
                  <a:lnTo>
                    <a:pt x="229242" y="179134"/>
                  </a:lnTo>
                  <a:lnTo>
                    <a:pt x="230440" y="200984"/>
                  </a:lnTo>
                  <a:lnTo>
                    <a:pt x="231892" y="222738"/>
                  </a:lnTo>
                  <a:lnTo>
                    <a:pt x="233849" y="244944"/>
                  </a:lnTo>
                  <a:lnTo>
                    <a:pt x="236343" y="267188"/>
                  </a:lnTo>
                  <a:lnTo>
                    <a:pt x="239301" y="288327"/>
                  </a:lnTo>
                  <a:lnTo>
                    <a:pt x="242626" y="307790"/>
                  </a:lnTo>
                  <a:lnTo>
                    <a:pt x="246420" y="325773"/>
                  </a:lnTo>
                  <a:lnTo>
                    <a:pt x="250975" y="342904"/>
                  </a:lnTo>
                  <a:lnTo>
                    <a:pt x="256390" y="359649"/>
                  </a:lnTo>
                  <a:lnTo>
                    <a:pt x="262582" y="375867"/>
                  </a:lnTo>
                  <a:lnTo>
                    <a:pt x="269402" y="390934"/>
                  </a:lnTo>
                  <a:lnTo>
                    <a:pt x="276689" y="404568"/>
                  </a:lnTo>
                  <a:lnTo>
                    <a:pt x="284181" y="416503"/>
                  </a:lnTo>
                  <a:lnTo>
                    <a:pt x="292374" y="427467"/>
                  </a:lnTo>
                  <a:lnTo>
                    <a:pt x="303322" y="438421"/>
                  </a:lnTo>
                  <a:lnTo>
                    <a:pt x="320535" y="4511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016972" y="327742"/>
              <a:ext cx="302533" cy="63028"/>
            </a:xfrm>
            <a:custGeom>
              <a:avLst/>
              <a:gdLst/>
              <a:ahLst/>
              <a:cxnLst/>
              <a:rect l="0" t="0" r="0" b="0"/>
              <a:pathLst>
                <a:path w="302533" h="63028">
                  <a:moveTo>
                    <a:pt x="0" y="63027"/>
                  </a:moveTo>
                  <a:lnTo>
                    <a:pt x="10778" y="59515"/>
                  </a:lnTo>
                  <a:lnTo>
                    <a:pt x="23072" y="56184"/>
                  </a:lnTo>
                  <a:lnTo>
                    <a:pt x="38127" y="52712"/>
                  </a:lnTo>
                  <a:lnTo>
                    <a:pt x="55106" y="49072"/>
                  </a:lnTo>
                  <a:lnTo>
                    <a:pt x="72466" y="45283"/>
                  </a:lnTo>
                  <a:lnTo>
                    <a:pt x="89282" y="41375"/>
                  </a:lnTo>
                  <a:lnTo>
                    <a:pt x="105837" y="37378"/>
                  </a:lnTo>
                  <a:lnTo>
                    <a:pt x="123258" y="33318"/>
                  </a:lnTo>
                  <a:lnTo>
                    <a:pt x="142144" y="29213"/>
                  </a:lnTo>
                  <a:lnTo>
                    <a:pt x="162153" y="25076"/>
                  </a:lnTo>
                  <a:lnTo>
                    <a:pt x="182327" y="20919"/>
                  </a:lnTo>
                  <a:lnTo>
                    <a:pt x="202059" y="16752"/>
                  </a:lnTo>
                  <a:lnTo>
                    <a:pt x="220901" y="12763"/>
                  </a:lnTo>
                  <a:lnTo>
                    <a:pt x="240482" y="8917"/>
                  </a:lnTo>
                  <a:lnTo>
                    <a:pt x="265192" y="4878"/>
                  </a:lnTo>
                  <a:lnTo>
                    <a:pt x="30253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72455" y="928934"/>
            <a:ext cx="4478960" cy="1087940"/>
            <a:chOff x="172455" y="928934"/>
            <a:chExt cx="4478960" cy="1087940"/>
          </a:xfrm>
        </p:grpSpPr>
        <p:sp>
          <p:nvSpPr>
            <p:cNvPr id="19" name="Freeform 18"/>
            <p:cNvSpPr/>
            <p:nvPr/>
          </p:nvSpPr>
          <p:spPr>
            <a:xfrm>
              <a:off x="172455" y="1309371"/>
              <a:ext cx="206575" cy="293060"/>
            </a:xfrm>
            <a:custGeom>
              <a:avLst/>
              <a:gdLst/>
              <a:ahLst/>
              <a:cxnLst/>
              <a:rect l="0" t="0" r="0" b="0"/>
              <a:pathLst>
                <a:path w="206575" h="293060">
                  <a:moveTo>
                    <a:pt x="167892" y="39413"/>
                  </a:moveTo>
                  <a:lnTo>
                    <a:pt x="160787" y="29036"/>
                  </a:lnTo>
                  <a:lnTo>
                    <a:pt x="153358" y="20576"/>
                  </a:lnTo>
                  <a:lnTo>
                    <a:pt x="144852" y="13277"/>
                  </a:lnTo>
                  <a:lnTo>
                    <a:pt x="134931" y="7224"/>
                  </a:lnTo>
                  <a:lnTo>
                    <a:pt x="123027" y="2955"/>
                  </a:lnTo>
                  <a:lnTo>
                    <a:pt x="109029" y="617"/>
                  </a:lnTo>
                  <a:lnTo>
                    <a:pt x="93578" y="0"/>
                  </a:lnTo>
                  <a:lnTo>
                    <a:pt x="77790" y="758"/>
                  </a:lnTo>
                  <a:lnTo>
                    <a:pt x="62353" y="2555"/>
                  </a:lnTo>
                  <a:lnTo>
                    <a:pt x="47691" y="5300"/>
                  </a:lnTo>
                  <a:lnTo>
                    <a:pt x="34165" y="9142"/>
                  </a:lnTo>
                  <a:lnTo>
                    <a:pt x="21858" y="14072"/>
                  </a:lnTo>
                  <a:lnTo>
                    <a:pt x="11404" y="19939"/>
                  </a:lnTo>
                  <a:lnTo>
                    <a:pt x="4055" y="26539"/>
                  </a:lnTo>
                  <a:lnTo>
                    <a:pt x="233" y="33680"/>
                  </a:lnTo>
                  <a:lnTo>
                    <a:pt x="0" y="41011"/>
                  </a:lnTo>
                  <a:lnTo>
                    <a:pt x="3474" y="48048"/>
                  </a:lnTo>
                  <a:lnTo>
                    <a:pt x="10334" y="54557"/>
                  </a:lnTo>
                  <a:lnTo>
                    <a:pt x="19970" y="60711"/>
                  </a:lnTo>
                  <a:lnTo>
                    <a:pt x="31725" y="66960"/>
                  </a:lnTo>
                  <a:lnTo>
                    <a:pt x="45031" y="73562"/>
                  </a:lnTo>
                  <a:lnTo>
                    <a:pt x="59437" y="80576"/>
                  </a:lnTo>
                  <a:lnTo>
                    <a:pt x="74612" y="87958"/>
                  </a:lnTo>
                  <a:lnTo>
                    <a:pt x="90303" y="95632"/>
                  </a:lnTo>
                  <a:lnTo>
                    <a:pt x="105952" y="103527"/>
                  </a:lnTo>
                  <a:lnTo>
                    <a:pt x="120707" y="111580"/>
                  </a:lnTo>
                  <a:lnTo>
                    <a:pt x="134178" y="119744"/>
                  </a:lnTo>
                  <a:lnTo>
                    <a:pt x="146389" y="127985"/>
                  </a:lnTo>
                  <a:lnTo>
                    <a:pt x="157547" y="136279"/>
                  </a:lnTo>
                  <a:lnTo>
                    <a:pt x="167889" y="144614"/>
                  </a:lnTo>
                  <a:lnTo>
                    <a:pt x="177434" y="153175"/>
                  </a:lnTo>
                  <a:lnTo>
                    <a:pt x="185987" y="162321"/>
                  </a:lnTo>
                  <a:lnTo>
                    <a:pt x="193509" y="172214"/>
                  </a:lnTo>
                  <a:lnTo>
                    <a:pt x="199739" y="183202"/>
                  </a:lnTo>
                  <a:lnTo>
                    <a:pt x="204128" y="195898"/>
                  </a:lnTo>
                  <a:lnTo>
                    <a:pt x="206527" y="210454"/>
                  </a:lnTo>
                  <a:lnTo>
                    <a:pt x="206574" y="225891"/>
                  </a:lnTo>
                  <a:lnTo>
                    <a:pt x="203519" y="240403"/>
                  </a:lnTo>
                  <a:lnTo>
                    <a:pt x="197248" y="253035"/>
                  </a:lnTo>
                  <a:lnTo>
                    <a:pt x="188166" y="263661"/>
                  </a:lnTo>
                  <a:lnTo>
                    <a:pt x="176862" y="272551"/>
                  </a:lnTo>
                  <a:lnTo>
                    <a:pt x="163903" y="280069"/>
                  </a:lnTo>
                  <a:lnTo>
                    <a:pt x="149951" y="286174"/>
                  </a:lnTo>
                  <a:lnTo>
                    <a:pt x="135728" y="290417"/>
                  </a:lnTo>
                  <a:lnTo>
                    <a:pt x="121653" y="292699"/>
                  </a:lnTo>
                  <a:lnTo>
                    <a:pt x="108066" y="293059"/>
                  </a:lnTo>
                  <a:lnTo>
                    <a:pt x="95342" y="291482"/>
                  </a:lnTo>
                  <a:lnTo>
                    <a:pt x="83594" y="288157"/>
                  </a:lnTo>
                  <a:lnTo>
                    <a:pt x="72855" y="283318"/>
                  </a:lnTo>
                  <a:lnTo>
                    <a:pt x="62012" y="276412"/>
                  </a:lnTo>
                  <a:lnTo>
                    <a:pt x="48774" y="264159"/>
                  </a:lnTo>
                  <a:lnTo>
                    <a:pt x="29232" y="241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45240" y="1399206"/>
              <a:ext cx="21163" cy="176477"/>
            </a:xfrm>
            <a:custGeom>
              <a:avLst/>
              <a:gdLst/>
              <a:ahLst/>
              <a:cxnLst/>
              <a:rect l="0" t="0" r="0" b="0"/>
              <a:pathLst>
                <a:path w="21163" h="176477">
                  <a:moveTo>
                    <a:pt x="21162" y="0"/>
                  </a:moveTo>
                  <a:lnTo>
                    <a:pt x="17649" y="14050"/>
                  </a:lnTo>
                  <a:lnTo>
                    <a:pt x="14318" y="27374"/>
                  </a:lnTo>
                  <a:lnTo>
                    <a:pt x="10852" y="41261"/>
                  </a:lnTo>
                  <a:lnTo>
                    <a:pt x="7419" y="55821"/>
                  </a:lnTo>
                  <a:lnTo>
                    <a:pt x="4406" y="70978"/>
                  </a:lnTo>
                  <a:lnTo>
                    <a:pt x="2004" y="86599"/>
                  </a:lnTo>
                  <a:lnTo>
                    <a:pt x="431" y="102297"/>
                  </a:lnTo>
                  <a:lnTo>
                    <a:pt x="0" y="119244"/>
                  </a:lnTo>
                  <a:lnTo>
                    <a:pt x="2016" y="141602"/>
                  </a:lnTo>
                  <a:lnTo>
                    <a:pt x="8557" y="17647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53797" y="1235335"/>
              <a:ext cx="12606" cy="1"/>
            </a:xfrm>
            <a:custGeom>
              <a:avLst/>
              <a:gdLst/>
              <a:ahLst/>
              <a:cxnLst/>
              <a:rect l="0" t="0" r="0" b="0"/>
              <a:pathLst>
                <a:path w="12606" h="1">
                  <a:moveTo>
                    <a:pt x="12605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55198" y="1353939"/>
              <a:ext cx="163314" cy="234350"/>
            </a:xfrm>
            <a:custGeom>
              <a:avLst/>
              <a:gdLst/>
              <a:ahLst/>
              <a:cxnLst/>
              <a:rect l="0" t="0" r="0" b="0"/>
              <a:pathLst>
                <a:path w="163314" h="234350">
                  <a:moveTo>
                    <a:pt x="12048" y="32661"/>
                  </a:moveTo>
                  <a:lnTo>
                    <a:pt x="12048" y="46792"/>
                  </a:lnTo>
                  <a:lnTo>
                    <a:pt x="12048" y="60883"/>
                  </a:lnTo>
                  <a:lnTo>
                    <a:pt x="12048" y="76316"/>
                  </a:lnTo>
                  <a:lnTo>
                    <a:pt x="12048" y="92896"/>
                  </a:lnTo>
                  <a:lnTo>
                    <a:pt x="12048" y="110050"/>
                  </a:lnTo>
                  <a:lnTo>
                    <a:pt x="12042" y="127369"/>
                  </a:lnTo>
                  <a:lnTo>
                    <a:pt x="11835" y="144462"/>
                  </a:lnTo>
                  <a:lnTo>
                    <a:pt x="11059" y="160898"/>
                  </a:lnTo>
                  <a:lnTo>
                    <a:pt x="9555" y="176431"/>
                  </a:lnTo>
                  <a:lnTo>
                    <a:pt x="7270" y="188266"/>
                  </a:lnTo>
                  <a:lnTo>
                    <a:pt x="4722" y="192391"/>
                  </a:lnTo>
                  <a:lnTo>
                    <a:pt x="2800" y="189099"/>
                  </a:lnTo>
                  <a:lnTo>
                    <a:pt x="1553" y="180195"/>
                  </a:lnTo>
                  <a:lnTo>
                    <a:pt x="775" y="167359"/>
                  </a:lnTo>
                  <a:lnTo>
                    <a:pt x="292" y="151839"/>
                  </a:lnTo>
                  <a:lnTo>
                    <a:pt x="0" y="134512"/>
                  </a:lnTo>
                  <a:lnTo>
                    <a:pt x="221" y="116170"/>
                  </a:lnTo>
                  <a:lnTo>
                    <a:pt x="1651" y="97580"/>
                  </a:lnTo>
                  <a:lnTo>
                    <a:pt x="4578" y="79181"/>
                  </a:lnTo>
                  <a:lnTo>
                    <a:pt x="9104" y="61504"/>
                  </a:lnTo>
                  <a:lnTo>
                    <a:pt x="15345" y="45286"/>
                  </a:lnTo>
                  <a:lnTo>
                    <a:pt x="23194" y="30800"/>
                  </a:lnTo>
                  <a:lnTo>
                    <a:pt x="32767" y="18494"/>
                  </a:lnTo>
                  <a:lnTo>
                    <a:pt x="44493" y="9175"/>
                  </a:lnTo>
                  <a:lnTo>
                    <a:pt x="58390" y="3007"/>
                  </a:lnTo>
                  <a:lnTo>
                    <a:pt x="73381" y="0"/>
                  </a:lnTo>
                  <a:lnTo>
                    <a:pt x="87593" y="321"/>
                  </a:lnTo>
                  <a:lnTo>
                    <a:pt x="100023" y="3737"/>
                  </a:lnTo>
                  <a:lnTo>
                    <a:pt x="110514" y="10106"/>
                  </a:lnTo>
                  <a:lnTo>
                    <a:pt x="119313" y="19572"/>
                  </a:lnTo>
                  <a:lnTo>
                    <a:pt x="126781" y="31916"/>
                  </a:lnTo>
                  <a:lnTo>
                    <a:pt x="133260" y="46452"/>
                  </a:lnTo>
                  <a:lnTo>
                    <a:pt x="139028" y="62259"/>
                  </a:lnTo>
                  <a:lnTo>
                    <a:pt x="144293" y="78695"/>
                  </a:lnTo>
                  <a:lnTo>
                    <a:pt x="149012" y="95409"/>
                  </a:lnTo>
                  <a:lnTo>
                    <a:pt x="152927" y="112232"/>
                  </a:lnTo>
                  <a:lnTo>
                    <a:pt x="155957" y="129084"/>
                  </a:lnTo>
                  <a:lnTo>
                    <a:pt x="158198" y="145899"/>
                  </a:lnTo>
                  <a:lnTo>
                    <a:pt x="160044" y="164632"/>
                  </a:lnTo>
                  <a:lnTo>
                    <a:pt x="161656" y="190942"/>
                  </a:lnTo>
                  <a:lnTo>
                    <a:pt x="163313" y="2343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57171" y="1048198"/>
              <a:ext cx="264716" cy="527485"/>
            </a:xfrm>
            <a:custGeom>
              <a:avLst/>
              <a:gdLst/>
              <a:ahLst/>
              <a:cxnLst/>
              <a:rect l="0" t="0" r="0" b="0"/>
              <a:pathLst>
                <a:path w="264716" h="527485">
                  <a:moveTo>
                    <a:pt x="0" y="98899"/>
                  </a:moveTo>
                  <a:lnTo>
                    <a:pt x="6" y="107557"/>
                  </a:lnTo>
                  <a:lnTo>
                    <a:pt x="212" y="120049"/>
                  </a:lnTo>
                  <a:lnTo>
                    <a:pt x="989" y="134842"/>
                  </a:lnTo>
                  <a:lnTo>
                    <a:pt x="2484" y="151332"/>
                  </a:lnTo>
                  <a:lnTo>
                    <a:pt x="4462" y="169516"/>
                  </a:lnTo>
                  <a:lnTo>
                    <a:pt x="6436" y="189804"/>
                  </a:lnTo>
                  <a:lnTo>
                    <a:pt x="8110" y="212235"/>
                  </a:lnTo>
                  <a:lnTo>
                    <a:pt x="9211" y="236330"/>
                  </a:lnTo>
                  <a:lnTo>
                    <a:pt x="9402" y="261329"/>
                  </a:lnTo>
                  <a:lnTo>
                    <a:pt x="8600" y="286697"/>
                  </a:lnTo>
                  <a:lnTo>
                    <a:pt x="7106" y="311968"/>
                  </a:lnTo>
                  <a:lnTo>
                    <a:pt x="5467" y="336661"/>
                  </a:lnTo>
                  <a:lnTo>
                    <a:pt x="4016" y="360578"/>
                  </a:lnTo>
                  <a:lnTo>
                    <a:pt x="2863" y="383557"/>
                  </a:lnTo>
                  <a:lnTo>
                    <a:pt x="2001" y="405359"/>
                  </a:lnTo>
                  <a:lnTo>
                    <a:pt x="1379" y="425929"/>
                  </a:lnTo>
                  <a:lnTo>
                    <a:pt x="942" y="443838"/>
                  </a:lnTo>
                  <a:lnTo>
                    <a:pt x="629" y="455495"/>
                  </a:lnTo>
                  <a:lnTo>
                    <a:pt x="403" y="458994"/>
                  </a:lnTo>
                  <a:lnTo>
                    <a:pt x="254" y="455508"/>
                  </a:lnTo>
                  <a:lnTo>
                    <a:pt x="161" y="446752"/>
                  </a:lnTo>
                  <a:lnTo>
                    <a:pt x="102" y="434390"/>
                  </a:lnTo>
                  <a:lnTo>
                    <a:pt x="66" y="419918"/>
                  </a:lnTo>
                  <a:lnTo>
                    <a:pt x="48" y="404300"/>
                  </a:lnTo>
                  <a:lnTo>
                    <a:pt x="240" y="387493"/>
                  </a:lnTo>
                  <a:lnTo>
                    <a:pt x="1007" y="368679"/>
                  </a:lnTo>
                  <a:lnTo>
                    <a:pt x="2496" y="347555"/>
                  </a:lnTo>
                  <a:lnTo>
                    <a:pt x="4470" y="324902"/>
                  </a:lnTo>
                  <a:lnTo>
                    <a:pt x="6441" y="302223"/>
                  </a:lnTo>
                  <a:lnTo>
                    <a:pt x="8124" y="280410"/>
                  </a:lnTo>
                  <a:lnTo>
                    <a:pt x="9638" y="259900"/>
                  </a:lnTo>
                  <a:lnTo>
                    <a:pt x="11381" y="240976"/>
                  </a:lnTo>
                  <a:lnTo>
                    <a:pt x="13573" y="223592"/>
                  </a:lnTo>
                  <a:lnTo>
                    <a:pt x="16243" y="207312"/>
                  </a:lnTo>
                  <a:lnTo>
                    <a:pt x="19327" y="191476"/>
                  </a:lnTo>
                  <a:lnTo>
                    <a:pt x="22741" y="175658"/>
                  </a:lnTo>
                  <a:lnTo>
                    <a:pt x="26598" y="159487"/>
                  </a:lnTo>
                  <a:lnTo>
                    <a:pt x="31196" y="142556"/>
                  </a:lnTo>
                  <a:lnTo>
                    <a:pt x="36644" y="124735"/>
                  </a:lnTo>
                  <a:lnTo>
                    <a:pt x="43063" y="106291"/>
                  </a:lnTo>
                  <a:lnTo>
                    <a:pt x="50672" y="87750"/>
                  </a:lnTo>
                  <a:lnTo>
                    <a:pt x="59475" y="69445"/>
                  </a:lnTo>
                  <a:lnTo>
                    <a:pt x="69303" y="52063"/>
                  </a:lnTo>
                  <a:lnTo>
                    <a:pt x="79935" y="36693"/>
                  </a:lnTo>
                  <a:lnTo>
                    <a:pt x="91165" y="23758"/>
                  </a:lnTo>
                  <a:lnTo>
                    <a:pt x="102824" y="13471"/>
                  </a:lnTo>
                  <a:lnTo>
                    <a:pt x="114784" y="6154"/>
                  </a:lnTo>
                  <a:lnTo>
                    <a:pt x="126946" y="1685"/>
                  </a:lnTo>
                  <a:lnTo>
                    <a:pt x="139049" y="0"/>
                  </a:lnTo>
                  <a:lnTo>
                    <a:pt x="150680" y="1297"/>
                  </a:lnTo>
                  <a:lnTo>
                    <a:pt x="161646" y="5412"/>
                  </a:lnTo>
                  <a:lnTo>
                    <a:pt x="171769" y="12270"/>
                  </a:lnTo>
                  <a:lnTo>
                    <a:pt x="180789" y="22073"/>
                  </a:lnTo>
                  <a:lnTo>
                    <a:pt x="188669" y="34665"/>
                  </a:lnTo>
                  <a:lnTo>
                    <a:pt x="195361" y="49978"/>
                  </a:lnTo>
                  <a:lnTo>
                    <a:pt x="200706" y="68220"/>
                  </a:lnTo>
                  <a:lnTo>
                    <a:pt x="204753" y="89206"/>
                  </a:lnTo>
                  <a:lnTo>
                    <a:pt x="207899" y="111697"/>
                  </a:lnTo>
                  <a:lnTo>
                    <a:pt x="210757" y="133696"/>
                  </a:lnTo>
                  <a:lnTo>
                    <a:pt x="213701" y="154118"/>
                  </a:lnTo>
                  <a:lnTo>
                    <a:pt x="216676" y="172939"/>
                  </a:lnTo>
                  <a:lnTo>
                    <a:pt x="219328" y="190729"/>
                  </a:lnTo>
                  <a:lnTo>
                    <a:pt x="221467" y="207985"/>
                  </a:lnTo>
                  <a:lnTo>
                    <a:pt x="223086" y="225381"/>
                  </a:lnTo>
                  <a:lnTo>
                    <a:pt x="224262" y="243799"/>
                  </a:lnTo>
                  <a:lnTo>
                    <a:pt x="225099" y="263599"/>
                  </a:lnTo>
                  <a:lnTo>
                    <a:pt x="225885" y="284148"/>
                  </a:lnTo>
                  <a:lnTo>
                    <a:pt x="227058" y="304113"/>
                  </a:lnTo>
                  <a:lnTo>
                    <a:pt x="228824" y="322777"/>
                  </a:lnTo>
                  <a:lnTo>
                    <a:pt x="230986" y="340419"/>
                  </a:lnTo>
                  <a:lnTo>
                    <a:pt x="233083" y="357957"/>
                  </a:lnTo>
                  <a:lnTo>
                    <a:pt x="234856" y="375958"/>
                  </a:lnTo>
                  <a:lnTo>
                    <a:pt x="236634" y="394402"/>
                  </a:lnTo>
                  <a:lnTo>
                    <a:pt x="239191" y="412882"/>
                  </a:lnTo>
                  <a:lnTo>
                    <a:pt x="242899" y="431121"/>
                  </a:lnTo>
                  <a:lnTo>
                    <a:pt x="247379" y="448778"/>
                  </a:lnTo>
                  <a:lnTo>
                    <a:pt x="252154" y="467347"/>
                  </a:lnTo>
                  <a:lnTo>
                    <a:pt x="257649" y="491133"/>
                  </a:lnTo>
                  <a:lnTo>
                    <a:pt x="264715" y="5274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57171" y="1285757"/>
              <a:ext cx="226899" cy="12606"/>
            </a:xfrm>
            <a:custGeom>
              <a:avLst/>
              <a:gdLst/>
              <a:ahLst/>
              <a:cxnLst/>
              <a:rect l="0" t="0" r="0" b="0"/>
              <a:pathLst>
                <a:path w="226899" h="12606">
                  <a:moveTo>
                    <a:pt x="0" y="12605"/>
                  </a:moveTo>
                  <a:lnTo>
                    <a:pt x="8653" y="12600"/>
                  </a:lnTo>
                  <a:lnTo>
                    <a:pt x="20938" y="12393"/>
                  </a:lnTo>
                  <a:lnTo>
                    <a:pt x="34955" y="11617"/>
                  </a:lnTo>
                  <a:lnTo>
                    <a:pt x="49939" y="10122"/>
                  </a:lnTo>
                  <a:lnTo>
                    <a:pt x="65730" y="8143"/>
                  </a:lnTo>
                  <a:lnTo>
                    <a:pt x="82492" y="6170"/>
                  </a:lnTo>
                  <a:lnTo>
                    <a:pt x="100243" y="4490"/>
                  </a:lnTo>
                  <a:lnTo>
                    <a:pt x="118659" y="3182"/>
                  </a:lnTo>
                  <a:lnTo>
                    <a:pt x="137191" y="2214"/>
                  </a:lnTo>
                  <a:lnTo>
                    <a:pt x="155491" y="1522"/>
                  </a:lnTo>
                  <a:lnTo>
                    <a:pt x="172729" y="1037"/>
                  </a:lnTo>
                  <a:lnTo>
                    <a:pt x="189198" y="649"/>
                  </a:lnTo>
                  <a:lnTo>
                    <a:pt x="206340" y="322"/>
                  </a:lnTo>
                  <a:lnTo>
                    <a:pt x="22689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247940" y="1285757"/>
              <a:ext cx="151267" cy="1"/>
            </a:xfrm>
            <a:custGeom>
              <a:avLst/>
              <a:gdLst/>
              <a:ahLst/>
              <a:cxnLst/>
              <a:rect l="0" t="0" r="0" b="0"/>
              <a:pathLst>
                <a:path w="151267" h="1">
                  <a:moveTo>
                    <a:pt x="0" y="0"/>
                  </a:moveTo>
                  <a:lnTo>
                    <a:pt x="14050" y="0"/>
                  </a:lnTo>
                  <a:lnTo>
                    <a:pt x="27375" y="0"/>
                  </a:lnTo>
                  <a:lnTo>
                    <a:pt x="41261" y="0"/>
                  </a:lnTo>
                  <a:lnTo>
                    <a:pt x="55822" y="0"/>
                  </a:lnTo>
                  <a:lnTo>
                    <a:pt x="70979" y="0"/>
                  </a:lnTo>
                  <a:lnTo>
                    <a:pt x="86589" y="0"/>
                  </a:lnTo>
                  <a:lnTo>
                    <a:pt x="101804" y="0"/>
                  </a:lnTo>
                  <a:lnTo>
                    <a:pt x="116591" y="0"/>
                  </a:lnTo>
                  <a:lnTo>
                    <a:pt x="132248" y="0"/>
                  </a:lnTo>
                  <a:lnTo>
                    <a:pt x="15126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298362" y="1411811"/>
              <a:ext cx="100845" cy="12607"/>
            </a:xfrm>
            <a:custGeom>
              <a:avLst/>
              <a:gdLst/>
              <a:ahLst/>
              <a:cxnLst/>
              <a:rect l="0" t="0" r="0" b="0"/>
              <a:pathLst>
                <a:path w="100845" h="12607">
                  <a:moveTo>
                    <a:pt x="0" y="12606"/>
                  </a:moveTo>
                  <a:lnTo>
                    <a:pt x="8648" y="10880"/>
                  </a:lnTo>
                  <a:lnTo>
                    <a:pt x="20882" y="8578"/>
                  </a:lnTo>
                  <a:lnTo>
                    <a:pt x="36276" y="6146"/>
                  </a:lnTo>
                  <a:lnTo>
                    <a:pt x="59978" y="3416"/>
                  </a:lnTo>
                  <a:lnTo>
                    <a:pt x="10084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534540" y="1222729"/>
              <a:ext cx="155478" cy="212987"/>
            </a:xfrm>
            <a:custGeom>
              <a:avLst/>
              <a:gdLst/>
              <a:ahLst/>
              <a:cxnLst/>
              <a:rect l="0" t="0" r="0" b="0"/>
              <a:pathLst>
                <a:path w="155478" h="212987">
                  <a:moveTo>
                    <a:pt x="53748" y="0"/>
                  </a:moveTo>
                  <a:lnTo>
                    <a:pt x="46803" y="7186"/>
                  </a:lnTo>
                  <a:lnTo>
                    <a:pt x="40907" y="15381"/>
                  </a:lnTo>
                  <a:lnTo>
                    <a:pt x="35517" y="25424"/>
                  </a:lnTo>
                  <a:lnTo>
                    <a:pt x="30463" y="36950"/>
                  </a:lnTo>
                  <a:lnTo>
                    <a:pt x="25658" y="49299"/>
                  </a:lnTo>
                  <a:lnTo>
                    <a:pt x="21034" y="62005"/>
                  </a:lnTo>
                  <a:lnTo>
                    <a:pt x="16542" y="75020"/>
                  </a:lnTo>
                  <a:lnTo>
                    <a:pt x="12141" y="88608"/>
                  </a:lnTo>
                  <a:lnTo>
                    <a:pt x="7816" y="102886"/>
                  </a:lnTo>
                  <a:lnTo>
                    <a:pt x="3937" y="117809"/>
                  </a:lnTo>
                  <a:lnTo>
                    <a:pt x="1226" y="133261"/>
                  </a:lnTo>
                  <a:lnTo>
                    <a:pt x="0" y="149099"/>
                  </a:lnTo>
                  <a:lnTo>
                    <a:pt x="763" y="164625"/>
                  </a:lnTo>
                  <a:lnTo>
                    <a:pt x="4370" y="178652"/>
                  </a:lnTo>
                  <a:lnTo>
                    <a:pt x="11012" y="190639"/>
                  </a:lnTo>
                  <a:lnTo>
                    <a:pt x="20140" y="200268"/>
                  </a:lnTo>
                  <a:lnTo>
                    <a:pt x="30839" y="207135"/>
                  </a:lnTo>
                  <a:lnTo>
                    <a:pt x="42417" y="211302"/>
                  </a:lnTo>
                  <a:lnTo>
                    <a:pt x="54467" y="212986"/>
                  </a:lnTo>
                  <a:lnTo>
                    <a:pt x="66767" y="212325"/>
                  </a:lnTo>
                  <a:lnTo>
                    <a:pt x="79197" y="209616"/>
                  </a:lnTo>
                  <a:lnTo>
                    <a:pt x="91499" y="204880"/>
                  </a:lnTo>
                  <a:lnTo>
                    <a:pt x="103271" y="197784"/>
                  </a:lnTo>
                  <a:lnTo>
                    <a:pt x="114337" y="188350"/>
                  </a:lnTo>
                  <a:lnTo>
                    <a:pt x="124529" y="176719"/>
                  </a:lnTo>
                  <a:lnTo>
                    <a:pt x="133596" y="162958"/>
                  </a:lnTo>
                  <a:lnTo>
                    <a:pt x="141502" y="147325"/>
                  </a:lnTo>
                  <a:lnTo>
                    <a:pt x="148008" y="130579"/>
                  </a:lnTo>
                  <a:lnTo>
                    <a:pt x="152592" y="113824"/>
                  </a:lnTo>
                  <a:lnTo>
                    <a:pt x="155131" y="97691"/>
                  </a:lnTo>
                  <a:lnTo>
                    <a:pt x="155477" y="82539"/>
                  </a:lnTo>
                  <a:lnTo>
                    <a:pt x="153262" y="68675"/>
                  </a:lnTo>
                  <a:lnTo>
                    <a:pt x="148533" y="56119"/>
                  </a:lnTo>
                  <a:lnTo>
                    <a:pt x="141666" y="44886"/>
                  </a:lnTo>
                  <a:lnTo>
                    <a:pt x="133130" y="35103"/>
                  </a:lnTo>
                  <a:lnTo>
                    <a:pt x="123369" y="26702"/>
                  </a:lnTo>
                  <a:lnTo>
                    <a:pt x="113052" y="19635"/>
                  </a:lnTo>
                  <a:lnTo>
                    <a:pt x="101933" y="13281"/>
                  </a:lnTo>
                  <a:lnTo>
                    <a:pt x="87706" y="7077"/>
                  </a:lnTo>
                  <a:lnTo>
                    <a:pt x="6635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764764" y="1222729"/>
              <a:ext cx="25212" cy="403376"/>
            </a:xfrm>
            <a:custGeom>
              <a:avLst/>
              <a:gdLst/>
              <a:ahLst/>
              <a:cxnLst/>
              <a:rect l="0" t="0" r="0" b="0"/>
              <a:pathLst>
                <a:path w="25212" h="403376">
                  <a:moveTo>
                    <a:pt x="25211" y="0"/>
                  </a:moveTo>
                  <a:lnTo>
                    <a:pt x="25211" y="14051"/>
                  </a:lnTo>
                  <a:lnTo>
                    <a:pt x="25211" y="27375"/>
                  </a:lnTo>
                  <a:lnTo>
                    <a:pt x="25211" y="41272"/>
                  </a:lnTo>
                  <a:lnTo>
                    <a:pt x="25211" y="56246"/>
                  </a:lnTo>
                  <a:lnTo>
                    <a:pt x="25211" y="72956"/>
                  </a:lnTo>
                  <a:lnTo>
                    <a:pt x="25211" y="91589"/>
                  </a:lnTo>
                  <a:lnTo>
                    <a:pt x="25211" y="111946"/>
                  </a:lnTo>
                  <a:lnTo>
                    <a:pt x="25211" y="133686"/>
                  </a:lnTo>
                  <a:lnTo>
                    <a:pt x="25211" y="156461"/>
                  </a:lnTo>
                  <a:lnTo>
                    <a:pt x="25211" y="179788"/>
                  </a:lnTo>
                  <a:lnTo>
                    <a:pt x="25211" y="203075"/>
                  </a:lnTo>
                  <a:lnTo>
                    <a:pt x="25211" y="226002"/>
                  </a:lnTo>
                  <a:lnTo>
                    <a:pt x="25211" y="248294"/>
                  </a:lnTo>
                  <a:lnTo>
                    <a:pt x="25211" y="269625"/>
                  </a:lnTo>
                  <a:lnTo>
                    <a:pt x="25206" y="289913"/>
                  </a:lnTo>
                  <a:lnTo>
                    <a:pt x="24999" y="309078"/>
                  </a:lnTo>
                  <a:lnTo>
                    <a:pt x="24223" y="326940"/>
                  </a:lnTo>
                  <a:lnTo>
                    <a:pt x="22722" y="343510"/>
                  </a:lnTo>
                  <a:lnTo>
                    <a:pt x="20491" y="358444"/>
                  </a:lnTo>
                  <a:lnTo>
                    <a:pt x="17225" y="372402"/>
                  </a:lnTo>
                  <a:lnTo>
                    <a:pt x="11295" y="386612"/>
                  </a:lnTo>
                  <a:lnTo>
                    <a:pt x="0" y="40337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714342" y="1211465"/>
              <a:ext cx="155706" cy="175136"/>
            </a:xfrm>
            <a:custGeom>
              <a:avLst/>
              <a:gdLst/>
              <a:ahLst/>
              <a:cxnLst/>
              <a:rect l="0" t="0" r="0" b="0"/>
              <a:pathLst>
                <a:path w="155706" h="175136">
                  <a:moveTo>
                    <a:pt x="0" y="61686"/>
                  </a:moveTo>
                  <a:lnTo>
                    <a:pt x="3593" y="51229"/>
                  </a:lnTo>
                  <a:lnTo>
                    <a:pt x="7690" y="42002"/>
                  </a:lnTo>
                  <a:lnTo>
                    <a:pt x="12720" y="33145"/>
                  </a:lnTo>
                  <a:lnTo>
                    <a:pt x="18793" y="24659"/>
                  </a:lnTo>
                  <a:lnTo>
                    <a:pt x="26133" y="16840"/>
                  </a:lnTo>
                  <a:lnTo>
                    <a:pt x="34734" y="9826"/>
                  </a:lnTo>
                  <a:lnTo>
                    <a:pt x="44416" y="4143"/>
                  </a:lnTo>
                  <a:lnTo>
                    <a:pt x="54946" y="761"/>
                  </a:lnTo>
                  <a:lnTo>
                    <a:pt x="66105" y="0"/>
                  </a:lnTo>
                  <a:lnTo>
                    <a:pt x="77715" y="1622"/>
                  </a:lnTo>
                  <a:lnTo>
                    <a:pt x="89641" y="5167"/>
                  </a:lnTo>
                  <a:lnTo>
                    <a:pt x="101775" y="10174"/>
                  </a:lnTo>
                  <a:lnTo>
                    <a:pt x="113656" y="16638"/>
                  </a:lnTo>
                  <a:lnTo>
                    <a:pt x="124501" y="24984"/>
                  </a:lnTo>
                  <a:lnTo>
                    <a:pt x="133960" y="35295"/>
                  </a:lnTo>
                  <a:lnTo>
                    <a:pt x="141893" y="47331"/>
                  </a:lnTo>
                  <a:lnTo>
                    <a:pt x="148161" y="60737"/>
                  </a:lnTo>
                  <a:lnTo>
                    <a:pt x="152847" y="75155"/>
                  </a:lnTo>
                  <a:lnTo>
                    <a:pt x="155630" y="89909"/>
                  </a:lnTo>
                  <a:lnTo>
                    <a:pt x="155705" y="104044"/>
                  </a:lnTo>
                  <a:lnTo>
                    <a:pt x="152872" y="117086"/>
                  </a:lnTo>
                  <a:lnTo>
                    <a:pt x="147461" y="128802"/>
                  </a:lnTo>
                  <a:lnTo>
                    <a:pt x="139992" y="138989"/>
                  </a:lnTo>
                  <a:lnTo>
                    <a:pt x="130980" y="147699"/>
                  </a:lnTo>
                  <a:lnTo>
                    <a:pt x="120710" y="154991"/>
                  </a:lnTo>
                  <a:lnTo>
                    <a:pt x="107856" y="161531"/>
                  </a:lnTo>
                  <a:lnTo>
                    <a:pt x="87282" y="167895"/>
                  </a:lnTo>
                  <a:lnTo>
                    <a:pt x="50422" y="1751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928635" y="1222729"/>
              <a:ext cx="48797" cy="415982"/>
            </a:xfrm>
            <a:custGeom>
              <a:avLst/>
              <a:gdLst/>
              <a:ahLst/>
              <a:cxnLst/>
              <a:rect l="0" t="0" r="0" b="0"/>
              <a:pathLst>
                <a:path w="48797" h="415982">
                  <a:moveTo>
                    <a:pt x="0" y="0"/>
                  </a:moveTo>
                  <a:lnTo>
                    <a:pt x="6865" y="14131"/>
                  </a:lnTo>
                  <a:lnTo>
                    <a:pt x="11994" y="28221"/>
                  </a:lnTo>
                  <a:lnTo>
                    <a:pt x="15838" y="43649"/>
                  </a:lnTo>
                  <a:lnTo>
                    <a:pt x="18872" y="60022"/>
                  </a:lnTo>
                  <a:lnTo>
                    <a:pt x="21680" y="76401"/>
                  </a:lnTo>
                  <a:lnTo>
                    <a:pt x="24611" y="92240"/>
                  </a:lnTo>
                  <a:lnTo>
                    <a:pt x="27789" y="107976"/>
                  </a:lnTo>
                  <a:lnTo>
                    <a:pt x="31219" y="124767"/>
                  </a:lnTo>
                  <a:lnTo>
                    <a:pt x="34857" y="143197"/>
                  </a:lnTo>
                  <a:lnTo>
                    <a:pt x="38457" y="163084"/>
                  </a:lnTo>
                  <a:lnTo>
                    <a:pt x="41609" y="183805"/>
                  </a:lnTo>
                  <a:lnTo>
                    <a:pt x="44122" y="204884"/>
                  </a:lnTo>
                  <a:lnTo>
                    <a:pt x="46011" y="225878"/>
                  </a:lnTo>
                  <a:lnTo>
                    <a:pt x="47377" y="246310"/>
                  </a:lnTo>
                  <a:lnTo>
                    <a:pt x="48334" y="265981"/>
                  </a:lnTo>
                  <a:lnTo>
                    <a:pt x="48796" y="284727"/>
                  </a:lnTo>
                  <a:lnTo>
                    <a:pt x="48479" y="302306"/>
                  </a:lnTo>
                  <a:lnTo>
                    <a:pt x="47290" y="318703"/>
                  </a:lnTo>
                  <a:lnTo>
                    <a:pt x="45316" y="334079"/>
                  </a:lnTo>
                  <a:lnTo>
                    <a:pt x="42709" y="348655"/>
                  </a:lnTo>
                  <a:lnTo>
                    <a:pt x="39630" y="362618"/>
                  </a:lnTo>
                  <a:lnTo>
                    <a:pt x="36394" y="375594"/>
                  </a:lnTo>
                  <a:lnTo>
                    <a:pt x="33145" y="387926"/>
                  </a:lnTo>
                  <a:lnTo>
                    <a:pt x="29603" y="400703"/>
                  </a:lnTo>
                  <a:lnTo>
                    <a:pt x="25211" y="4159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916030" y="1198273"/>
              <a:ext cx="154485" cy="188328"/>
            </a:xfrm>
            <a:custGeom>
              <a:avLst/>
              <a:gdLst/>
              <a:ahLst/>
              <a:cxnLst/>
              <a:rect l="0" t="0" r="0" b="0"/>
              <a:pathLst>
                <a:path w="154485" h="188328">
                  <a:moveTo>
                    <a:pt x="0" y="37062"/>
                  </a:moveTo>
                  <a:lnTo>
                    <a:pt x="7105" y="30037"/>
                  </a:lnTo>
                  <a:lnTo>
                    <a:pt x="14534" y="23375"/>
                  </a:lnTo>
                  <a:lnTo>
                    <a:pt x="23030" y="16448"/>
                  </a:lnTo>
                  <a:lnTo>
                    <a:pt x="32536" y="9789"/>
                  </a:lnTo>
                  <a:lnTo>
                    <a:pt x="42888" y="4538"/>
                  </a:lnTo>
                  <a:lnTo>
                    <a:pt x="53897" y="1230"/>
                  </a:lnTo>
                  <a:lnTo>
                    <a:pt x="65390" y="0"/>
                  </a:lnTo>
                  <a:lnTo>
                    <a:pt x="77231" y="905"/>
                  </a:lnTo>
                  <a:lnTo>
                    <a:pt x="89309" y="3740"/>
                  </a:lnTo>
                  <a:lnTo>
                    <a:pt x="101354" y="8342"/>
                  </a:lnTo>
                  <a:lnTo>
                    <a:pt x="112945" y="14704"/>
                  </a:lnTo>
                  <a:lnTo>
                    <a:pt x="123879" y="22662"/>
                  </a:lnTo>
                  <a:lnTo>
                    <a:pt x="133777" y="32121"/>
                  </a:lnTo>
                  <a:lnTo>
                    <a:pt x="142009" y="43142"/>
                  </a:lnTo>
                  <a:lnTo>
                    <a:pt x="148374" y="55611"/>
                  </a:lnTo>
                  <a:lnTo>
                    <a:pt x="152669" y="69281"/>
                  </a:lnTo>
                  <a:lnTo>
                    <a:pt x="154484" y="83873"/>
                  </a:lnTo>
                  <a:lnTo>
                    <a:pt x="153837" y="99126"/>
                  </a:lnTo>
                  <a:lnTo>
                    <a:pt x="150887" y="114257"/>
                  </a:lnTo>
                  <a:lnTo>
                    <a:pt x="145726" y="128017"/>
                  </a:lnTo>
                  <a:lnTo>
                    <a:pt x="138621" y="139836"/>
                  </a:lnTo>
                  <a:lnTo>
                    <a:pt x="129958" y="149758"/>
                  </a:lnTo>
                  <a:lnTo>
                    <a:pt x="120119" y="158097"/>
                  </a:lnTo>
                  <a:lnTo>
                    <a:pt x="109442" y="165211"/>
                  </a:lnTo>
                  <a:lnTo>
                    <a:pt x="98725" y="171249"/>
                  </a:lnTo>
                  <a:lnTo>
                    <a:pt x="88174" y="176721"/>
                  </a:lnTo>
                  <a:lnTo>
                    <a:pt x="76871" y="182117"/>
                  </a:lnTo>
                  <a:lnTo>
                    <a:pt x="63027" y="18832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117717" y="1190863"/>
              <a:ext cx="130799" cy="177235"/>
            </a:xfrm>
            <a:custGeom>
              <a:avLst/>
              <a:gdLst/>
              <a:ahLst/>
              <a:cxnLst/>
              <a:rect l="0" t="0" r="0" b="0"/>
              <a:pathLst>
                <a:path w="130799" h="177235">
                  <a:moveTo>
                    <a:pt x="37817" y="19261"/>
                  </a:moveTo>
                  <a:lnTo>
                    <a:pt x="34384" y="33391"/>
                  </a:lnTo>
                  <a:lnTo>
                    <a:pt x="31819" y="47482"/>
                  </a:lnTo>
                  <a:lnTo>
                    <a:pt x="29901" y="62915"/>
                  </a:lnTo>
                  <a:lnTo>
                    <a:pt x="28487" y="79495"/>
                  </a:lnTo>
                  <a:lnTo>
                    <a:pt x="27471" y="96650"/>
                  </a:lnTo>
                  <a:lnTo>
                    <a:pt x="26772" y="113957"/>
                  </a:lnTo>
                  <a:lnTo>
                    <a:pt x="26897" y="130637"/>
                  </a:lnTo>
                  <a:lnTo>
                    <a:pt x="28885" y="145520"/>
                  </a:lnTo>
                  <a:lnTo>
                    <a:pt x="33161" y="158117"/>
                  </a:lnTo>
                  <a:lnTo>
                    <a:pt x="39768" y="167970"/>
                  </a:lnTo>
                  <a:lnTo>
                    <a:pt x="48687" y="174358"/>
                  </a:lnTo>
                  <a:lnTo>
                    <a:pt x="59645" y="177234"/>
                  </a:lnTo>
                  <a:lnTo>
                    <a:pt x="71852" y="177077"/>
                  </a:lnTo>
                  <a:lnTo>
                    <a:pt x="84168" y="174537"/>
                  </a:lnTo>
                  <a:lnTo>
                    <a:pt x="95931" y="170212"/>
                  </a:lnTo>
                  <a:lnTo>
                    <a:pt x="106562" y="164210"/>
                  </a:lnTo>
                  <a:lnTo>
                    <a:pt x="115373" y="156175"/>
                  </a:lnTo>
                  <a:lnTo>
                    <a:pt x="122175" y="146068"/>
                  </a:lnTo>
                  <a:lnTo>
                    <a:pt x="126986" y="133965"/>
                  </a:lnTo>
                  <a:lnTo>
                    <a:pt x="129795" y="119877"/>
                  </a:lnTo>
                  <a:lnTo>
                    <a:pt x="130798" y="104026"/>
                  </a:lnTo>
                  <a:lnTo>
                    <a:pt x="130138" y="87335"/>
                  </a:lnTo>
                  <a:lnTo>
                    <a:pt x="127796" y="71255"/>
                  </a:lnTo>
                  <a:lnTo>
                    <a:pt x="123913" y="56553"/>
                  </a:lnTo>
                  <a:lnTo>
                    <a:pt x="118569" y="43541"/>
                  </a:lnTo>
                  <a:lnTo>
                    <a:pt x="111692" y="32395"/>
                  </a:lnTo>
                  <a:lnTo>
                    <a:pt x="103374" y="22998"/>
                  </a:lnTo>
                  <a:lnTo>
                    <a:pt x="93465" y="15246"/>
                  </a:lnTo>
                  <a:lnTo>
                    <a:pt x="81505" y="9170"/>
                  </a:lnTo>
                  <a:lnTo>
                    <a:pt x="67452" y="4635"/>
                  </a:lnTo>
                  <a:lnTo>
                    <a:pt x="52495" y="1592"/>
                  </a:lnTo>
                  <a:lnTo>
                    <a:pt x="37366" y="0"/>
                  </a:lnTo>
                  <a:lnTo>
                    <a:pt x="20737" y="1053"/>
                  </a:lnTo>
                  <a:lnTo>
                    <a:pt x="0" y="66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301720" y="1159702"/>
              <a:ext cx="99714" cy="201688"/>
            </a:xfrm>
            <a:custGeom>
              <a:avLst/>
              <a:gdLst/>
              <a:ahLst/>
              <a:cxnLst/>
              <a:rect l="0" t="0" r="0" b="0"/>
              <a:pathLst>
                <a:path w="99714" h="201688">
                  <a:moveTo>
                    <a:pt x="55501" y="0"/>
                  </a:moveTo>
                  <a:lnTo>
                    <a:pt x="41611" y="3593"/>
                  </a:lnTo>
                  <a:lnTo>
                    <a:pt x="29820" y="7691"/>
                  </a:lnTo>
                  <a:lnTo>
                    <a:pt x="19060" y="12714"/>
                  </a:lnTo>
                  <a:lnTo>
                    <a:pt x="9781" y="18581"/>
                  </a:lnTo>
                  <a:lnTo>
                    <a:pt x="3275" y="25144"/>
                  </a:lnTo>
                  <a:lnTo>
                    <a:pt x="35" y="32244"/>
                  </a:lnTo>
                  <a:lnTo>
                    <a:pt x="0" y="39741"/>
                  </a:lnTo>
                  <a:lnTo>
                    <a:pt x="2973" y="47522"/>
                  </a:lnTo>
                  <a:lnTo>
                    <a:pt x="8520" y="55500"/>
                  </a:lnTo>
                  <a:lnTo>
                    <a:pt x="16096" y="63616"/>
                  </a:lnTo>
                  <a:lnTo>
                    <a:pt x="25187" y="71826"/>
                  </a:lnTo>
                  <a:lnTo>
                    <a:pt x="35369" y="80099"/>
                  </a:lnTo>
                  <a:lnTo>
                    <a:pt x="46320" y="88415"/>
                  </a:lnTo>
                  <a:lnTo>
                    <a:pt x="57803" y="96760"/>
                  </a:lnTo>
                  <a:lnTo>
                    <a:pt x="69628" y="105135"/>
                  </a:lnTo>
                  <a:lnTo>
                    <a:pt x="80896" y="113927"/>
                  </a:lnTo>
                  <a:lnTo>
                    <a:pt x="90054" y="123865"/>
                  </a:lnTo>
                  <a:lnTo>
                    <a:pt x="96417" y="135242"/>
                  </a:lnTo>
                  <a:lnTo>
                    <a:pt x="99713" y="147388"/>
                  </a:lnTo>
                  <a:lnTo>
                    <a:pt x="99665" y="158957"/>
                  </a:lnTo>
                  <a:lnTo>
                    <a:pt x="96481" y="169210"/>
                  </a:lnTo>
                  <a:lnTo>
                    <a:pt x="90559" y="177861"/>
                  </a:lnTo>
                  <a:lnTo>
                    <a:pt x="81302" y="185616"/>
                  </a:lnTo>
                  <a:lnTo>
                    <a:pt x="63887" y="193147"/>
                  </a:lnTo>
                  <a:lnTo>
                    <a:pt x="30290" y="2016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445459" y="1222729"/>
              <a:ext cx="25212" cy="126056"/>
            </a:xfrm>
            <a:custGeom>
              <a:avLst/>
              <a:gdLst/>
              <a:ahLst/>
              <a:cxnLst/>
              <a:rect l="0" t="0" r="0" b="0"/>
              <a:pathLst>
                <a:path w="25212" h="126056">
                  <a:moveTo>
                    <a:pt x="25211" y="0"/>
                  </a:moveTo>
                  <a:lnTo>
                    <a:pt x="21779" y="14131"/>
                  </a:lnTo>
                  <a:lnTo>
                    <a:pt x="19214" y="28221"/>
                  </a:lnTo>
                  <a:lnTo>
                    <a:pt x="17289" y="43638"/>
                  </a:lnTo>
                  <a:lnTo>
                    <a:pt x="15631" y="59696"/>
                  </a:lnTo>
                  <a:lnTo>
                    <a:pt x="13380" y="76538"/>
                  </a:lnTo>
                  <a:lnTo>
                    <a:pt x="8999" y="96989"/>
                  </a:lnTo>
                  <a:lnTo>
                    <a:pt x="0" y="1260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07643" y="1071464"/>
              <a:ext cx="1" cy="12606"/>
            </a:xfrm>
            <a:custGeom>
              <a:avLst/>
              <a:gdLst/>
              <a:ahLst/>
              <a:cxnLst/>
              <a:rect l="0" t="0" r="0" b="0"/>
              <a:pathLst>
                <a:path w="1" h="12606">
                  <a:moveTo>
                    <a:pt x="0" y="12605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571514" y="958015"/>
              <a:ext cx="12606" cy="378165"/>
            </a:xfrm>
            <a:custGeom>
              <a:avLst/>
              <a:gdLst/>
              <a:ahLst/>
              <a:cxnLst/>
              <a:rect l="0" t="0" r="0" b="0"/>
              <a:pathLst>
                <a:path w="12606" h="378165">
                  <a:moveTo>
                    <a:pt x="12605" y="0"/>
                  </a:moveTo>
                  <a:lnTo>
                    <a:pt x="12605" y="14050"/>
                  </a:lnTo>
                  <a:lnTo>
                    <a:pt x="12605" y="27374"/>
                  </a:lnTo>
                  <a:lnTo>
                    <a:pt x="12600" y="41266"/>
                  </a:lnTo>
                  <a:lnTo>
                    <a:pt x="12392" y="56033"/>
                  </a:lnTo>
                  <a:lnTo>
                    <a:pt x="11616" y="71967"/>
                  </a:lnTo>
                  <a:lnTo>
                    <a:pt x="10121" y="89099"/>
                  </a:lnTo>
                  <a:lnTo>
                    <a:pt x="8143" y="107271"/>
                  </a:lnTo>
                  <a:lnTo>
                    <a:pt x="6169" y="126261"/>
                  </a:lnTo>
                  <a:lnTo>
                    <a:pt x="4490" y="145862"/>
                  </a:lnTo>
                  <a:lnTo>
                    <a:pt x="3182" y="165901"/>
                  </a:lnTo>
                  <a:lnTo>
                    <a:pt x="2214" y="186248"/>
                  </a:lnTo>
                  <a:lnTo>
                    <a:pt x="1522" y="206803"/>
                  </a:lnTo>
                  <a:lnTo>
                    <a:pt x="1038" y="227302"/>
                  </a:lnTo>
                  <a:lnTo>
                    <a:pt x="702" y="247331"/>
                  </a:lnTo>
                  <a:lnTo>
                    <a:pt x="474" y="266698"/>
                  </a:lnTo>
                  <a:lnTo>
                    <a:pt x="318" y="285389"/>
                  </a:lnTo>
                  <a:lnTo>
                    <a:pt x="196" y="305674"/>
                  </a:lnTo>
                  <a:lnTo>
                    <a:pt x="96" y="333348"/>
                  </a:lnTo>
                  <a:lnTo>
                    <a:pt x="0" y="3781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495881" y="1159702"/>
              <a:ext cx="88239" cy="12607"/>
            </a:xfrm>
            <a:custGeom>
              <a:avLst/>
              <a:gdLst/>
              <a:ahLst/>
              <a:cxnLst/>
              <a:rect l="0" t="0" r="0" b="0"/>
              <a:pathLst>
                <a:path w="88239" h="12607">
                  <a:moveTo>
                    <a:pt x="0" y="12606"/>
                  </a:moveTo>
                  <a:lnTo>
                    <a:pt x="10618" y="9173"/>
                  </a:lnTo>
                  <a:lnTo>
                    <a:pt x="21378" y="6609"/>
                  </a:lnTo>
                  <a:lnTo>
                    <a:pt x="33323" y="4690"/>
                  </a:lnTo>
                  <a:lnTo>
                    <a:pt x="45692" y="3273"/>
                  </a:lnTo>
                  <a:lnTo>
                    <a:pt x="58068" y="2102"/>
                  </a:lnTo>
                  <a:lnTo>
                    <a:pt x="71542" y="1071"/>
                  </a:lnTo>
                  <a:lnTo>
                    <a:pt x="8823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636596" y="1133115"/>
              <a:ext cx="187028" cy="179586"/>
            </a:xfrm>
            <a:custGeom>
              <a:avLst/>
              <a:gdLst/>
              <a:ahLst/>
              <a:cxnLst/>
              <a:rect l="0" t="0" r="0" b="0"/>
              <a:pathLst>
                <a:path w="187028" h="179586">
                  <a:moveTo>
                    <a:pt x="10550" y="64404"/>
                  </a:moveTo>
                  <a:lnTo>
                    <a:pt x="24600" y="64323"/>
                  </a:lnTo>
                  <a:lnTo>
                    <a:pt x="37924" y="63557"/>
                  </a:lnTo>
                  <a:lnTo>
                    <a:pt x="51800" y="61999"/>
                  </a:lnTo>
                  <a:lnTo>
                    <a:pt x="65946" y="59566"/>
                  </a:lnTo>
                  <a:lnTo>
                    <a:pt x="79552" y="56016"/>
                  </a:lnTo>
                  <a:lnTo>
                    <a:pt x="92166" y="51317"/>
                  </a:lnTo>
                  <a:lnTo>
                    <a:pt x="103160" y="45424"/>
                  </a:lnTo>
                  <a:lnTo>
                    <a:pt x="111573" y="38179"/>
                  </a:lnTo>
                  <a:lnTo>
                    <a:pt x="117111" y="29641"/>
                  </a:lnTo>
                  <a:lnTo>
                    <a:pt x="119283" y="20602"/>
                  </a:lnTo>
                  <a:lnTo>
                    <a:pt x="117126" y="12413"/>
                  </a:lnTo>
                  <a:lnTo>
                    <a:pt x="110539" y="5777"/>
                  </a:lnTo>
                  <a:lnTo>
                    <a:pt x="100498" y="1348"/>
                  </a:lnTo>
                  <a:lnTo>
                    <a:pt x="88552" y="0"/>
                  </a:lnTo>
                  <a:lnTo>
                    <a:pt x="75792" y="1897"/>
                  </a:lnTo>
                  <a:lnTo>
                    <a:pt x="62973" y="6641"/>
                  </a:lnTo>
                  <a:lnTo>
                    <a:pt x="50704" y="13644"/>
                  </a:lnTo>
                  <a:lnTo>
                    <a:pt x="39232" y="22340"/>
                  </a:lnTo>
                  <a:lnTo>
                    <a:pt x="28732" y="32454"/>
                  </a:lnTo>
                  <a:lnTo>
                    <a:pt x="19441" y="43993"/>
                  </a:lnTo>
                  <a:lnTo>
                    <a:pt x="11382" y="56849"/>
                  </a:lnTo>
                  <a:lnTo>
                    <a:pt x="4972" y="70797"/>
                  </a:lnTo>
                  <a:lnTo>
                    <a:pt x="1090" y="85584"/>
                  </a:lnTo>
                  <a:lnTo>
                    <a:pt x="0" y="100972"/>
                  </a:lnTo>
                  <a:lnTo>
                    <a:pt x="1805" y="116195"/>
                  </a:lnTo>
                  <a:lnTo>
                    <a:pt x="6747" y="130018"/>
                  </a:lnTo>
                  <a:lnTo>
                    <a:pt x="14639" y="141880"/>
                  </a:lnTo>
                  <a:lnTo>
                    <a:pt x="24990" y="151831"/>
                  </a:lnTo>
                  <a:lnTo>
                    <a:pt x="37236" y="160189"/>
                  </a:lnTo>
                  <a:lnTo>
                    <a:pt x="50869" y="167310"/>
                  </a:lnTo>
                  <a:lnTo>
                    <a:pt x="65294" y="173131"/>
                  </a:lnTo>
                  <a:lnTo>
                    <a:pt x="79844" y="177175"/>
                  </a:lnTo>
                  <a:lnTo>
                    <a:pt x="94148" y="179319"/>
                  </a:lnTo>
                  <a:lnTo>
                    <a:pt x="108093" y="179585"/>
                  </a:lnTo>
                  <a:lnTo>
                    <a:pt x="121697" y="177944"/>
                  </a:lnTo>
                  <a:lnTo>
                    <a:pt x="135003" y="174587"/>
                  </a:lnTo>
                  <a:lnTo>
                    <a:pt x="147536" y="170202"/>
                  </a:lnTo>
                  <a:lnTo>
                    <a:pt x="159523" y="165432"/>
                  </a:lnTo>
                  <a:lnTo>
                    <a:pt x="172018" y="159861"/>
                  </a:lnTo>
                  <a:lnTo>
                    <a:pt x="187027" y="1526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495881" y="1109280"/>
              <a:ext cx="163872" cy="37818"/>
            </a:xfrm>
            <a:custGeom>
              <a:avLst/>
              <a:gdLst/>
              <a:ahLst/>
              <a:cxnLst/>
              <a:rect l="0" t="0" r="0" b="0"/>
              <a:pathLst>
                <a:path w="163872" h="37818">
                  <a:moveTo>
                    <a:pt x="0" y="37817"/>
                  </a:moveTo>
                  <a:lnTo>
                    <a:pt x="10538" y="34304"/>
                  </a:lnTo>
                  <a:lnTo>
                    <a:pt x="20531" y="30973"/>
                  </a:lnTo>
                  <a:lnTo>
                    <a:pt x="30946" y="27501"/>
                  </a:lnTo>
                  <a:lnTo>
                    <a:pt x="41866" y="23861"/>
                  </a:lnTo>
                  <a:lnTo>
                    <a:pt x="53234" y="20072"/>
                  </a:lnTo>
                  <a:lnTo>
                    <a:pt x="64963" y="16170"/>
                  </a:lnTo>
                  <a:lnTo>
                    <a:pt x="77160" y="12380"/>
                  </a:lnTo>
                  <a:lnTo>
                    <a:pt x="90116" y="9096"/>
                  </a:lnTo>
                  <a:lnTo>
                    <a:pt x="103911" y="6491"/>
                  </a:lnTo>
                  <a:lnTo>
                    <a:pt x="117731" y="4536"/>
                  </a:lnTo>
                  <a:lnTo>
                    <a:pt x="131347" y="2914"/>
                  </a:lnTo>
                  <a:lnTo>
                    <a:pt x="145955" y="1483"/>
                  </a:lnTo>
                  <a:lnTo>
                    <a:pt x="16387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918180" y="1109280"/>
              <a:ext cx="128863" cy="216065"/>
            </a:xfrm>
            <a:custGeom>
              <a:avLst/>
              <a:gdLst/>
              <a:ahLst/>
              <a:cxnLst/>
              <a:rect l="0" t="0" r="0" b="0"/>
              <a:pathLst>
                <a:path w="128863" h="216065">
                  <a:moveTo>
                    <a:pt x="81919" y="0"/>
                  </a:moveTo>
                  <a:lnTo>
                    <a:pt x="68030" y="161"/>
                  </a:lnTo>
                  <a:lnTo>
                    <a:pt x="56238" y="1694"/>
                  </a:lnTo>
                  <a:lnTo>
                    <a:pt x="45457" y="4799"/>
                  </a:lnTo>
                  <a:lnTo>
                    <a:pt x="35349" y="9252"/>
                  </a:lnTo>
                  <a:lnTo>
                    <a:pt x="25739" y="14798"/>
                  </a:lnTo>
                  <a:lnTo>
                    <a:pt x="16514" y="21183"/>
                  </a:lnTo>
                  <a:lnTo>
                    <a:pt x="8356" y="28184"/>
                  </a:lnTo>
                  <a:lnTo>
                    <a:pt x="2660" y="35624"/>
                  </a:lnTo>
                  <a:lnTo>
                    <a:pt x="0" y="43366"/>
                  </a:lnTo>
                  <a:lnTo>
                    <a:pt x="570" y="51119"/>
                  </a:lnTo>
                  <a:lnTo>
                    <a:pt x="4595" y="58446"/>
                  </a:lnTo>
                  <a:lnTo>
                    <a:pt x="11824" y="65154"/>
                  </a:lnTo>
                  <a:lnTo>
                    <a:pt x="21505" y="71443"/>
                  </a:lnTo>
                  <a:lnTo>
                    <a:pt x="32656" y="77783"/>
                  </a:lnTo>
                  <a:lnTo>
                    <a:pt x="44575" y="84452"/>
                  </a:lnTo>
                  <a:lnTo>
                    <a:pt x="56873" y="91714"/>
                  </a:lnTo>
                  <a:lnTo>
                    <a:pt x="69349" y="99899"/>
                  </a:lnTo>
                  <a:lnTo>
                    <a:pt x="81895" y="109094"/>
                  </a:lnTo>
                  <a:lnTo>
                    <a:pt x="94073" y="119186"/>
                  </a:lnTo>
                  <a:lnTo>
                    <a:pt x="105126" y="129996"/>
                  </a:lnTo>
                  <a:lnTo>
                    <a:pt x="114719" y="141340"/>
                  </a:lnTo>
                  <a:lnTo>
                    <a:pt x="122337" y="152872"/>
                  </a:lnTo>
                  <a:lnTo>
                    <a:pt x="127119" y="164109"/>
                  </a:lnTo>
                  <a:lnTo>
                    <a:pt x="128862" y="174807"/>
                  </a:lnTo>
                  <a:lnTo>
                    <a:pt x="127718" y="184748"/>
                  </a:lnTo>
                  <a:lnTo>
                    <a:pt x="123867" y="193645"/>
                  </a:lnTo>
                  <a:lnTo>
                    <a:pt x="117689" y="201437"/>
                  </a:lnTo>
                  <a:lnTo>
                    <a:pt x="109670" y="207866"/>
                  </a:lnTo>
                  <a:lnTo>
                    <a:pt x="100273" y="212398"/>
                  </a:lnTo>
                  <a:lnTo>
                    <a:pt x="89897" y="214919"/>
                  </a:lnTo>
                  <a:lnTo>
                    <a:pt x="79383" y="215859"/>
                  </a:lnTo>
                  <a:lnTo>
                    <a:pt x="68993" y="216064"/>
                  </a:lnTo>
                  <a:lnTo>
                    <a:pt x="57820" y="215554"/>
                  </a:lnTo>
                  <a:lnTo>
                    <a:pt x="44103" y="2142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129402" y="1184913"/>
              <a:ext cx="9358" cy="138661"/>
            </a:xfrm>
            <a:custGeom>
              <a:avLst/>
              <a:gdLst/>
              <a:ahLst/>
              <a:cxnLst/>
              <a:rect l="0" t="0" r="0" b="0"/>
              <a:pathLst>
                <a:path w="9358" h="138661">
                  <a:moveTo>
                    <a:pt x="9357" y="0"/>
                  </a:moveTo>
                  <a:lnTo>
                    <a:pt x="5925" y="10618"/>
                  </a:lnTo>
                  <a:lnTo>
                    <a:pt x="3360" y="21378"/>
                  </a:lnTo>
                  <a:lnTo>
                    <a:pt x="1446" y="33339"/>
                  </a:lnTo>
                  <a:lnTo>
                    <a:pt x="240" y="46279"/>
                  </a:lnTo>
                  <a:lnTo>
                    <a:pt x="0" y="59644"/>
                  </a:lnTo>
                  <a:lnTo>
                    <a:pt x="780" y="73049"/>
                  </a:lnTo>
                  <a:lnTo>
                    <a:pt x="2272" y="86020"/>
                  </a:lnTo>
                  <a:lnTo>
                    <a:pt x="4064" y="99305"/>
                  </a:lnTo>
                  <a:lnTo>
                    <a:pt x="6314" y="115404"/>
                  </a:lnTo>
                  <a:lnTo>
                    <a:pt x="9357" y="1386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113548" y="105885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213489" y="1038923"/>
              <a:ext cx="164775" cy="259440"/>
            </a:xfrm>
            <a:custGeom>
              <a:avLst/>
              <a:gdLst/>
              <a:ahLst/>
              <a:cxnLst/>
              <a:rect l="0" t="0" r="0" b="0"/>
              <a:pathLst>
                <a:path w="164775" h="259440">
                  <a:moveTo>
                    <a:pt x="164774" y="120779"/>
                  </a:moveTo>
                  <a:lnTo>
                    <a:pt x="157669" y="113834"/>
                  </a:lnTo>
                  <a:lnTo>
                    <a:pt x="150240" y="107939"/>
                  </a:lnTo>
                  <a:lnTo>
                    <a:pt x="141744" y="102559"/>
                  </a:lnTo>
                  <a:lnTo>
                    <a:pt x="132238" y="97919"/>
                  </a:lnTo>
                  <a:lnTo>
                    <a:pt x="121886" y="94666"/>
                  </a:lnTo>
                  <a:lnTo>
                    <a:pt x="110877" y="93055"/>
                  </a:lnTo>
                  <a:lnTo>
                    <a:pt x="99384" y="93347"/>
                  </a:lnTo>
                  <a:lnTo>
                    <a:pt x="87544" y="95998"/>
                  </a:lnTo>
                  <a:lnTo>
                    <a:pt x="75465" y="101028"/>
                  </a:lnTo>
                  <a:lnTo>
                    <a:pt x="63420" y="108301"/>
                  </a:lnTo>
                  <a:lnTo>
                    <a:pt x="51828" y="117747"/>
                  </a:lnTo>
                  <a:lnTo>
                    <a:pt x="40889" y="129103"/>
                  </a:lnTo>
                  <a:lnTo>
                    <a:pt x="30784" y="141798"/>
                  </a:lnTo>
                  <a:lnTo>
                    <a:pt x="21776" y="155088"/>
                  </a:lnTo>
                  <a:lnTo>
                    <a:pt x="13910" y="168500"/>
                  </a:lnTo>
                  <a:lnTo>
                    <a:pt x="7430" y="181824"/>
                  </a:lnTo>
                  <a:lnTo>
                    <a:pt x="2865" y="195000"/>
                  </a:lnTo>
                  <a:lnTo>
                    <a:pt x="338" y="208021"/>
                  </a:lnTo>
                  <a:lnTo>
                    <a:pt x="0" y="220519"/>
                  </a:lnTo>
                  <a:lnTo>
                    <a:pt x="2221" y="231788"/>
                  </a:lnTo>
                  <a:lnTo>
                    <a:pt x="6954" y="241525"/>
                  </a:lnTo>
                  <a:lnTo>
                    <a:pt x="13824" y="249241"/>
                  </a:lnTo>
                  <a:lnTo>
                    <a:pt x="22362" y="254088"/>
                  </a:lnTo>
                  <a:lnTo>
                    <a:pt x="32128" y="255873"/>
                  </a:lnTo>
                  <a:lnTo>
                    <a:pt x="42578" y="254759"/>
                  </a:lnTo>
                  <a:lnTo>
                    <a:pt x="53079" y="250926"/>
                  </a:lnTo>
                  <a:lnTo>
                    <a:pt x="63278" y="244751"/>
                  </a:lnTo>
                  <a:lnTo>
                    <a:pt x="72884" y="236326"/>
                  </a:lnTo>
                  <a:lnTo>
                    <a:pt x="81556" y="225382"/>
                  </a:lnTo>
                  <a:lnTo>
                    <a:pt x="89201" y="211988"/>
                  </a:lnTo>
                  <a:lnTo>
                    <a:pt x="95736" y="196319"/>
                  </a:lnTo>
                  <a:lnTo>
                    <a:pt x="100976" y="178466"/>
                  </a:lnTo>
                  <a:lnTo>
                    <a:pt x="104953" y="158694"/>
                  </a:lnTo>
                  <a:lnTo>
                    <a:pt x="108052" y="137382"/>
                  </a:lnTo>
                  <a:lnTo>
                    <a:pt x="110879" y="114907"/>
                  </a:lnTo>
                  <a:lnTo>
                    <a:pt x="113802" y="91599"/>
                  </a:lnTo>
                  <a:lnTo>
                    <a:pt x="116763" y="68096"/>
                  </a:lnTo>
                  <a:lnTo>
                    <a:pt x="119406" y="45317"/>
                  </a:lnTo>
                  <a:lnTo>
                    <a:pt x="121568" y="23799"/>
                  </a:lnTo>
                  <a:lnTo>
                    <a:pt x="124241" y="7003"/>
                  </a:lnTo>
                  <a:lnTo>
                    <a:pt x="127976" y="0"/>
                  </a:lnTo>
                  <a:lnTo>
                    <a:pt x="131338" y="2664"/>
                  </a:lnTo>
                  <a:lnTo>
                    <a:pt x="133880" y="12632"/>
                  </a:lnTo>
                  <a:lnTo>
                    <a:pt x="135687" y="27653"/>
                  </a:lnTo>
                  <a:lnTo>
                    <a:pt x="136939" y="46076"/>
                  </a:lnTo>
                  <a:lnTo>
                    <a:pt x="137794" y="66756"/>
                  </a:lnTo>
                  <a:lnTo>
                    <a:pt x="138375" y="88544"/>
                  </a:lnTo>
                  <a:lnTo>
                    <a:pt x="138766" y="110198"/>
                  </a:lnTo>
                  <a:lnTo>
                    <a:pt x="139035" y="131068"/>
                  </a:lnTo>
                  <a:lnTo>
                    <a:pt x="139419" y="150811"/>
                  </a:lnTo>
                  <a:lnTo>
                    <a:pt x="140313" y="169154"/>
                  </a:lnTo>
                  <a:lnTo>
                    <a:pt x="141893" y="186099"/>
                  </a:lnTo>
                  <a:lnTo>
                    <a:pt x="144177" y="201543"/>
                  </a:lnTo>
                  <a:lnTo>
                    <a:pt x="147484" y="216801"/>
                  </a:lnTo>
                  <a:lnTo>
                    <a:pt x="153447" y="234553"/>
                  </a:lnTo>
                  <a:lnTo>
                    <a:pt x="164774" y="2594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441290" y="1128622"/>
              <a:ext cx="138661" cy="157864"/>
            </a:xfrm>
            <a:custGeom>
              <a:avLst/>
              <a:gdLst/>
              <a:ahLst/>
              <a:cxnLst/>
              <a:rect l="0" t="0" r="0" b="0"/>
              <a:pathLst>
                <a:path w="138661" h="157864">
                  <a:moveTo>
                    <a:pt x="0" y="56291"/>
                  </a:moveTo>
                  <a:lnTo>
                    <a:pt x="10538" y="59563"/>
                  </a:lnTo>
                  <a:lnTo>
                    <a:pt x="20531" y="60595"/>
                  </a:lnTo>
                  <a:lnTo>
                    <a:pt x="30935" y="59404"/>
                  </a:lnTo>
                  <a:lnTo>
                    <a:pt x="41441" y="56157"/>
                  </a:lnTo>
                  <a:lnTo>
                    <a:pt x="51257" y="50850"/>
                  </a:lnTo>
                  <a:lnTo>
                    <a:pt x="59963" y="43685"/>
                  </a:lnTo>
                  <a:lnTo>
                    <a:pt x="66961" y="35202"/>
                  </a:lnTo>
                  <a:lnTo>
                    <a:pt x="71313" y="26128"/>
                  </a:lnTo>
                  <a:lnTo>
                    <a:pt x="72763" y="16955"/>
                  </a:lnTo>
                  <a:lnTo>
                    <a:pt x="71419" y="8672"/>
                  </a:lnTo>
                  <a:lnTo>
                    <a:pt x="67433" y="2811"/>
                  </a:lnTo>
                  <a:lnTo>
                    <a:pt x="61171" y="0"/>
                  </a:lnTo>
                  <a:lnTo>
                    <a:pt x="53298" y="451"/>
                  </a:lnTo>
                  <a:lnTo>
                    <a:pt x="44636" y="4386"/>
                  </a:lnTo>
                  <a:lnTo>
                    <a:pt x="35733" y="11561"/>
                  </a:lnTo>
                  <a:lnTo>
                    <a:pt x="27428" y="21611"/>
                  </a:lnTo>
                  <a:lnTo>
                    <a:pt x="20915" y="34282"/>
                  </a:lnTo>
                  <a:lnTo>
                    <a:pt x="16681" y="49170"/>
                  </a:lnTo>
                  <a:lnTo>
                    <a:pt x="14794" y="65411"/>
                  </a:lnTo>
                  <a:lnTo>
                    <a:pt x="15240" y="81823"/>
                  </a:lnTo>
                  <a:lnTo>
                    <a:pt x="17760" y="97722"/>
                  </a:lnTo>
                  <a:lnTo>
                    <a:pt x="22147" y="112512"/>
                  </a:lnTo>
                  <a:lnTo>
                    <a:pt x="28362" y="125497"/>
                  </a:lnTo>
                  <a:lnTo>
                    <a:pt x="36221" y="136477"/>
                  </a:lnTo>
                  <a:lnTo>
                    <a:pt x="45615" y="145271"/>
                  </a:lnTo>
                  <a:lnTo>
                    <a:pt x="56591" y="151498"/>
                  </a:lnTo>
                  <a:lnTo>
                    <a:pt x="69015" y="155209"/>
                  </a:lnTo>
                  <a:lnTo>
                    <a:pt x="82130" y="156972"/>
                  </a:lnTo>
                  <a:lnTo>
                    <a:pt x="96078" y="157830"/>
                  </a:lnTo>
                  <a:lnTo>
                    <a:pt x="113418" y="157863"/>
                  </a:lnTo>
                  <a:lnTo>
                    <a:pt x="138660" y="1571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762038" y="1134491"/>
              <a:ext cx="111168" cy="148437"/>
            </a:xfrm>
            <a:custGeom>
              <a:avLst/>
              <a:gdLst/>
              <a:ahLst/>
              <a:cxnLst/>
              <a:rect l="0" t="0" r="0" b="0"/>
              <a:pathLst>
                <a:path w="111168" h="148437">
                  <a:moveTo>
                    <a:pt x="32205" y="25211"/>
                  </a:moveTo>
                  <a:lnTo>
                    <a:pt x="25260" y="32317"/>
                  </a:lnTo>
                  <a:lnTo>
                    <a:pt x="19364" y="39745"/>
                  </a:lnTo>
                  <a:lnTo>
                    <a:pt x="13979" y="48246"/>
                  </a:lnTo>
                  <a:lnTo>
                    <a:pt x="9132" y="57960"/>
                  </a:lnTo>
                  <a:lnTo>
                    <a:pt x="5103" y="69088"/>
                  </a:lnTo>
                  <a:lnTo>
                    <a:pt x="1992" y="81586"/>
                  </a:lnTo>
                  <a:lnTo>
                    <a:pt x="98" y="94851"/>
                  </a:lnTo>
                  <a:lnTo>
                    <a:pt x="0" y="107889"/>
                  </a:lnTo>
                  <a:lnTo>
                    <a:pt x="1849" y="120136"/>
                  </a:lnTo>
                  <a:lnTo>
                    <a:pt x="5629" y="130890"/>
                  </a:lnTo>
                  <a:lnTo>
                    <a:pt x="11358" y="139146"/>
                  </a:lnTo>
                  <a:lnTo>
                    <a:pt x="18848" y="144602"/>
                  </a:lnTo>
                  <a:lnTo>
                    <a:pt x="27771" y="147534"/>
                  </a:lnTo>
                  <a:lnTo>
                    <a:pt x="37785" y="148436"/>
                  </a:lnTo>
                  <a:lnTo>
                    <a:pt x="48591" y="147800"/>
                  </a:lnTo>
                  <a:lnTo>
                    <a:pt x="59760" y="145653"/>
                  </a:lnTo>
                  <a:lnTo>
                    <a:pt x="70753" y="141587"/>
                  </a:lnTo>
                  <a:lnTo>
                    <a:pt x="81281" y="135520"/>
                  </a:lnTo>
                  <a:lnTo>
                    <a:pt x="90906" y="127308"/>
                  </a:lnTo>
                  <a:lnTo>
                    <a:pt x="98954" y="116575"/>
                  </a:lnTo>
                  <a:lnTo>
                    <a:pt x="105196" y="103379"/>
                  </a:lnTo>
                  <a:lnTo>
                    <a:pt x="109407" y="88673"/>
                  </a:lnTo>
                  <a:lnTo>
                    <a:pt x="111167" y="74024"/>
                  </a:lnTo>
                  <a:lnTo>
                    <a:pt x="110483" y="60330"/>
                  </a:lnTo>
                  <a:lnTo>
                    <a:pt x="107510" y="48017"/>
                  </a:lnTo>
                  <a:lnTo>
                    <a:pt x="102331" y="37349"/>
                  </a:lnTo>
                  <a:lnTo>
                    <a:pt x="95227" y="28279"/>
                  </a:lnTo>
                  <a:lnTo>
                    <a:pt x="86900" y="20725"/>
                  </a:lnTo>
                  <a:lnTo>
                    <a:pt x="77431" y="13972"/>
                  </a:lnTo>
                  <a:lnTo>
                    <a:pt x="64657" y="7425"/>
                  </a:lnTo>
                  <a:lnTo>
                    <a:pt x="4481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960363" y="972636"/>
              <a:ext cx="123807" cy="287911"/>
            </a:xfrm>
            <a:custGeom>
              <a:avLst/>
              <a:gdLst/>
              <a:ahLst/>
              <a:cxnLst/>
              <a:rect l="0" t="0" r="0" b="0"/>
              <a:pathLst>
                <a:path w="123807" h="287911">
                  <a:moveTo>
                    <a:pt x="123806" y="48406"/>
                  </a:moveTo>
                  <a:lnTo>
                    <a:pt x="116780" y="37949"/>
                  </a:lnTo>
                  <a:lnTo>
                    <a:pt x="110118" y="28722"/>
                  </a:lnTo>
                  <a:lnTo>
                    <a:pt x="103170" y="19876"/>
                  </a:lnTo>
                  <a:lnTo>
                    <a:pt x="95683" y="11803"/>
                  </a:lnTo>
                  <a:lnTo>
                    <a:pt x="87328" y="5537"/>
                  </a:lnTo>
                  <a:lnTo>
                    <a:pt x="78016" y="1518"/>
                  </a:lnTo>
                  <a:lnTo>
                    <a:pt x="68045" y="0"/>
                  </a:lnTo>
                  <a:lnTo>
                    <a:pt x="57952" y="1340"/>
                  </a:lnTo>
                  <a:lnTo>
                    <a:pt x="48067" y="5445"/>
                  </a:lnTo>
                  <a:lnTo>
                    <a:pt x="38693" y="12076"/>
                  </a:lnTo>
                  <a:lnTo>
                    <a:pt x="30186" y="21081"/>
                  </a:lnTo>
                  <a:lnTo>
                    <a:pt x="22656" y="32143"/>
                  </a:lnTo>
                  <a:lnTo>
                    <a:pt x="16201" y="44842"/>
                  </a:lnTo>
                  <a:lnTo>
                    <a:pt x="11015" y="58771"/>
                  </a:lnTo>
                  <a:lnTo>
                    <a:pt x="7080" y="73597"/>
                  </a:lnTo>
                  <a:lnTo>
                    <a:pt x="4213" y="89252"/>
                  </a:lnTo>
                  <a:lnTo>
                    <a:pt x="2179" y="105913"/>
                  </a:lnTo>
                  <a:lnTo>
                    <a:pt x="767" y="123586"/>
                  </a:lnTo>
                  <a:lnTo>
                    <a:pt x="0" y="141745"/>
                  </a:lnTo>
                  <a:lnTo>
                    <a:pt x="112" y="159468"/>
                  </a:lnTo>
                  <a:lnTo>
                    <a:pt x="1156" y="176271"/>
                  </a:lnTo>
                  <a:lnTo>
                    <a:pt x="2831" y="192282"/>
                  </a:lnTo>
                  <a:lnTo>
                    <a:pt x="4600" y="207998"/>
                  </a:lnTo>
                  <a:lnTo>
                    <a:pt x="6143" y="223740"/>
                  </a:lnTo>
                  <a:lnTo>
                    <a:pt x="7362" y="238914"/>
                  </a:lnTo>
                  <a:lnTo>
                    <a:pt x="8402" y="253606"/>
                  </a:lnTo>
                  <a:lnTo>
                    <a:pt x="9347" y="269112"/>
                  </a:lnTo>
                  <a:lnTo>
                    <a:pt x="10356" y="2879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907692" y="1134491"/>
              <a:ext cx="138661" cy="25212"/>
            </a:xfrm>
            <a:custGeom>
              <a:avLst/>
              <a:gdLst/>
              <a:ahLst/>
              <a:cxnLst/>
              <a:rect l="0" t="0" r="0" b="0"/>
              <a:pathLst>
                <a:path w="138661" h="25212">
                  <a:moveTo>
                    <a:pt x="0" y="25211"/>
                  </a:moveTo>
                  <a:lnTo>
                    <a:pt x="10699" y="21699"/>
                  </a:lnTo>
                  <a:lnTo>
                    <a:pt x="22225" y="18368"/>
                  </a:lnTo>
                  <a:lnTo>
                    <a:pt x="35733" y="14902"/>
                  </a:lnTo>
                  <a:lnTo>
                    <a:pt x="50857" y="11455"/>
                  </a:lnTo>
                  <a:lnTo>
                    <a:pt x="68687" y="8068"/>
                  </a:lnTo>
                  <a:lnTo>
                    <a:pt x="94807" y="4442"/>
                  </a:lnTo>
                  <a:lnTo>
                    <a:pt x="13866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248510" y="995831"/>
              <a:ext cx="87769" cy="138717"/>
            </a:xfrm>
            <a:custGeom>
              <a:avLst/>
              <a:gdLst/>
              <a:ahLst/>
              <a:cxnLst/>
              <a:rect l="0" t="0" r="0" b="0"/>
              <a:pathLst>
                <a:path w="87769" h="138717">
                  <a:moveTo>
                    <a:pt x="75162" y="0"/>
                  </a:moveTo>
                  <a:lnTo>
                    <a:pt x="68137" y="14050"/>
                  </a:lnTo>
                  <a:lnTo>
                    <a:pt x="61475" y="27375"/>
                  </a:lnTo>
                  <a:lnTo>
                    <a:pt x="54532" y="41250"/>
                  </a:lnTo>
                  <a:lnTo>
                    <a:pt x="47251" y="55396"/>
                  </a:lnTo>
                  <a:lnTo>
                    <a:pt x="39673" y="69001"/>
                  </a:lnTo>
                  <a:lnTo>
                    <a:pt x="31857" y="81632"/>
                  </a:lnTo>
                  <a:lnTo>
                    <a:pt x="23864" y="93247"/>
                  </a:lnTo>
                  <a:lnTo>
                    <a:pt x="15744" y="103989"/>
                  </a:lnTo>
                  <a:lnTo>
                    <a:pt x="7588" y="114040"/>
                  </a:lnTo>
                  <a:lnTo>
                    <a:pt x="1367" y="123204"/>
                  </a:lnTo>
                  <a:lnTo>
                    <a:pt x="0" y="130315"/>
                  </a:lnTo>
                  <a:lnTo>
                    <a:pt x="3765" y="134580"/>
                  </a:lnTo>
                  <a:lnTo>
                    <a:pt x="12031" y="136798"/>
                  </a:lnTo>
                  <a:lnTo>
                    <a:pt x="23878" y="137871"/>
                  </a:lnTo>
                  <a:lnTo>
                    <a:pt x="37503" y="138363"/>
                  </a:lnTo>
                  <a:lnTo>
                    <a:pt x="51669" y="138631"/>
                  </a:lnTo>
                  <a:lnTo>
                    <a:pt x="67604" y="138716"/>
                  </a:lnTo>
                  <a:lnTo>
                    <a:pt x="87768" y="1386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457291" y="928934"/>
              <a:ext cx="181519" cy="319007"/>
            </a:xfrm>
            <a:custGeom>
              <a:avLst/>
              <a:gdLst/>
              <a:ahLst/>
              <a:cxnLst/>
              <a:rect l="0" t="0" r="0" b="0"/>
              <a:pathLst>
                <a:path w="181519" h="319007">
                  <a:moveTo>
                    <a:pt x="30252" y="66897"/>
                  </a:moveTo>
                  <a:lnTo>
                    <a:pt x="26820" y="77595"/>
                  </a:lnTo>
                  <a:lnTo>
                    <a:pt x="24256" y="89121"/>
                  </a:lnTo>
                  <a:lnTo>
                    <a:pt x="22331" y="102635"/>
                  </a:lnTo>
                  <a:lnTo>
                    <a:pt x="20710" y="117802"/>
                  </a:lnTo>
                  <a:lnTo>
                    <a:pt x="18918" y="133941"/>
                  </a:lnTo>
                  <a:lnTo>
                    <a:pt x="16708" y="150549"/>
                  </a:lnTo>
                  <a:lnTo>
                    <a:pt x="14233" y="167353"/>
                  </a:lnTo>
                  <a:lnTo>
                    <a:pt x="11919" y="184225"/>
                  </a:lnTo>
                  <a:lnTo>
                    <a:pt x="10008" y="201108"/>
                  </a:lnTo>
                  <a:lnTo>
                    <a:pt x="8543" y="217982"/>
                  </a:lnTo>
                  <a:lnTo>
                    <a:pt x="7471" y="234842"/>
                  </a:lnTo>
                  <a:lnTo>
                    <a:pt x="6680" y="251610"/>
                  </a:lnTo>
                  <a:lnTo>
                    <a:pt x="5172" y="265518"/>
                  </a:lnTo>
                  <a:lnTo>
                    <a:pt x="2595" y="271823"/>
                  </a:lnTo>
                  <a:lnTo>
                    <a:pt x="649" y="269571"/>
                  </a:lnTo>
                  <a:lnTo>
                    <a:pt x="0" y="260366"/>
                  </a:lnTo>
                  <a:lnTo>
                    <a:pt x="613" y="246705"/>
                  </a:lnTo>
                  <a:lnTo>
                    <a:pt x="2252" y="231225"/>
                  </a:lnTo>
                  <a:lnTo>
                    <a:pt x="4662" y="215504"/>
                  </a:lnTo>
                  <a:lnTo>
                    <a:pt x="7629" y="200201"/>
                  </a:lnTo>
                  <a:lnTo>
                    <a:pt x="10987" y="185485"/>
                  </a:lnTo>
                  <a:lnTo>
                    <a:pt x="14617" y="171318"/>
                  </a:lnTo>
                  <a:lnTo>
                    <a:pt x="18433" y="157594"/>
                  </a:lnTo>
                  <a:lnTo>
                    <a:pt x="22375" y="144206"/>
                  </a:lnTo>
                  <a:lnTo>
                    <a:pt x="26408" y="131065"/>
                  </a:lnTo>
                  <a:lnTo>
                    <a:pt x="30699" y="118297"/>
                  </a:lnTo>
                  <a:lnTo>
                    <a:pt x="35600" y="106217"/>
                  </a:lnTo>
                  <a:lnTo>
                    <a:pt x="41250" y="94932"/>
                  </a:lnTo>
                  <a:lnTo>
                    <a:pt x="47602" y="83984"/>
                  </a:lnTo>
                  <a:lnTo>
                    <a:pt x="54531" y="72499"/>
                  </a:lnTo>
                  <a:lnTo>
                    <a:pt x="61902" y="60032"/>
                  </a:lnTo>
                  <a:lnTo>
                    <a:pt x="69794" y="46929"/>
                  </a:lnTo>
                  <a:lnTo>
                    <a:pt x="78482" y="34071"/>
                  </a:lnTo>
                  <a:lnTo>
                    <a:pt x="88052" y="21985"/>
                  </a:lnTo>
                  <a:lnTo>
                    <a:pt x="98415" y="11559"/>
                  </a:lnTo>
                  <a:lnTo>
                    <a:pt x="109417" y="4168"/>
                  </a:lnTo>
                  <a:lnTo>
                    <a:pt x="120882" y="288"/>
                  </a:lnTo>
                  <a:lnTo>
                    <a:pt x="132090" y="0"/>
                  </a:lnTo>
                  <a:lnTo>
                    <a:pt x="141836" y="3431"/>
                  </a:lnTo>
                  <a:lnTo>
                    <a:pt x="149585" y="10258"/>
                  </a:lnTo>
                  <a:lnTo>
                    <a:pt x="155597" y="19870"/>
                  </a:lnTo>
                  <a:lnTo>
                    <a:pt x="160566" y="31610"/>
                  </a:lnTo>
                  <a:lnTo>
                    <a:pt x="165011" y="44898"/>
                  </a:lnTo>
                  <a:lnTo>
                    <a:pt x="168832" y="59090"/>
                  </a:lnTo>
                  <a:lnTo>
                    <a:pt x="171435" y="73482"/>
                  </a:lnTo>
                  <a:lnTo>
                    <a:pt x="172575" y="87692"/>
                  </a:lnTo>
                  <a:lnTo>
                    <a:pt x="172552" y="101980"/>
                  </a:lnTo>
                  <a:lnTo>
                    <a:pt x="171982" y="117089"/>
                  </a:lnTo>
                  <a:lnTo>
                    <a:pt x="171287" y="133375"/>
                  </a:lnTo>
                  <a:lnTo>
                    <a:pt x="170660" y="150627"/>
                  </a:lnTo>
                  <a:lnTo>
                    <a:pt x="170159" y="168290"/>
                  </a:lnTo>
                  <a:lnTo>
                    <a:pt x="169789" y="185979"/>
                  </a:lnTo>
                  <a:lnTo>
                    <a:pt x="169726" y="203335"/>
                  </a:lnTo>
                  <a:lnTo>
                    <a:pt x="170311" y="219954"/>
                  </a:lnTo>
                  <a:lnTo>
                    <a:pt x="171674" y="235689"/>
                  </a:lnTo>
                  <a:lnTo>
                    <a:pt x="173572" y="250531"/>
                  </a:lnTo>
                  <a:lnTo>
                    <a:pt x="175689" y="266197"/>
                  </a:lnTo>
                  <a:lnTo>
                    <a:pt x="178209" y="286740"/>
                  </a:lnTo>
                  <a:lnTo>
                    <a:pt x="181518" y="3190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500149" y="1084069"/>
              <a:ext cx="151266" cy="12607"/>
            </a:xfrm>
            <a:custGeom>
              <a:avLst/>
              <a:gdLst/>
              <a:ahLst/>
              <a:cxnLst/>
              <a:rect l="0" t="0" r="0" b="0"/>
              <a:pathLst>
                <a:path w="151266" h="12607">
                  <a:moveTo>
                    <a:pt x="0" y="12606"/>
                  </a:moveTo>
                  <a:lnTo>
                    <a:pt x="10698" y="9174"/>
                  </a:lnTo>
                  <a:lnTo>
                    <a:pt x="22224" y="6609"/>
                  </a:lnTo>
                  <a:lnTo>
                    <a:pt x="35738" y="4690"/>
                  </a:lnTo>
                  <a:lnTo>
                    <a:pt x="50905" y="3276"/>
                  </a:lnTo>
                  <a:lnTo>
                    <a:pt x="67043" y="2260"/>
                  </a:lnTo>
                  <a:lnTo>
                    <a:pt x="83630" y="1545"/>
                  </a:lnTo>
                  <a:lnTo>
                    <a:pt x="99666" y="1048"/>
                  </a:lnTo>
                  <a:lnTo>
                    <a:pt x="115173" y="653"/>
                  </a:lnTo>
                  <a:lnTo>
                    <a:pt x="131507" y="324"/>
                  </a:lnTo>
                  <a:lnTo>
                    <a:pt x="15126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500050" y="1348784"/>
              <a:ext cx="3113549" cy="138661"/>
            </a:xfrm>
            <a:custGeom>
              <a:avLst/>
              <a:gdLst/>
              <a:ahLst/>
              <a:cxnLst/>
              <a:rect l="0" t="0" r="0" b="0"/>
              <a:pathLst>
                <a:path w="3113549" h="138661">
                  <a:moveTo>
                    <a:pt x="0" y="138660"/>
                  </a:moveTo>
                  <a:lnTo>
                    <a:pt x="14050" y="138660"/>
                  </a:lnTo>
                  <a:lnTo>
                    <a:pt x="27374" y="138660"/>
                  </a:lnTo>
                  <a:lnTo>
                    <a:pt x="41266" y="138660"/>
                  </a:lnTo>
                  <a:lnTo>
                    <a:pt x="56033" y="138660"/>
                  </a:lnTo>
                  <a:lnTo>
                    <a:pt x="71967" y="138660"/>
                  </a:lnTo>
                  <a:lnTo>
                    <a:pt x="89099" y="138660"/>
                  </a:lnTo>
                  <a:lnTo>
                    <a:pt x="107270" y="138660"/>
                  </a:lnTo>
                  <a:lnTo>
                    <a:pt x="126261" y="138660"/>
                  </a:lnTo>
                  <a:lnTo>
                    <a:pt x="145862" y="138655"/>
                  </a:lnTo>
                  <a:lnTo>
                    <a:pt x="165901" y="138448"/>
                  </a:lnTo>
                  <a:lnTo>
                    <a:pt x="186248" y="137671"/>
                  </a:lnTo>
                  <a:lnTo>
                    <a:pt x="206808" y="136176"/>
                  </a:lnTo>
                  <a:lnTo>
                    <a:pt x="227514" y="134198"/>
                  </a:lnTo>
                  <a:lnTo>
                    <a:pt x="248320" y="132224"/>
                  </a:lnTo>
                  <a:lnTo>
                    <a:pt x="269181" y="130539"/>
                  </a:lnTo>
                  <a:lnTo>
                    <a:pt x="289685" y="129024"/>
                  </a:lnTo>
                  <a:lnTo>
                    <a:pt x="309080" y="127281"/>
                  </a:lnTo>
                  <a:lnTo>
                    <a:pt x="327058" y="125093"/>
                  </a:lnTo>
                  <a:lnTo>
                    <a:pt x="344083" y="122630"/>
                  </a:lnTo>
                  <a:lnTo>
                    <a:pt x="361127" y="120322"/>
                  </a:lnTo>
                  <a:lnTo>
                    <a:pt x="378770" y="118414"/>
                  </a:lnTo>
                  <a:lnTo>
                    <a:pt x="397361" y="116950"/>
                  </a:lnTo>
                  <a:lnTo>
                    <a:pt x="417206" y="115878"/>
                  </a:lnTo>
                  <a:lnTo>
                    <a:pt x="438312" y="115109"/>
                  </a:lnTo>
                  <a:lnTo>
                    <a:pt x="459914" y="114370"/>
                  </a:lnTo>
                  <a:lnTo>
                    <a:pt x="480673" y="113227"/>
                  </a:lnTo>
                  <a:lnTo>
                    <a:pt x="499907" y="111482"/>
                  </a:lnTo>
                  <a:lnTo>
                    <a:pt x="517749" y="109334"/>
                  </a:lnTo>
                  <a:lnTo>
                    <a:pt x="534792" y="107246"/>
                  </a:lnTo>
                  <a:lnTo>
                    <a:pt x="551503" y="105490"/>
                  </a:lnTo>
                  <a:lnTo>
                    <a:pt x="568513" y="104130"/>
                  </a:lnTo>
                  <a:lnTo>
                    <a:pt x="586662" y="103128"/>
                  </a:lnTo>
                  <a:lnTo>
                    <a:pt x="606277" y="102407"/>
                  </a:lnTo>
                  <a:lnTo>
                    <a:pt x="626700" y="101700"/>
                  </a:lnTo>
                  <a:lnTo>
                    <a:pt x="646579" y="100579"/>
                  </a:lnTo>
                  <a:lnTo>
                    <a:pt x="665197" y="98842"/>
                  </a:lnTo>
                  <a:lnTo>
                    <a:pt x="683215" y="96497"/>
                  </a:lnTo>
                  <a:lnTo>
                    <a:pt x="702278" y="93639"/>
                  </a:lnTo>
                  <a:lnTo>
                    <a:pt x="723263" y="90392"/>
                  </a:lnTo>
                  <a:lnTo>
                    <a:pt x="746066" y="87056"/>
                  </a:lnTo>
                  <a:lnTo>
                    <a:pt x="770038" y="84083"/>
                  </a:lnTo>
                  <a:lnTo>
                    <a:pt x="794632" y="81684"/>
                  </a:lnTo>
                  <a:lnTo>
                    <a:pt x="819143" y="79669"/>
                  </a:lnTo>
                  <a:lnTo>
                    <a:pt x="842671" y="77581"/>
                  </a:lnTo>
                  <a:lnTo>
                    <a:pt x="864841" y="75159"/>
                  </a:lnTo>
                  <a:lnTo>
                    <a:pt x="886277" y="72536"/>
                  </a:lnTo>
                  <a:lnTo>
                    <a:pt x="908310" y="70120"/>
                  </a:lnTo>
                  <a:lnTo>
                    <a:pt x="931644" y="68139"/>
                  </a:lnTo>
                  <a:lnTo>
                    <a:pt x="955804" y="66626"/>
                  </a:lnTo>
                  <a:lnTo>
                    <a:pt x="979502" y="65522"/>
                  </a:lnTo>
                  <a:lnTo>
                    <a:pt x="1002003" y="64731"/>
                  </a:lnTo>
                  <a:lnTo>
                    <a:pt x="1022976" y="63978"/>
                  </a:lnTo>
                  <a:lnTo>
                    <a:pt x="1042210" y="62825"/>
                  </a:lnTo>
                  <a:lnTo>
                    <a:pt x="1059818" y="61074"/>
                  </a:lnTo>
                  <a:lnTo>
                    <a:pt x="1076857" y="58921"/>
                  </a:lnTo>
                  <a:lnTo>
                    <a:pt x="1095115" y="56830"/>
                  </a:lnTo>
                  <a:lnTo>
                    <a:pt x="1115491" y="55067"/>
                  </a:lnTo>
                  <a:lnTo>
                    <a:pt x="1138054" y="53498"/>
                  </a:lnTo>
                  <a:lnTo>
                    <a:pt x="1162484" y="51719"/>
                  </a:lnTo>
                  <a:lnTo>
                    <a:pt x="1188353" y="49508"/>
                  </a:lnTo>
                  <a:lnTo>
                    <a:pt x="1214691" y="47029"/>
                  </a:lnTo>
                  <a:lnTo>
                    <a:pt x="1240089" y="44710"/>
                  </a:lnTo>
                  <a:lnTo>
                    <a:pt x="1263862" y="42795"/>
                  </a:lnTo>
                  <a:lnTo>
                    <a:pt x="1286354" y="41326"/>
                  </a:lnTo>
                  <a:lnTo>
                    <a:pt x="1308546" y="40251"/>
                  </a:lnTo>
                  <a:lnTo>
                    <a:pt x="1331055" y="39486"/>
                  </a:lnTo>
                  <a:lnTo>
                    <a:pt x="1353707" y="38953"/>
                  </a:lnTo>
                  <a:lnTo>
                    <a:pt x="1375757" y="38585"/>
                  </a:lnTo>
                  <a:lnTo>
                    <a:pt x="1396823" y="38335"/>
                  </a:lnTo>
                  <a:lnTo>
                    <a:pt x="1417466" y="38165"/>
                  </a:lnTo>
                  <a:lnTo>
                    <a:pt x="1438940" y="38050"/>
                  </a:lnTo>
                  <a:lnTo>
                    <a:pt x="1461904" y="37973"/>
                  </a:lnTo>
                  <a:lnTo>
                    <a:pt x="1486420" y="37921"/>
                  </a:lnTo>
                  <a:lnTo>
                    <a:pt x="1512267" y="37886"/>
                  </a:lnTo>
                  <a:lnTo>
                    <a:pt x="1539153" y="37863"/>
                  </a:lnTo>
                  <a:lnTo>
                    <a:pt x="1566808" y="37848"/>
                  </a:lnTo>
                  <a:lnTo>
                    <a:pt x="1595012" y="37837"/>
                  </a:lnTo>
                  <a:lnTo>
                    <a:pt x="1623585" y="37830"/>
                  </a:lnTo>
                  <a:lnTo>
                    <a:pt x="1651819" y="37826"/>
                  </a:lnTo>
                  <a:lnTo>
                    <a:pt x="1678527" y="37823"/>
                  </a:lnTo>
                  <a:lnTo>
                    <a:pt x="1703202" y="37821"/>
                  </a:lnTo>
                  <a:lnTo>
                    <a:pt x="1726508" y="37819"/>
                  </a:lnTo>
                  <a:lnTo>
                    <a:pt x="1749887" y="37818"/>
                  </a:lnTo>
                  <a:lnTo>
                    <a:pt x="1774169" y="37818"/>
                  </a:lnTo>
                  <a:lnTo>
                    <a:pt x="1798985" y="37817"/>
                  </a:lnTo>
                  <a:lnTo>
                    <a:pt x="1823134" y="37817"/>
                  </a:lnTo>
                  <a:lnTo>
                    <a:pt x="1845945" y="37817"/>
                  </a:lnTo>
                  <a:lnTo>
                    <a:pt x="1867332" y="37817"/>
                  </a:lnTo>
                  <a:lnTo>
                    <a:pt x="1887482" y="37817"/>
                  </a:lnTo>
                  <a:lnTo>
                    <a:pt x="1906677" y="37817"/>
                  </a:lnTo>
                  <a:lnTo>
                    <a:pt x="1925758" y="37817"/>
                  </a:lnTo>
                  <a:lnTo>
                    <a:pt x="1946032" y="37817"/>
                  </a:lnTo>
                  <a:lnTo>
                    <a:pt x="1968099" y="37817"/>
                  </a:lnTo>
                  <a:lnTo>
                    <a:pt x="1991368" y="37817"/>
                  </a:lnTo>
                  <a:lnTo>
                    <a:pt x="2014449" y="37817"/>
                  </a:lnTo>
                  <a:lnTo>
                    <a:pt x="2036533" y="37817"/>
                  </a:lnTo>
                  <a:lnTo>
                    <a:pt x="2057425" y="37817"/>
                  </a:lnTo>
                  <a:lnTo>
                    <a:pt x="2077243" y="37817"/>
                  </a:lnTo>
                  <a:lnTo>
                    <a:pt x="2096198" y="37817"/>
                  </a:lnTo>
                  <a:lnTo>
                    <a:pt x="2114508" y="37817"/>
                  </a:lnTo>
                  <a:lnTo>
                    <a:pt x="2132351" y="37817"/>
                  </a:lnTo>
                  <a:lnTo>
                    <a:pt x="2149866" y="37817"/>
                  </a:lnTo>
                  <a:lnTo>
                    <a:pt x="2167154" y="37817"/>
                  </a:lnTo>
                  <a:lnTo>
                    <a:pt x="2184285" y="37817"/>
                  </a:lnTo>
                  <a:lnTo>
                    <a:pt x="2201311" y="37817"/>
                  </a:lnTo>
                  <a:lnTo>
                    <a:pt x="2218265" y="37817"/>
                  </a:lnTo>
                  <a:lnTo>
                    <a:pt x="2235170" y="37817"/>
                  </a:lnTo>
                  <a:lnTo>
                    <a:pt x="2252043" y="37817"/>
                  </a:lnTo>
                  <a:lnTo>
                    <a:pt x="2268894" y="37817"/>
                  </a:lnTo>
                  <a:lnTo>
                    <a:pt x="2285731" y="37817"/>
                  </a:lnTo>
                  <a:lnTo>
                    <a:pt x="2302557" y="37817"/>
                  </a:lnTo>
                  <a:lnTo>
                    <a:pt x="2319378" y="37817"/>
                  </a:lnTo>
                  <a:lnTo>
                    <a:pt x="2336194" y="37817"/>
                  </a:lnTo>
                  <a:lnTo>
                    <a:pt x="2353023" y="37817"/>
                  </a:lnTo>
                  <a:lnTo>
                    <a:pt x="2370455" y="37817"/>
                  </a:lnTo>
                  <a:lnTo>
                    <a:pt x="2389594" y="37817"/>
                  </a:lnTo>
                  <a:lnTo>
                    <a:pt x="2410888" y="37817"/>
                  </a:lnTo>
                  <a:lnTo>
                    <a:pt x="2433633" y="37817"/>
                  </a:lnTo>
                  <a:lnTo>
                    <a:pt x="2456360" y="37817"/>
                  </a:lnTo>
                  <a:lnTo>
                    <a:pt x="2478212" y="37817"/>
                  </a:lnTo>
                  <a:lnTo>
                    <a:pt x="2499152" y="37817"/>
                  </a:lnTo>
                  <a:lnTo>
                    <a:pt x="2519637" y="37817"/>
                  </a:lnTo>
                  <a:lnTo>
                    <a:pt x="2540011" y="37811"/>
                  </a:lnTo>
                  <a:lnTo>
                    <a:pt x="2560044" y="37604"/>
                  </a:lnTo>
                  <a:lnTo>
                    <a:pt x="2579053" y="36828"/>
                  </a:lnTo>
                  <a:lnTo>
                    <a:pt x="2596731" y="35333"/>
                  </a:lnTo>
                  <a:lnTo>
                    <a:pt x="2613334" y="33354"/>
                  </a:lnTo>
                  <a:lnTo>
                    <a:pt x="2629450" y="31381"/>
                  </a:lnTo>
                  <a:lnTo>
                    <a:pt x="2645482" y="29701"/>
                  </a:lnTo>
                  <a:lnTo>
                    <a:pt x="2661608" y="28393"/>
                  </a:lnTo>
                  <a:lnTo>
                    <a:pt x="2677878" y="27425"/>
                  </a:lnTo>
                  <a:lnTo>
                    <a:pt x="2694286" y="26733"/>
                  </a:lnTo>
                  <a:lnTo>
                    <a:pt x="2710806" y="26249"/>
                  </a:lnTo>
                  <a:lnTo>
                    <a:pt x="2727412" y="25914"/>
                  </a:lnTo>
                  <a:lnTo>
                    <a:pt x="2744097" y="25685"/>
                  </a:lnTo>
                  <a:lnTo>
                    <a:pt x="2761430" y="25530"/>
                  </a:lnTo>
                  <a:lnTo>
                    <a:pt x="2780501" y="25425"/>
                  </a:lnTo>
                  <a:lnTo>
                    <a:pt x="2801760" y="25349"/>
                  </a:lnTo>
                  <a:lnTo>
                    <a:pt x="2824888" y="25095"/>
                  </a:lnTo>
                  <a:lnTo>
                    <a:pt x="2849148" y="24286"/>
                  </a:lnTo>
                  <a:lnTo>
                    <a:pt x="2873976" y="22770"/>
                  </a:lnTo>
                  <a:lnTo>
                    <a:pt x="2898864" y="20777"/>
                  </a:lnTo>
                  <a:lnTo>
                    <a:pt x="2923291" y="18794"/>
                  </a:lnTo>
                  <a:lnTo>
                    <a:pt x="2947024" y="17103"/>
                  </a:lnTo>
                  <a:lnTo>
                    <a:pt x="2969879" y="15583"/>
                  </a:lnTo>
                  <a:lnTo>
                    <a:pt x="2991596" y="13837"/>
                  </a:lnTo>
                  <a:lnTo>
                    <a:pt x="3012142" y="11648"/>
                  </a:lnTo>
                  <a:lnTo>
                    <a:pt x="3031411" y="9172"/>
                  </a:lnTo>
                  <a:lnTo>
                    <a:pt x="3051267" y="6596"/>
                  </a:lnTo>
                  <a:lnTo>
                    <a:pt x="3076132" y="3690"/>
                  </a:lnTo>
                  <a:lnTo>
                    <a:pt x="311354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270243" y="1512655"/>
              <a:ext cx="150006" cy="264716"/>
            </a:xfrm>
            <a:custGeom>
              <a:avLst/>
              <a:gdLst/>
              <a:ahLst/>
              <a:cxnLst/>
              <a:rect l="0" t="0" r="0" b="0"/>
              <a:pathLst>
                <a:path w="150006" h="264716">
                  <a:moveTo>
                    <a:pt x="11345" y="0"/>
                  </a:moveTo>
                  <a:lnTo>
                    <a:pt x="7913" y="14050"/>
                  </a:lnTo>
                  <a:lnTo>
                    <a:pt x="5348" y="27374"/>
                  </a:lnTo>
                  <a:lnTo>
                    <a:pt x="3429" y="41266"/>
                  </a:lnTo>
                  <a:lnTo>
                    <a:pt x="2015" y="56033"/>
                  </a:lnTo>
                  <a:lnTo>
                    <a:pt x="999" y="71967"/>
                  </a:lnTo>
                  <a:lnTo>
                    <a:pt x="290" y="89099"/>
                  </a:lnTo>
                  <a:lnTo>
                    <a:pt x="0" y="107271"/>
                  </a:lnTo>
                  <a:lnTo>
                    <a:pt x="436" y="126261"/>
                  </a:lnTo>
                  <a:lnTo>
                    <a:pt x="1700" y="145813"/>
                  </a:lnTo>
                  <a:lnTo>
                    <a:pt x="3533" y="163930"/>
                  </a:lnTo>
                  <a:lnTo>
                    <a:pt x="5807" y="175123"/>
                  </a:lnTo>
                  <a:lnTo>
                    <a:pt x="8565" y="176579"/>
                  </a:lnTo>
                  <a:lnTo>
                    <a:pt x="11489" y="171386"/>
                  </a:lnTo>
                  <a:lnTo>
                    <a:pt x="14777" y="162281"/>
                  </a:lnTo>
                  <a:lnTo>
                    <a:pt x="18851" y="151144"/>
                  </a:lnTo>
                  <a:lnTo>
                    <a:pt x="23866" y="139057"/>
                  </a:lnTo>
                  <a:lnTo>
                    <a:pt x="29753" y="126763"/>
                  </a:lnTo>
                  <a:lnTo>
                    <a:pt x="36349" y="114885"/>
                  </a:lnTo>
                  <a:lnTo>
                    <a:pt x="43489" y="103710"/>
                  </a:lnTo>
                  <a:lnTo>
                    <a:pt x="51222" y="94028"/>
                  </a:lnTo>
                  <a:lnTo>
                    <a:pt x="59801" y="87202"/>
                  </a:lnTo>
                  <a:lnTo>
                    <a:pt x="69285" y="83733"/>
                  </a:lnTo>
                  <a:lnTo>
                    <a:pt x="79185" y="83736"/>
                  </a:lnTo>
                  <a:lnTo>
                    <a:pt x="88600" y="87369"/>
                  </a:lnTo>
                  <a:lnTo>
                    <a:pt x="97058" y="94336"/>
                  </a:lnTo>
                  <a:lnTo>
                    <a:pt x="104501" y="104043"/>
                  </a:lnTo>
                  <a:lnTo>
                    <a:pt x="111066" y="115846"/>
                  </a:lnTo>
                  <a:lnTo>
                    <a:pt x="116945" y="129184"/>
                  </a:lnTo>
                  <a:lnTo>
                    <a:pt x="122314" y="143611"/>
                  </a:lnTo>
                  <a:lnTo>
                    <a:pt x="127318" y="158800"/>
                  </a:lnTo>
                  <a:lnTo>
                    <a:pt x="132062" y="174501"/>
                  </a:lnTo>
                  <a:lnTo>
                    <a:pt x="136443" y="190283"/>
                  </a:lnTo>
                  <a:lnTo>
                    <a:pt x="140596" y="207308"/>
                  </a:lnTo>
                  <a:lnTo>
                    <a:pt x="144885" y="229747"/>
                  </a:lnTo>
                  <a:lnTo>
                    <a:pt x="150005" y="2647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432853" y="1613499"/>
              <a:ext cx="113451" cy="76974"/>
            </a:xfrm>
            <a:custGeom>
              <a:avLst/>
              <a:gdLst/>
              <a:ahLst/>
              <a:cxnLst/>
              <a:rect l="0" t="0" r="0" b="0"/>
              <a:pathLst>
                <a:path w="113451" h="76974">
                  <a:moveTo>
                    <a:pt x="0" y="0"/>
                  </a:moveTo>
                  <a:lnTo>
                    <a:pt x="3593" y="10537"/>
                  </a:lnTo>
                  <a:lnTo>
                    <a:pt x="7691" y="20531"/>
                  </a:lnTo>
                  <a:lnTo>
                    <a:pt x="12720" y="30934"/>
                  </a:lnTo>
                  <a:lnTo>
                    <a:pt x="18794" y="41441"/>
                  </a:lnTo>
                  <a:lnTo>
                    <a:pt x="26133" y="51256"/>
                  </a:lnTo>
                  <a:lnTo>
                    <a:pt x="34734" y="59968"/>
                  </a:lnTo>
                  <a:lnTo>
                    <a:pt x="44417" y="67172"/>
                  </a:lnTo>
                  <a:lnTo>
                    <a:pt x="54946" y="72302"/>
                  </a:lnTo>
                  <a:lnTo>
                    <a:pt x="66088" y="75262"/>
                  </a:lnTo>
                  <a:lnTo>
                    <a:pt x="77120" y="76515"/>
                  </a:lnTo>
                  <a:lnTo>
                    <a:pt x="87914" y="76973"/>
                  </a:lnTo>
                  <a:lnTo>
                    <a:pt x="99416" y="76677"/>
                  </a:lnTo>
                  <a:lnTo>
                    <a:pt x="113450" y="7563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430879" y="1575682"/>
              <a:ext cx="153241" cy="441192"/>
            </a:xfrm>
            <a:custGeom>
              <a:avLst/>
              <a:gdLst/>
              <a:ahLst/>
              <a:cxnLst/>
              <a:rect l="0" t="0" r="0" b="0"/>
              <a:pathLst>
                <a:path w="153241" h="441192">
                  <a:moveTo>
                    <a:pt x="153240" y="0"/>
                  </a:moveTo>
                  <a:lnTo>
                    <a:pt x="146215" y="10618"/>
                  </a:lnTo>
                  <a:lnTo>
                    <a:pt x="139553" y="21378"/>
                  </a:lnTo>
                  <a:lnTo>
                    <a:pt x="132615" y="33340"/>
                  </a:lnTo>
                  <a:lnTo>
                    <a:pt x="125542" y="46279"/>
                  </a:lnTo>
                  <a:lnTo>
                    <a:pt x="118739" y="59645"/>
                  </a:lnTo>
                  <a:lnTo>
                    <a:pt x="112424" y="73060"/>
                  </a:lnTo>
                  <a:lnTo>
                    <a:pt x="106617" y="86365"/>
                  </a:lnTo>
                  <a:lnTo>
                    <a:pt x="101246" y="99516"/>
                  </a:lnTo>
                  <a:lnTo>
                    <a:pt x="96215" y="112525"/>
                  </a:lnTo>
                  <a:lnTo>
                    <a:pt x="91437" y="125420"/>
                  </a:lnTo>
                  <a:lnTo>
                    <a:pt x="86838" y="138227"/>
                  </a:lnTo>
                  <a:lnTo>
                    <a:pt x="82366" y="150972"/>
                  </a:lnTo>
                  <a:lnTo>
                    <a:pt x="77982" y="163673"/>
                  </a:lnTo>
                  <a:lnTo>
                    <a:pt x="73656" y="176344"/>
                  </a:lnTo>
                  <a:lnTo>
                    <a:pt x="69372" y="188993"/>
                  </a:lnTo>
                  <a:lnTo>
                    <a:pt x="65114" y="201628"/>
                  </a:lnTo>
                  <a:lnTo>
                    <a:pt x="60875" y="214253"/>
                  </a:lnTo>
                  <a:lnTo>
                    <a:pt x="56648" y="226872"/>
                  </a:lnTo>
                  <a:lnTo>
                    <a:pt x="52430" y="239486"/>
                  </a:lnTo>
                  <a:lnTo>
                    <a:pt x="48217" y="252098"/>
                  </a:lnTo>
                  <a:lnTo>
                    <a:pt x="44002" y="264718"/>
                  </a:lnTo>
                  <a:lnTo>
                    <a:pt x="39589" y="277740"/>
                  </a:lnTo>
                  <a:lnTo>
                    <a:pt x="34607" y="291900"/>
                  </a:lnTo>
                  <a:lnTo>
                    <a:pt x="28908" y="307502"/>
                  </a:lnTo>
                  <a:lnTo>
                    <a:pt x="22726" y="324273"/>
                  </a:lnTo>
                  <a:lnTo>
                    <a:pt x="16550" y="341601"/>
                  </a:lnTo>
                  <a:lnTo>
                    <a:pt x="10679" y="359050"/>
                  </a:lnTo>
                  <a:lnTo>
                    <a:pt x="5599" y="375932"/>
                  </a:lnTo>
                  <a:lnTo>
                    <a:pt x="1706" y="393004"/>
                  </a:lnTo>
                  <a:lnTo>
                    <a:pt x="0" y="413097"/>
                  </a:lnTo>
                  <a:lnTo>
                    <a:pt x="1974" y="4411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596724" y="1638710"/>
              <a:ext cx="75634" cy="365559"/>
            </a:xfrm>
            <a:custGeom>
              <a:avLst/>
              <a:gdLst/>
              <a:ahLst/>
              <a:cxnLst/>
              <a:rect l="0" t="0" r="0" b="0"/>
              <a:pathLst>
                <a:path w="75634" h="365559">
                  <a:moveTo>
                    <a:pt x="75633" y="0"/>
                  </a:moveTo>
                  <a:lnTo>
                    <a:pt x="73902" y="10390"/>
                  </a:lnTo>
                  <a:lnTo>
                    <a:pt x="71403" y="25380"/>
                  </a:lnTo>
                  <a:lnTo>
                    <a:pt x="68445" y="43132"/>
                  </a:lnTo>
                  <a:lnTo>
                    <a:pt x="65149" y="62890"/>
                  </a:lnTo>
                  <a:lnTo>
                    <a:pt x="61595" y="83593"/>
                  </a:lnTo>
                  <a:lnTo>
                    <a:pt x="57848" y="103747"/>
                  </a:lnTo>
                  <a:lnTo>
                    <a:pt x="53961" y="122579"/>
                  </a:lnTo>
                  <a:lnTo>
                    <a:pt x="49975" y="140354"/>
                  </a:lnTo>
                  <a:lnTo>
                    <a:pt x="45919" y="157989"/>
                  </a:lnTo>
                  <a:lnTo>
                    <a:pt x="41816" y="176061"/>
                  </a:lnTo>
                  <a:lnTo>
                    <a:pt x="37681" y="194553"/>
                  </a:lnTo>
                  <a:lnTo>
                    <a:pt x="33524" y="213067"/>
                  </a:lnTo>
                  <a:lnTo>
                    <a:pt x="29352" y="231336"/>
                  </a:lnTo>
                  <a:lnTo>
                    <a:pt x="25170" y="249085"/>
                  </a:lnTo>
                  <a:lnTo>
                    <a:pt x="20982" y="265968"/>
                  </a:lnTo>
                  <a:lnTo>
                    <a:pt x="16795" y="281881"/>
                  </a:lnTo>
                  <a:lnTo>
                    <a:pt x="12791" y="296842"/>
                  </a:lnTo>
                  <a:lnTo>
                    <a:pt x="8935" y="312602"/>
                  </a:lnTo>
                  <a:lnTo>
                    <a:pt x="4887" y="333220"/>
                  </a:lnTo>
                  <a:lnTo>
                    <a:pt x="0" y="3655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584119" y="1582179"/>
              <a:ext cx="163580" cy="169981"/>
            </a:xfrm>
            <a:custGeom>
              <a:avLst/>
              <a:gdLst/>
              <a:ahLst/>
              <a:cxnLst/>
              <a:rect l="0" t="0" r="0" b="0"/>
              <a:pathLst>
                <a:path w="163580" h="169981">
                  <a:moveTo>
                    <a:pt x="0" y="18714"/>
                  </a:moveTo>
                  <a:lnTo>
                    <a:pt x="7186" y="11850"/>
                  </a:lnTo>
                  <a:lnTo>
                    <a:pt x="15380" y="6720"/>
                  </a:lnTo>
                  <a:lnTo>
                    <a:pt x="25428" y="2893"/>
                  </a:lnTo>
                  <a:lnTo>
                    <a:pt x="37162" y="480"/>
                  </a:lnTo>
                  <a:lnTo>
                    <a:pt x="50287" y="0"/>
                  </a:lnTo>
                  <a:lnTo>
                    <a:pt x="64483" y="1570"/>
                  </a:lnTo>
                  <a:lnTo>
                    <a:pt x="79269" y="4950"/>
                  </a:lnTo>
                  <a:lnTo>
                    <a:pt x="94054" y="9768"/>
                  </a:lnTo>
                  <a:lnTo>
                    <a:pt x="108500" y="15671"/>
                  </a:lnTo>
                  <a:lnTo>
                    <a:pt x="122133" y="22552"/>
                  </a:lnTo>
                  <a:lnTo>
                    <a:pt x="134250" y="30551"/>
                  </a:lnTo>
                  <a:lnTo>
                    <a:pt x="144604" y="39659"/>
                  </a:lnTo>
                  <a:lnTo>
                    <a:pt x="152957" y="49914"/>
                  </a:lnTo>
                  <a:lnTo>
                    <a:pt x="158879" y="61480"/>
                  </a:lnTo>
                  <a:lnTo>
                    <a:pt x="162369" y="74308"/>
                  </a:lnTo>
                  <a:lnTo>
                    <a:pt x="163579" y="87814"/>
                  </a:lnTo>
                  <a:lnTo>
                    <a:pt x="162590" y="101022"/>
                  </a:lnTo>
                  <a:lnTo>
                    <a:pt x="159658" y="113398"/>
                  </a:lnTo>
                  <a:lnTo>
                    <a:pt x="154770" y="124648"/>
                  </a:lnTo>
                  <a:lnTo>
                    <a:pt x="147572" y="134512"/>
                  </a:lnTo>
                  <a:lnTo>
                    <a:pt x="138079" y="143001"/>
                  </a:lnTo>
                  <a:lnTo>
                    <a:pt x="126664" y="150143"/>
                  </a:lnTo>
                  <a:lnTo>
                    <a:pt x="112360" y="156565"/>
                  </a:lnTo>
                  <a:lnTo>
                    <a:pt x="89896" y="162833"/>
                  </a:lnTo>
                  <a:lnTo>
                    <a:pt x="50422" y="1699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811017" y="1575682"/>
              <a:ext cx="114958" cy="147365"/>
            </a:xfrm>
            <a:custGeom>
              <a:avLst/>
              <a:gdLst/>
              <a:ahLst/>
              <a:cxnLst/>
              <a:rect l="0" t="0" r="0" b="0"/>
              <a:pathLst>
                <a:path w="114958" h="147365">
                  <a:moveTo>
                    <a:pt x="12606" y="12606"/>
                  </a:moveTo>
                  <a:lnTo>
                    <a:pt x="12605" y="26656"/>
                  </a:lnTo>
                  <a:lnTo>
                    <a:pt x="12605" y="39980"/>
                  </a:lnTo>
                  <a:lnTo>
                    <a:pt x="12611" y="53861"/>
                  </a:lnTo>
                  <a:lnTo>
                    <a:pt x="12818" y="68214"/>
                  </a:lnTo>
                  <a:lnTo>
                    <a:pt x="13594" y="82596"/>
                  </a:lnTo>
                  <a:lnTo>
                    <a:pt x="15105" y="96716"/>
                  </a:lnTo>
                  <a:lnTo>
                    <a:pt x="17705" y="110102"/>
                  </a:lnTo>
                  <a:lnTo>
                    <a:pt x="22007" y="122041"/>
                  </a:lnTo>
                  <a:lnTo>
                    <a:pt x="28183" y="132265"/>
                  </a:lnTo>
                  <a:lnTo>
                    <a:pt x="35841" y="140324"/>
                  </a:lnTo>
                  <a:lnTo>
                    <a:pt x="44281" y="145409"/>
                  </a:lnTo>
                  <a:lnTo>
                    <a:pt x="53012" y="147364"/>
                  </a:lnTo>
                  <a:lnTo>
                    <a:pt x="61794" y="146568"/>
                  </a:lnTo>
                  <a:lnTo>
                    <a:pt x="70529" y="143587"/>
                  </a:lnTo>
                  <a:lnTo>
                    <a:pt x="79189" y="138968"/>
                  </a:lnTo>
                  <a:lnTo>
                    <a:pt x="87580" y="132971"/>
                  </a:lnTo>
                  <a:lnTo>
                    <a:pt x="95346" y="125575"/>
                  </a:lnTo>
                  <a:lnTo>
                    <a:pt x="102336" y="116882"/>
                  </a:lnTo>
                  <a:lnTo>
                    <a:pt x="108208" y="107110"/>
                  </a:lnTo>
                  <a:lnTo>
                    <a:pt x="112356" y="96507"/>
                  </a:lnTo>
                  <a:lnTo>
                    <a:pt x="114604" y="85298"/>
                  </a:lnTo>
                  <a:lnTo>
                    <a:pt x="114957" y="73855"/>
                  </a:lnTo>
                  <a:lnTo>
                    <a:pt x="113383" y="62676"/>
                  </a:lnTo>
                  <a:lnTo>
                    <a:pt x="110058" y="52017"/>
                  </a:lnTo>
                  <a:lnTo>
                    <a:pt x="105108" y="42100"/>
                  </a:lnTo>
                  <a:lnTo>
                    <a:pt x="98505" y="33220"/>
                  </a:lnTo>
                  <a:lnTo>
                    <a:pt x="90381" y="25435"/>
                  </a:lnTo>
                  <a:lnTo>
                    <a:pt x="80808" y="18805"/>
                  </a:lnTo>
                  <a:lnTo>
                    <a:pt x="69710" y="13502"/>
                  </a:lnTo>
                  <a:lnTo>
                    <a:pt x="57211" y="9490"/>
                  </a:lnTo>
                  <a:lnTo>
                    <a:pt x="44282" y="6563"/>
                  </a:lnTo>
                  <a:lnTo>
                    <a:pt x="31371" y="4173"/>
                  </a:lnTo>
                  <a:lnTo>
                    <a:pt x="17347" y="2105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019788" y="1449628"/>
              <a:ext cx="5523" cy="289926"/>
            </a:xfrm>
            <a:custGeom>
              <a:avLst/>
              <a:gdLst/>
              <a:ahLst/>
              <a:cxnLst/>
              <a:rect l="0" t="0" r="0" b="0"/>
              <a:pathLst>
                <a:path w="5523" h="289926">
                  <a:moveTo>
                    <a:pt x="5522" y="0"/>
                  </a:moveTo>
                  <a:lnTo>
                    <a:pt x="2170" y="10617"/>
                  </a:lnTo>
                  <a:lnTo>
                    <a:pt x="372" y="21377"/>
                  </a:lnTo>
                  <a:lnTo>
                    <a:pt x="0" y="33344"/>
                  </a:lnTo>
                  <a:lnTo>
                    <a:pt x="606" y="46491"/>
                  </a:lnTo>
                  <a:lnTo>
                    <a:pt x="1587" y="60633"/>
                  </a:lnTo>
                  <a:lnTo>
                    <a:pt x="2563" y="75554"/>
                  </a:lnTo>
                  <a:lnTo>
                    <a:pt x="3383" y="91251"/>
                  </a:lnTo>
                  <a:lnTo>
                    <a:pt x="4013" y="107928"/>
                  </a:lnTo>
                  <a:lnTo>
                    <a:pt x="4475" y="125612"/>
                  </a:lnTo>
                  <a:lnTo>
                    <a:pt x="4804" y="143980"/>
                  </a:lnTo>
                  <a:lnTo>
                    <a:pt x="5033" y="162478"/>
                  </a:lnTo>
                  <a:lnTo>
                    <a:pt x="5192" y="180769"/>
                  </a:lnTo>
                  <a:lnTo>
                    <a:pt x="5300" y="198715"/>
                  </a:lnTo>
                  <a:lnTo>
                    <a:pt x="5385" y="218409"/>
                  </a:lnTo>
                  <a:lnTo>
                    <a:pt x="5454" y="245592"/>
                  </a:lnTo>
                  <a:lnTo>
                    <a:pt x="5522" y="2899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924466" y="1563077"/>
              <a:ext cx="138661" cy="1"/>
            </a:xfrm>
            <a:custGeom>
              <a:avLst/>
              <a:gdLst/>
              <a:ahLst/>
              <a:cxnLst/>
              <a:rect l="0" t="0" r="0" b="0"/>
              <a:pathLst>
                <a:path w="138661" h="1">
                  <a:moveTo>
                    <a:pt x="0" y="0"/>
                  </a:moveTo>
                  <a:lnTo>
                    <a:pt x="14050" y="0"/>
                  </a:lnTo>
                  <a:lnTo>
                    <a:pt x="27375" y="0"/>
                  </a:lnTo>
                  <a:lnTo>
                    <a:pt x="41255" y="0"/>
                  </a:lnTo>
                  <a:lnTo>
                    <a:pt x="55766" y="0"/>
                  </a:lnTo>
                  <a:lnTo>
                    <a:pt x="72552" y="0"/>
                  </a:lnTo>
                  <a:lnTo>
                    <a:pt x="97108" y="0"/>
                  </a:lnTo>
                  <a:lnTo>
                    <a:pt x="13866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127902" y="1559370"/>
              <a:ext cx="99096" cy="167579"/>
            </a:xfrm>
            <a:custGeom>
              <a:avLst/>
              <a:gdLst/>
              <a:ahLst/>
              <a:cxnLst/>
              <a:rect l="0" t="0" r="0" b="0"/>
              <a:pathLst>
                <a:path w="99096" h="167579">
                  <a:moveTo>
                    <a:pt x="10857" y="54129"/>
                  </a:moveTo>
                  <a:lnTo>
                    <a:pt x="24827" y="50536"/>
                  </a:lnTo>
                  <a:lnTo>
                    <a:pt x="37385" y="46438"/>
                  </a:lnTo>
                  <a:lnTo>
                    <a:pt x="49692" y="41409"/>
                  </a:lnTo>
                  <a:lnTo>
                    <a:pt x="60991" y="35335"/>
                  </a:lnTo>
                  <a:lnTo>
                    <a:pt x="69494" y="27996"/>
                  </a:lnTo>
                  <a:lnTo>
                    <a:pt x="74425" y="19423"/>
                  </a:lnTo>
                  <a:lnTo>
                    <a:pt x="75775" y="10775"/>
                  </a:lnTo>
                  <a:lnTo>
                    <a:pt x="73772" y="4126"/>
                  </a:lnTo>
                  <a:lnTo>
                    <a:pt x="68925" y="475"/>
                  </a:lnTo>
                  <a:lnTo>
                    <a:pt x="62041" y="0"/>
                  </a:lnTo>
                  <a:lnTo>
                    <a:pt x="54062" y="2598"/>
                  </a:lnTo>
                  <a:lnTo>
                    <a:pt x="45609" y="7853"/>
                  </a:lnTo>
                  <a:lnTo>
                    <a:pt x="36999" y="15214"/>
                  </a:lnTo>
                  <a:lnTo>
                    <a:pt x="28371" y="24151"/>
                  </a:lnTo>
                  <a:lnTo>
                    <a:pt x="19790" y="34226"/>
                  </a:lnTo>
                  <a:lnTo>
                    <a:pt x="11858" y="45103"/>
                  </a:lnTo>
                  <a:lnTo>
                    <a:pt x="5672" y="56535"/>
                  </a:lnTo>
                  <a:lnTo>
                    <a:pt x="1696" y="68348"/>
                  </a:lnTo>
                  <a:lnTo>
                    <a:pt x="0" y="80420"/>
                  </a:lnTo>
                  <a:lnTo>
                    <a:pt x="584" y="92668"/>
                  </a:lnTo>
                  <a:lnTo>
                    <a:pt x="3200" y="105023"/>
                  </a:lnTo>
                  <a:lnTo>
                    <a:pt x="7653" y="117054"/>
                  </a:lnTo>
                  <a:lnTo>
                    <a:pt x="13914" y="128000"/>
                  </a:lnTo>
                  <a:lnTo>
                    <a:pt x="21800" y="137527"/>
                  </a:lnTo>
                  <a:lnTo>
                    <a:pt x="31148" y="145529"/>
                  </a:lnTo>
                  <a:lnTo>
                    <a:pt x="43203" y="152701"/>
                  </a:lnTo>
                  <a:lnTo>
                    <a:pt x="63038" y="159668"/>
                  </a:lnTo>
                  <a:lnTo>
                    <a:pt x="99095" y="1675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315236" y="1554036"/>
              <a:ext cx="100844" cy="147702"/>
            </a:xfrm>
            <a:custGeom>
              <a:avLst/>
              <a:gdLst/>
              <a:ahLst/>
              <a:cxnLst/>
              <a:rect l="0" t="0" r="0" b="0"/>
              <a:pathLst>
                <a:path w="100844" h="147702">
                  <a:moveTo>
                    <a:pt x="0" y="9041"/>
                  </a:moveTo>
                  <a:lnTo>
                    <a:pt x="0" y="23091"/>
                  </a:lnTo>
                  <a:lnTo>
                    <a:pt x="0" y="36415"/>
                  </a:lnTo>
                  <a:lnTo>
                    <a:pt x="0" y="50302"/>
                  </a:lnTo>
                  <a:lnTo>
                    <a:pt x="0" y="64862"/>
                  </a:lnTo>
                  <a:lnTo>
                    <a:pt x="0" y="80019"/>
                  </a:lnTo>
                  <a:lnTo>
                    <a:pt x="0" y="95546"/>
                  </a:lnTo>
                  <a:lnTo>
                    <a:pt x="0" y="107615"/>
                  </a:lnTo>
                  <a:lnTo>
                    <a:pt x="0" y="111299"/>
                  </a:lnTo>
                  <a:lnTo>
                    <a:pt x="0" y="107713"/>
                  </a:lnTo>
                  <a:lnTo>
                    <a:pt x="11" y="99251"/>
                  </a:lnTo>
                  <a:lnTo>
                    <a:pt x="425" y="87917"/>
                  </a:lnTo>
                  <a:lnTo>
                    <a:pt x="1977" y="75238"/>
                  </a:lnTo>
                  <a:lnTo>
                    <a:pt x="4978" y="62091"/>
                  </a:lnTo>
                  <a:lnTo>
                    <a:pt x="9349" y="49072"/>
                  </a:lnTo>
                  <a:lnTo>
                    <a:pt x="14849" y="36701"/>
                  </a:lnTo>
                  <a:lnTo>
                    <a:pt x="21214" y="25187"/>
                  </a:lnTo>
                  <a:lnTo>
                    <a:pt x="28409" y="15073"/>
                  </a:lnTo>
                  <a:lnTo>
                    <a:pt x="36619" y="7321"/>
                  </a:lnTo>
                  <a:lnTo>
                    <a:pt x="45852" y="2250"/>
                  </a:lnTo>
                  <a:lnTo>
                    <a:pt x="55582" y="0"/>
                  </a:lnTo>
                  <a:lnTo>
                    <a:pt x="64882" y="838"/>
                  </a:lnTo>
                  <a:lnTo>
                    <a:pt x="73257" y="4601"/>
                  </a:lnTo>
                  <a:lnTo>
                    <a:pt x="80442" y="11000"/>
                  </a:lnTo>
                  <a:lnTo>
                    <a:pt x="86196" y="19850"/>
                  </a:lnTo>
                  <a:lnTo>
                    <a:pt x="90551" y="30806"/>
                  </a:lnTo>
                  <a:lnTo>
                    <a:pt x="93719" y="43435"/>
                  </a:lnTo>
                  <a:lnTo>
                    <a:pt x="95964" y="57317"/>
                  </a:lnTo>
                  <a:lnTo>
                    <a:pt x="97526" y="72089"/>
                  </a:lnTo>
                  <a:lnTo>
                    <a:pt x="98603" y="86986"/>
                  </a:lnTo>
                  <a:lnTo>
                    <a:pt x="99452" y="102421"/>
                  </a:lnTo>
                  <a:lnTo>
                    <a:pt x="100157" y="121082"/>
                  </a:lnTo>
                  <a:lnTo>
                    <a:pt x="100843" y="1477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491712" y="1525260"/>
              <a:ext cx="138661" cy="189083"/>
            </a:xfrm>
            <a:custGeom>
              <a:avLst/>
              <a:gdLst/>
              <a:ahLst/>
              <a:cxnLst/>
              <a:rect l="0" t="0" r="0" b="0"/>
              <a:pathLst>
                <a:path w="138661" h="189083">
                  <a:moveTo>
                    <a:pt x="0" y="0"/>
                  </a:moveTo>
                  <a:lnTo>
                    <a:pt x="0" y="8654"/>
                  </a:lnTo>
                  <a:lnTo>
                    <a:pt x="0" y="20939"/>
                  </a:lnTo>
                  <a:lnTo>
                    <a:pt x="0" y="34955"/>
                  </a:lnTo>
                  <a:lnTo>
                    <a:pt x="5" y="49934"/>
                  </a:lnTo>
                  <a:lnTo>
                    <a:pt x="212" y="65518"/>
                  </a:lnTo>
                  <a:lnTo>
                    <a:pt x="989" y="81504"/>
                  </a:lnTo>
                  <a:lnTo>
                    <a:pt x="2495" y="97748"/>
                  </a:lnTo>
                  <a:lnTo>
                    <a:pt x="4887" y="113772"/>
                  </a:lnTo>
                  <a:lnTo>
                    <a:pt x="8413" y="128779"/>
                  </a:lnTo>
                  <a:lnTo>
                    <a:pt x="13099" y="142403"/>
                  </a:lnTo>
                  <a:lnTo>
                    <a:pt x="18985" y="154107"/>
                  </a:lnTo>
                  <a:lnTo>
                    <a:pt x="26228" y="163013"/>
                  </a:lnTo>
                  <a:lnTo>
                    <a:pt x="34775" y="168904"/>
                  </a:lnTo>
                  <a:lnTo>
                    <a:pt x="44226" y="171926"/>
                  </a:lnTo>
                  <a:lnTo>
                    <a:pt x="53968" y="172253"/>
                  </a:lnTo>
                  <a:lnTo>
                    <a:pt x="63621" y="170255"/>
                  </a:lnTo>
                  <a:lnTo>
                    <a:pt x="73042" y="166220"/>
                  </a:lnTo>
                  <a:lnTo>
                    <a:pt x="82218" y="160242"/>
                  </a:lnTo>
                  <a:lnTo>
                    <a:pt x="91172" y="152535"/>
                  </a:lnTo>
                  <a:lnTo>
                    <a:pt x="99558" y="143041"/>
                  </a:lnTo>
                  <a:lnTo>
                    <a:pt x="106686" y="131360"/>
                  </a:lnTo>
                  <a:lnTo>
                    <a:pt x="112272" y="117478"/>
                  </a:lnTo>
                  <a:lnTo>
                    <a:pt x="116226" y="102088"/>
                  </a:lnTo>
                  <a:lnTo>
                    <a:pt x="118442" y="86333"/>
                  </a:lnTo>
                  <a:lnTo>
                    <a:pt x="119032" y="70944"/>
                  </a:lnTo>
                  <a:lnTo>
                    <a:pt x="117829" y="57469"/>
                  </a:lnTo>
                  <a:lnTo>
                    <a:pt x="114879" y="49658"/>
                  </a:lnTo>
                  <a:lnTo>
                    <a:pt x="111792" y="49146"/>
                  </a:lnTo>
                  <a:lnTo>
                    <a:pt x="110134" y="53470"/>
                  </a:lnTo>
                  <a:lnTo>
                    <a:pt x="110081" y="60936"/>
                  </a:lnTo>
                  <a:lnTo>
                    <a:pt x="111311" y="70825"/>
                  </a:lnTo>
                  <a:lnTo>
                    <a:pt x="113475" y="82634"/>
                  </a:lnTo>
                  <a:lnTo>
                    <a:pt x="116291" y="95907"/>
                  </a:lnTo>
                  <a:lnTo>
                    <a:pt x="119557" y="110258"/>
                  </a:lnTo>
                  <a:lnTo>
                    <a:pt x="123124" y="125355"/>
                  </a:lnTo>
                  <a:lnTo>
                    <a:pt x="126711" y="140241"/>
                  </a:lnTo>
                  <a:lnTo>
                    <a:pt x="130241" y="154779"/>
                  </a:lnTo>
                  <a:lnTo>
                    <a:pt x="134026" y="170242"/>
                  </a:lnTo>
                  <a:lnTo>
                    <a:pt x="138660" y="18908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680794" y="1500050"/>
              <a:ext cx="100098" cy="189798"/>
            </a:xfrm>
            <a:custGeom>
              <a:avLst/>
              <a:gdLst/>
              <a:ahLst/>
              <a:cxnLst/>
              <a:rect l="0" t="0" r="0" b="0"/>
              <a:pathLst>
                <a:path w="100098" h="189798">
                  <a:moveTo>
                    <a:pt x="63027" y="0"/>
                  </a:moveTo>
                  <a:lnTo>
                    <a:pt x="49137" y="160"/>
                  </a:lnTo>
                  <a:lnTo>
                    <a:pt x="37346" y="1693"/>
                  </a:lnTo>
                  <a:lnTo>
                    <a:pt x="26581" y="4803"/>
                  </a:lnTo>
                  <a:lnTo>
                    <a:pt x="17095" y="9463"/>
                  </a:lnTo>
                  <a:lnTo>
                    <a:pt x="9813" y="15786"/>
                  </a:lnTo>
                  <a:lnTo>
                    <a:pt x="5078" y="23661"/>
                  </a:lnTo>
                  <a:lnTo>
                    <a:pt x="3064" y="32434"/>
                  </a:lnTo>
                  <a:lnTo>
                    <a:pt x="4064" y="41071"/>
                  </a:lnTo>
                  <a:lnTo>
                    <a:pt x="7931" y="49008"/>
                  </a:lnTo>
                  <a:lnTo>
                    <a:pt x="14199" y="56504"/>
                  </a:lnTo>
                  <a:lnTo>
                    <a:pt x="22323" y="64378"/>
                  </a:lnTo>
                  <a:lnTo>
                    <a:pt x="31813" y="73088"/>
                  </a:lnTo>
                  <a:lnTo>
                    <a:pt x="42279" y="82512"/>
                  </a:lnTo>
                  <a:lnTo>
                    <a:pt x="53427" y="92166"/>
                  </a:lnTo>
                  <a:lnTo>
                    <a:pt x="65029" y="101736"/>
                  </a:lnTo>
                  <a:lnTo>
                    <a:pt x="76348" y="111492"/>
                  </a:lnTo>
                  <a:lnTo>
                    <a:pt x="86178" y="122158"/>
                  </a:lnTo>
                  <a:lnTo>
                    <a:pt x="93960" y="134062"/>
                  </a:lnTo>
                  <a:lnTo>
                    <a:pt x="98980" y="146581"/>
                  </a:lnTo>
                  <a:lnTo>
                    <a:pt x="100097" y="158409"/>
                  </a:lnTo>
                  <a:lnTo>
                    <a:pt x="97071" y="168834"/>
                  </a:lnTo>
                  <a:lnTo>
                    <a:pt x="90392" y="177374"/>
                  </a:lnTo>
                  <a:lnTo>
                    <a:pt x="80808" y="183490"/>
                  </a:lnTo>
                  <a:lnTo>
                    <a:pt x="69067" y="187157"/>
                  </a:lnTo>
                  <a:lnTo>
                    <a:pt x="56276" y="188905"/>
                  </a:lnTo>
                  <a:lnTo>
                    <a:pt x="42515" y="189759"/>
                  </a:lnTo>
                  <a:lnTo>
                    <a:pt x="25249" y="189797"/>
                  </a:lnTo>
                  <a:lnTo>
                    <a:pt x="0" y="1890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819454" y="1498705"/>
              <a:ext cx="189083" cy="179954"/>
            </a:xfrm>
            <a:custGeom>
              <a:avLst/>
              <a:gdLst/>
              <a:ahLst/>
              <a:cxnLst/>
              <a:rect l="0" t="0" r="0" b="0"/>
              <a:pathLst>
                <a:path w="189083" h="179954">
                  <a:moveTo>
                    <a:pt x="0" y="89583"/>
                  </a:moveTo>
                  <a:lnTo>
                    <a:pt x="10538" y="93095"/>
                  </a:lnTo>
                  <a:lnTo>
                    <a:pt x="20531" y="96426"/>
                  </a:lnTo>
                  <a:lnTo>
                    <a:pt x="30945" y="99882"/>
                  </a:lnTo>
                  <a:lnTo>
                    <a:pt x="41865" y="102901"/>
                  </a:lnTo>
                  <a:lnTo>
                    <a:pt x="53234" y="104362"/>
                  </a:lnTo>
                  <a:lnTo>
                    <a:pt x="64952" y="103768"/>
                  </a:lnTo>
                  <a:lnTo>
                    <a:pt x="76735" y="101208"/>
                  </a:lnTo>
                  <a:lnTo>
                    <a:pt x="88139" y="97019"/>
                  </a:lnTo>
                  <a:lnTo>
                    <a:pt x="98949" y="91579"/>
                  </a:lnTo>
                  <a:lnTo>
                    <a:pt x="108965" y="85026"/>
                  </a:lnTo>
                  <a:lnTo>
                    <a:pt x="117911" y="77257"/>
                  </a:lnTo>
                  <a:lnTo>
                    <a:pt x="125736" y="68312"/>
                  </a:lnTo>
                  <a:lnTo>
                    <a:pt x="132189" y="58372"/>
                  </a:lnTo>
                  <a:lnTo>
                    <a:pt x="136735" y="47656"/>
                  </a:lnTo>
                  <a:lnTo>
                    <a:pt x="139244" y="36383"/>
                  </a:lnTo>
                  <a:lnTo>
                    <a:pt x="139366" y="25303"/>
                  </a:lnTo>
                  <a:lnTo>
                    <a:pt x="136364" y="15643"/>
                  </a:lnTo>
                  <a:lnTo>
                    <a:pt x="130132" y="7967"/>
                  </a:lnTo>
                  <a:lnTo>
                    <a:pt x="121282" y="2615"/>
                  </a:lnTo>
                  <a:lnTo>
                    <a:pt x="110769" y="0"/>
                  </a:lnTo>
                  <a:lnTo>
                    <a:pt x="99322" y="73"/>
                  </a:lnTo>
                  <a:lnTo>
                    <a:pt x="87563" y="2820"/>
                  </a:lnTo>
                  <a:lnTo>
                    <a:pt x="76094" y="8474"/>
                  </a:lnTo>
                  <a:lnTo>
                    <a:pt x="65208" y="16884"/>
                  </a:lnTo>
                  <a:lnTo>
                    <a:pt x="55324" y="27600"/>
                  </a:lnTo>
                  <a:lnTo>
                    <a:pt x="47094" y="40099"/>
                  </a:lnTo>
                  <a:lnTo>
                    <a:pt x="40720" y="53912"/>
                  </a:lnTo>
                  <a:lnTo>
                    <a:pt x="36215" y="68662"/>
                  </a:lnTo>
                  <a:lnTo>
                    <a:pt x="33619" y="84068"/>
                  </a:lnTo>
                  <a:lnTo>
                    <a:pt x="32769" y="99910"/>
                  </a:lnTo>
                  <a:lnTo>
                    <a:pt x="33737" y="115457"/>
                  </a:lnTo>
                  <a:lnTo>
                    <a:pt x="36923" y="129505"/>
                  </a:lnTo>
                  <a:lnTo>
                    <a:pt x="42347" y="141523"/>
                  </a:lnTo>
                  <a:lnTo>
                    <a:pt x="49701" y="151580"/>
                  </a:lnTo>
                  <a:lnTo>
                    <a:pt x="58573" y="160010"/>
                  </a:lnTo>
                  <a:lnTo>
                    <a:pt x="68574" y="167180"/>
                  </a:lnTo>
                  <a:lnTo>
                    <a:pt x="79386" y="173033"/>
                  </a:lnTo>
                  <a:lnTo>
                    <a:pt x="90767" y="177099"/>
                  </a:lnTo>
                  <a:lnTo>
                    <a:pt x="102543" y="179269"/>
                  </a:lnTo>
                  <a:lnTo>
                    <a:pt x="114736" y="179953"/>
                  </a:lnTo>
                  <a:lnTo>
                    <a:pt x="129119" y="179951"/>
                  </a:lnTo>
                  <a:lnTo>
                    <a:pt x="150968" y="179262"/>
                  </a:lnTo>
                  <a:lnTo>
                    <a:pt x="189082" y="1778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47160" y="2340135"/>
            <a:ext cx="4693337" cy="1164183"/>
            <a:chOff x="147160" y="2340135"/>
            <a:chExt cx="4693337" cy="1164183"/>
          </a:xfrm>
        </p:grpSpPr>
        <p:sp>
          <p:nvSpPr>
            <p:cNvPr id="66" name="Freeform 65"/>
            <p:cNvSpPr/>
            <p:nvPr/>
          </p:nvSpPr>
          <p:spPr>
            <a:xfrm>
              <a:off x="147160" y="2658748"/>
              <a:ext cx="167977" cy="305181"/>
            </a:xfrm>
            <a:custGeom>
              <a:avLst/>
              <a:gdLst/>
              <a:ahLst/>
              <a:cxnLst/>
              <a:rect l="0" t="0" r="0" b="0"/>
              <a:pathLst>
                <a:path w="167977" h="305181">
                  <a:moveTo>
                    <a:pt x="167976" y="13609"/>
                  </a:moveTo>
                  <a:lnTo>
                    <a:pt x="160871" y="6825"/>
                  </a:lnTo>
                  <a:lnTo>
                    <a:pt x="153443" y="2462"/>
                  </a:lnTo>
                  <a:lnTo>
                    <a:pt x="144947" y="187"/>
                  </a:lnTo>
                  <a:lnTo>
                    <a:pt x="135440" y="0"/>
                  </a:lnTo>
                  <a:lnTo>
                    <a:pt x="125088" y="2294"/>
                  </a:lnTo>
                  <a:lnTo>
                    <a:pt x="114085" y="7063"/>
                  </a:lnTo>
                  <a:lnTo>
                    <a:pt x="102799" y="14149"/>
                  </a:lnTo>
                  <a:lnTo>
                    <a:pt x="91734" y="23464"/>
                  </a:lnTo>
                  <a:lnTo>
                    <a:pt x="81151" y="34729"/>
                  </a:lnTo>
                  <a:lnTo>
                    <a:pt x="71084" y="47363"/>
                  </a:lnTo>
                  <a:lnTo>
                    <a:pt x="61467" y="60610"/>
                  </a:lnTo>
                  <a:lnTo>
                    <a:pt x="52202" y="74004"/>
                  </a:lnTo>
                  <a:lnTo>
                    <a:pt x="43198" y="87724"/>
                  </a:lnTo>
                  <a:lnTo>
                    <a:pt x="34381" y="102439"/>
                  </a:lnTo>
                  <a:lnTo>
                    <a:pt x="25707" y="118458"/>
                  </a:lnTo>
                  <a:lnTo>
                    <a:pt x="17526" y="135529"/>
                  </a:lnTo>
                  <a:lnTo>
                    <a:pt x="10546" y="153069"/>
                  </a:lnTo>
                  <a:lnTo>
                    <a:pt x="5068" y="170674"/>
                  </a:lnTo>
                  <a:lnTo>
                    <a:pt x="1391" y="187976"/>
                  </a:lnTo>
                  <a:lnTo>
                    <a:pt x="0" y="204557"/>
                  </a:lnTo>
                  <a:lnTo>
                    <a:pt x="932" y="220267"/>
                  </a:lnTo>
                  <a:lnTo>
                    <a:pt x="3870" y="234975"/>
                  </a:lnTo>
                  <a:lnTo>
                    <a:pt x="8388" y="248462"/>
                  </a:lnTo>
                  <a:lnTo>
                    <a:pt x="14091" y="260725"/>
                  </a:lnTo>
                  <a:lnTo>
                    <a:pt x="21042" y="271743"/>
                  </a:lnTo>
                  <a:lnTo>
                    <a:pt x="29724" y="281373"/>
                  </a:lnTo>
                  <a:lnTo>
                    <a:pt x="40260" y="289661"/>
                  </a:lnTo>
                  <a:lnTo>
                    <a:pt x="52245" y="296426"/>
                  </a:lnTo>
                  <a:lnTo>
                    <a:pt x="64980" y="301183"/>
                  </a:lnTo>
                  <a:lnTo>
                    <a:pt x="77969" y="303855"/>
                  </a:lnTo>
                  <a:lnTo>
                    <a:pt x="90665" y="304896"/>
                  </a:lnTo>
                  <a:lnTo>
                    <a:pt x="103738" y="305180"/>
                  </a:lnTo>
                  <a:lnTo>
                    <a:pt x="119668" y="304734"/>
                  </a:lnTo>
                  <a:lnTo>
                    <a:pt x="142766" y="3035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52953" y="2710059"/>
              <a:ext cx="171077" cy="266043"/>
            </a:xfrm>
            <a:custGeom>
              <a:avLst/>
              <a:gdLst/>
              <a:ahLst/>
              <a:cxnLst/>
              <a:rect l="0" t="0" r="0" b="0"/>
              <a:pathLst>
                <a:path w="171077" h="266043">
                  <a:moveTo>
                    <a:pt x="37816" y="25325"/>
                  </a:moveTo>
                  <a:lnTo>
                    <a:pt x="34304" y="35863"/>
                  </a:lnTo>
                  <a:lnTo>
                    <a:pt x="30973" y="45856"/>
                  </a:lnTo>
                  <a:lnTo>
                    <a:pt x="27507" y="56276"/>
                  </a:lnTo>
                  <a:lnTo>
                    <a:pt x="24073" y="67403"/>
                  </a:lnTo>
                  <a:lnTo>
                    <a:pt x="21060" y="79548"/>
                  </a:lnTo>
                  <a:lnTo>
                    <a:pt x="18653" y="92772"/>
                  </a:lnTo>
                  <a:lnTo>
                    <a:pt x="16842" y="106947"/>
                  </a:lnTo>
                  <a:lnTo>
                    <a:pt x="15531" y="121878"/>
                  </a:lnTo>
                  <a:lnTo>
                    <a:pt x="14611" y="137373"/>
                  </a:lnTo>
                  <a:lnTo>
                    <a:pt x="14176" y="153276"/>
                  </a:lnTo>
                  <a:lnTo>
                    <a:pt x="14512" y="169465"/>
                  </a:lnTo>
                  <a:lnTo>
                    <a:pt x="15718" y="185843"/>
                  </a:lnTo>
                  <a:lnTo>
                    <a:pt x="17907" y="201953"/>
                  </a:lnTo>
                  <a:lnTo>
                    <a:pt x="21296" y="217018"/>
                  </a:lnTo>
                  <a:lnTo>
                    <a:pt x="25901" y="230686"/>
                  </a:lnTo>
                  <a:lnTo>
                    <a:pt x="32140" y="242622"/>
                  </a:lnTo>
                  <a:lnTo>
                    <a:pt x="40894" y="252321"/>
                  </a:lnTo>
                  <a:lnTo>
                    <a:pt x="52403" y="259712"/>
                  </a:lnTo>
                  <a:lnTo>
                    <a:pt x="65794" y="264514"/>
                  </a:lnTo>
                  <a:lnTo>
                    <a:pt x="79470" y="266042"/>
                  </a:lnTo>
                  <a:lnTo>
                    <a:pt x="92473" y="264227"/>
                  </a:lnTo>
                  <a:lnTo>
                    <a:pt x="104506" y="259317"/>
                  </a:lnTo>
                  <a:lnTo>
                    <a:pt x="115612" y="251558"/>
                  </a:lnTo>
                  <a:lnTo>
                    <a:pt x="125953" y="241381"/>
                  </a:lnTo>
                  <a:lnTo>
                    <a:pt x="135515" y="229499"/>
                  </a:lnTo>
                  <a:lnTo>
                    <a:pt x="144087" y="216764"/>
                  </a:lnTo>
                  <a:lnTo>
                    <a:pt x="151631" y="203713"/>
                  </a:lnTo>
                  <a:lnTo>
                    <a:pt x="158081" y="190023"/>
                  </a:lnTo>
                  <a:lnTo>
                    <a:pt x="163256" y="174689"/>
                  </a:lnTo>
                  <a:lnTo>
                    <a:pt x="167173" y="157282"/>
                  </a:lnTo>
                  <a:lnTo>
                    <a:pt x="169825" y="138304"/>
                  </a:lnTo>
                  <a:lnTo>
                    <a:pt x="171076" y="118838"/>
                  </a:lnTo>
                  <a:lnTo>
                    <a:pt x="170982" y="99585"/>
                  </a:lnTo>
                  <a:lnTo>
                    <a:pt x="169560" y="80996"/>
                  </a:lnTo>
                  <a:lnTo>
                    <a:pt x="166697" y="63462"/>
                  </a:lnTo>
                  <a:lnTo>
                    <a:pt x="162454" y="47080"/>
                  </a:lnTo>
                  <a:lnTo>
                    <a:pt x="156663" y="32308"/>
                  </a:lnTo>
                  <a:lnTo>
                    <a:pt x="148848" y="20043"/>
                  </a:lnTo>
                  <a:lnTo>
                    <a:pt x="138937" y="10560"/>
                  </a:lnTo>
                  <a:lnTo>
                    <a:pt x="127391" y="3967"/>
                  </a:lnTo>
                  <a:lnTo>
                    <a:pt x="114960" y="508"/>
                  </a:lnTo>
                  <a:lnTo>
                    <a:pt x="102169" y="0"/>
                  </a:lnTo>
                  <a:lnTo>
                    <a:pt x="89281" y="1948"/>
                  </a:lnTo>
                  <a:lnTo>
                    <a:pt x="76407" y="5790"/>
                  </a:lnTo>
                  <a:lnTo>
                    <a:pt x="63593" y="11020"/>
                  </a:lnTo>
                  <a:lnTo>
                    <a:pt x="51157" y="17102"/>
                  </a:lnTo>
                  <a:lnTo>
                    <a:pt x="38356" y="24182"/>
                  </a:lnTo>
                  <a:lnTo>
                    <a:pt x="22727" y="34213"/>
                  </a:lnTo>
                  <a:lnTo>
                    <a:pt x="0" y="5053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67246" y="2647146"/>
              <a:ext cx="154820" cy="271288"/>
            </a:xfrm>
            <a:custGeom>
              <a:avLst/>
              <a:gdLst/>
              <a:ahLst/>
              <a:cxnLst/>
              <a:rect l="0" t="0" r="0" b="0"/>
              <a:pathLst>
                <a:path w="154820" h="271288">
                  <a:moveTo>
                    <a:pt x="126054" y="0"/>
                  </a:moveTo>
                  <a:lnTo>
                    <a:pt x="112004" y="161"/>
                  </a:lnTo>
                  <a:lnTo>
                    <a:pt x="98680" y="1694"/>
                  </a:lnTo>
                  <a:lnTo>
                    <a:pt x="84799" y="4799"/>
                  </a:lnTo>
                  <a:lnTo>
                    <a:pt x="70446" y="9252"/>
                  </a:lnTo>
                  <a:lnTo>
                    <a:pt x="56064" y="14798"/>
                  </a:lnTo>
                  <a:lnTo>
                    <a:pt x="41961" y="21189"/>
                  </a:lnTo>
                  <a:lnTo>
                    <a:pt x="29195" y="28397"/>
                  </a:lnTo>
                  <a:lnTo>
                    <a:pt x="19584" y="36613"/>
                  </a:lnTo>
                  <a:lnTo>
                    <a:pt x="13851" y="45861"/>
                  </a:lnTo>
                  <a:lnTo>
                    <a:pt x="11936" y="56006"/>
                  </a:lnTo>
                  <a:lnTo>
                    <a:pt x="13546" y="66859"/>
                  </a:lnTo>
                  <a:lnTo>
                    <a:pt x="18136" y="78236"/>
                  </a:lnTo>
                  <a:lnTo>
                    <a:pt x="25250" y="89791"/>
                  </a:lnTo>
                  <a:lnTo>
                    <a:pt x="34658" y="101045"/>
                  </a:lnTo>
                  <a:lnTo>
                    <a:pt x="46028" y="111766"/>
                  </a:lnTo>
                  <a:lnTo>
                    <a:pt x="58953" y="122129"/>
                  </a:lnTo>
                  <a:lnTo>
                    <a:pt x="73043" y="132584"/>
                  </a:lnTo>
                  <a:lnTo>
                    <a:pt x="87963" y="143391"/>
                  </a:lnTo>
                  <a:lnTo>
                    <a:pt x="103075" y="154608"/>
                  </a:lnTo>
                  <a:lnTo>
                    <a:pt x="117459" y="166193"/>
                  </a:lnTo>
                  <a:lnTo>
                    <a:pt x="130656" y="178071"/>
                  </a:lnTo>
                  <a:lnTo>
                    <a:pt x="141869" y="190167"/>
                  </a:lnTo>
                  <a:lnTo>
                    <a:pt x="149806" y="202422"/>
                  </a:lnTo>
                  <a:lnTo>
                    <a:pt x="154068" y="214778"/>
                  </a:lnTo>
                  <a:lnTo>
                    <a:pt x="154819" y="226807"/>
                  </a:lnTo>
                  <a:lnTo>
                    <a:pt x="152338" y="237750"/>
                  </a:lnTo>
                  <a:lnTo>
                    <a:pt x="147117" y="247275"/>
                  </a:lnTo>
                  <a:lnTo>
                    <a:pt x="139355" y="255253"/>
                  </a:lnTo>
                  <a:lnTo>
                    <a:pt x="128866" y="261550"/>
                  </a:lnTo>
                  <a:lnTo>
                    <a:pt x="115797" y="266267"/>
                  </a:lnTo>
                  <a:lnTo>
                    <a:pt x="100959" y="269477"/>
                  </a:lnTo>
                  <a:lnTo>
                    <a:pt x="85576" y="271113"/>
                  </a:lnTo>
                  <a:lnTo>
                    <a:pt x="70412" y="271287"/>
                  </a:lnTo>
                  <a:lnTo>
                    <a:pt x="56051" y="270208"/>
                  </a:lnTo>
                  <a:lnTo>
                    <a:pt x="41581" y="267851"/>
                  </a:lnTo>
                  <a:lnTo>
                    <a:pt x="24404" y="262673"/>
                  </a:lnTo>
                  <a:lnTo>
                    <a:pt x="0" y="2521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33652" y="2491305"/>
              <a:ext cx="250418" cy="496190"/>
            </a:xfrm>
            <a:custGeom>
              <a:avLst/>
              <a:gdLst/>
              <a:ahLst/>
              <a:cxnLst/>
              <a:rect l="0" t="0" r="0" b="0"/>
              <a:pathLst>
                <a:path w="250418" h="496190">
                  <a:moveTo>
                    <a:pt x="23519" y="143236"/>
                  </a:moveTo>
                  <a:lnTo>
                    <a:pt x="20087" y="157286"/>
                  </a:lnTo>
                  <a:lnTo>
                    <a:pt x="17522" y="170610"/>
                  </a:lnTo>
                  <a:lnTo>
                    <a:pt x="15598" y="184508"/>
                  </a:lnTo>
                  <a:lnTo>
                    <a:pt x="13977" y="199482"/>
                  </a:lnTo>
                  <a:lnTo>
                    <a:pt x="12185" y="216192"/>
                  </a:lnTo>
                  <a:lnTo>
                    <a:pt x="9975" y="234819"/>
                  </a:lnTo>
                  <a:lnTo>
                    <a:pt x="7500" y="254969"/>
                  </a:lnTo>
                  <a:lnTo>
                    <a:pt x="5186" y="275933"/>
                  </a:lnTo>
                  <a:lnTo>
                    <a:pt x="3275" y="297208"/>
                  </a:lnTo>
                  <a:lnTo>
                    <a:pt x="1810" y="318348"/>
                  </a:lnTo>
                  <a:lnTo>
                    <a:pt x="737" y="338886"/>
                  </a:lnTo>
                  <a:lnTo>
                    <a:pt x="0" y="358512"/>
                  </a:lnTo>
                  <a:lnTo>
                    <a:pt x="391" y="372818"/>
                  </a:lnTo>
                  <a:lnTo>
                    <a:pt x="2331" y="376017"/>
                  </a:lnTo>
                  <a:lnTo>
                    <a:pt x="4506" y="369303"/>
                  </a:lnTo>
                  <a:lnTo>
                    <a:pt x="6334" y="355360"/>
                  </a:lnTo>
                  <a:lnTo>
                    <a:pt x="7921" y="336997"/>
                  </a:lnTo>
                  <a:lnTo>
                    <a:pt x="9694" y="316920"/>
                  </a:lnTo>
                  <a:lnTo>
                    <a:pt x="11890" y="296706"/>
                  </a:lnTo>
                  <a:lnTo>
                    <a:pt x="14354" y="276993"/>
                  </a:lnTo>
                  <a:lnTo>
                    <a:pt x="16659" y="257930"/>
                  </a:lnTo>
                  <a:lnTo>
                    <a:pt x="18570" y="239462"/>
                  </a:lnTo>
                  <a:lnTo>
                    <a:pt x="20238" y="221469"/>
                  </a:lnTo>
                  <a:lnTo>
                    <a:pt x="22085" y="203832"/>
                  </a:lnTo>
                  <a:lnTo>
                    <a:pt x="24346" y="186458"/>
                  </a:lnTo>
                  <a:lnTo>
                    <a:pt x="27063" y="169467"/>
                  </a:lnTo>
                  <a:lnTo>
                    <a:pt x="30178" y="153171"/>
                  </a:lnTo>
                  <a:lnTo>
                    <a:pt x="33613" y="137685"/>
                  </a:lnTo>
                  <a:lnTo>
                    <a:pt x="37483" y="122944"/>
                  </a:lnTo>
                  <a:lnTo>
                    <a:pt x="42091" y="108805"/>
                  </a:lnTo>
                  <a:lnTo>
                    <a:pt x="47545" y="95123"/>
                  </a:lnTo>
                  <a:lnTo>
                    <a:pt x="53968" y="81774"/>
                  </a:lnTo>
                  <a:lnTo>
                    <a:pt x="61580" y="68659"/>
                  </a:lnTo>
                  <a:lnTo>
                    <a:pt x="70379" y="55714"/>
                  </a:lnTo>
                  <a:lnTo>
                    <a:pt x="80002" y="43081"/>
                  </a:lnTo>
                  <a:lnTo>
                    <a:pt x="89859" y="31095"/>
                  </a:lnTo>
                  <a:lnTo>
                    <a:pt x="99589" y="19906"/>
                  </a:lnTo>
                  <a:lnTo>
                    <a:pt x="109062" y="10243"/>
                  </a:lnTo>
                  <a:lnTo>
                    <a:pt x="118272" y="3444"/>
                  </a:lnTo>
                  <a:lnTo>
                    <a:pt x="127255" y="0"/>
                  </a:lnTo>
                  <a:lnTo>
                    <a:pt x="135864" y="24"/>
                  </a:lnTo>
                  <a:lnTo>
                    <a:pt x="143778" y="3672"/>
                  </a:lnTo>
                  <a:lnTo>
                    <a:pt x="150877" y="10644"/>
                  </a:lnTo>
                  <a:lnTo>
                    <a:pt x="157229" y="20152"/>
                  </a:lnTo>
                  <a:lnTo>
                    <a:pt x="162974" y="31184"/>
                  </a:lnTo>
                  <a:lnTo>
                    <a:pt x="168253" y="43041"/>
                  </a:lnTo>
                  <a:lnTo>
                    <a:pt x="172997" y="55906"/>
                  </a:lnTo>
                  <a:lnTo>
                    <a:pt x="176935" y="70675"/>
                  </a:lnTo>
                  <a:lnTo>
                    <a:pt x="179990" y="87699"/>
                  </a:lnTo>
                  <a:lnTo>
                    <a:pt x="182448" y="106418"/>
                  </a:lnTo>
                  <a:lnTo>
                    <a:pt x="184835" y="125709"/>
                  </a:lnTo>
                  <a:lnTo>
                    <a:pt x="187464" y="144868"/>
                  </a:lnTo>
                  <a:lnTo>
                    <a:pt x="190428" y="164206"/>
                  </a:lnTo>
                  <a:lnTo>
                    <a:pt x="193711" y="184793"/>
                  </a:lnTo>
                  <a:lnTo>
                    <a:pt x="197247" y="207152"/>
                  </a:lnTo>
                  <a:lnTo>
                    <a:pt x="200778" y="231057"/>
                  </a:lnTo>
                  <a:lnTo>
                    <a:pt x="203883" y="255857"/>
                  </a:lnTo>
                  <a:lnTo>
                    <a:pt x="206371" y="281045"/>
                  </a:lnTo>
                  <a:lnTo>
                    <a:pt x="208445" y="305771"/>
                  </a:lnTo>
                  <a:lnTo>
                    <a:pt x="210573" y="328816"/>
                  </a:lnTo>
                  <a:lnTo>
                    <a:pt x="213027" y="349675"/>
                  </a:lnTo>
                  <a:lnTo>
                    <a:pt x="215875" y="368649"/>
                  </a:lnTo>
                  <a:lnTo>
                    <a:pt x="219079" y="386472"/>
                  </a:lnTo>
                  <a:lnTo>
                    <a:pt x="222568" y="403693"/>
                  </a:lnTo>
                  <a:lnTo>
                    <a:pt x="226320" y="420364"/>
                  </a:lnTo>
                  <a:lnTo>
                    <a:pt x="230862" y="438015"/>
                  </a:lnTo>
                  <a:lnTo>
                    <a:pt x="237929" y="460886"/>
                  </a:lnTo>
                  <a:lnTo>
                    <a:pt x="250417" y="4961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06749" y="2722779"/>
              <a:ext cx="176478" cy="25212"/>
            </a:xfrm>
            <a:custGeom>
              <a:avLst/>
              <a:gdLst/>
              <a:ahLst/>
              <a:cxnLst/>
              <a:rect l="0" t="0" r="0" b="0"/>
              <a:pathLst>
                <a:path w="176478" h="25212">
                  <a:moveTo>
                    <a:pt x="0" y="25211"/>
                  </a:moveTo>
                  <a:lnTo>
                    <a:pt x="8648" y="25206"/>
                  </a:lnTo>
                  <a:lnTo>
                    <a:pt x="20726" y="24999"/>
                  </a:lnTo>
                  <a:lnTo>
                    <a:pt x="33967" y="24223"/>
                  </a:lnTo>
                  <a:lnTo>
                    <a:pt x="47450" y="22727"/>
                  </a:lnTo>
                  <a:lnTo>
                    <a:pt x="61056" y="20748"/>
                  </a:lnTo>
                  <a:lnTo>
                    <a:pt x="75068" y="18775"/>
                  </a:lnTo>
                  <a:lnTo>
                    <a:pt x="89633" y="17090"/>
                  </a:lnTo>
                  <a:lnTo>
                    <a:pt x="104472" y="15537"/>
                  </a:lnTo>
                  <a:lnTo>
                    <a:pt x="120675" y="13347"/>
                  </a:lnTo>
                  <a:lnTo>
                    <a:pt x="142346" y="8992"/>
                  </a:lnTo>
                  <a:lnTo>
                    <a:pt x="17647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222729" y="2722779"/>
              <a:ext cx="88240" cy="1"/>
            </a:xfrm>
            <a:custGeom>
              <a:avLst/>
              <a:gdLst/>
              <a:ahLst/>
              <a:cxnLst/>
              <a:rect l="0" t="0" r="0" b="0"/>
              <a:pathLst>
                <a:path w="88240" h="1">
                  <a:moveTo>
                    <a:pt x="0" y="0"/>
                  </a:moveTo>
                  <a:lnTo>
                    <a:pt x="14115" y="0"/>
                  </a:lnTo>
                  <a:lnTo>
                    <a:pt x="29001" y="0"/>
                  </a:lnTo>
                  <a:lnTo>
                    <a:pt x="50658" y="0"/>
                  </a:lnTo>
                  <a:lnTo>
                    <a:pt x="8823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260546" y="2848834"/>
              <a:ext cx="50423" cy="1"/>
            </a:xfrm>
            <a:custGeom>
              <a:avLst/>
              <a:gdLst/>
              <a:ahLst/>
              <a:cxnLst/>
              <a:rect l="0" t="0" r="0" b="0"/>
              <a:pathLst>
                <a:path w="50423" h="1">
                  <a:moveTo>
                    <a:pt x="0" y="0"/>
                  </a:moveTo>
                  <a:lnTo>
                    <a:pt x="13770" y="0"/>
                  </a:lnTo>
                  <a:lnTo>
                    <a:pt x="25587" y="0"/>
                  </a:lnTo>
                  <a:lnTo>
                    <a:pt x="36919" y="0"/>
                  </a:lnTo>
                  <a:lnTo>
                    <a:pt x="5042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450572" y="2674161"/>
              <a:ext cx="175533" cy="199885"/>
            </a:xfrm>
            <a:custGeom>
              <a:avLst/>
              <a:gdLst/>
              <a:ahLst/>
              <a:cxnLst/>
              <a:rect l="0" t="0" r="0" b="0"/>
              <a:pathLst>
                <a:path w="175533" h="199885">
                  <a:moveTo>
                    <a:pt x="175532" y="48618"/>
                  </a:moveTo>
                  <a:lnTo>
                    <a:pt x="171859" y="38161"/>
                  </a:lnTo>
                  <a:lnTo>
                    <a:pt x="166995" y="28934"/>
                  </a:lnTo>
                  <a:lnTo>
                    <a:pt x="160419" y="20088"/>
                  </a:lnTo>
                  <a:lnTo>
                    <a:pt x="152326" y="12015"/>
                  </a:lnTo>
                  <a:lnTo>
                    <a:pt x="142989" y="5749"/>
                  </a:lnTo>
                  <a:lnTo>
                    <a:pt x="132702" y="1725"/>
                  </a:lnTo>
                  <a:lnTo>
                    <a:pt x="121912" y="0"/>
                  </a:lnTo>
                  <a:lnTo>
                    <a:pt x="111188" y="564"/>
                  </a:lnTo>
                  <a:lnTo>
                    <a:pt x="100830" y="3168"/>
                  </a:lnTo>
                  <a:lnTo>
                    <a:pt x="90713" y="7613"/>
                  </a:lnTo>
                  <a:lnTo>
                    <a:pt x="80425" y="13869"/>
                  </a:lnTo>
                  <a:lnTo>
                    <a:pt x="69741" y="21751"/>
                  </a:lnTo>
                  <a:lnTo>
                    <a:pt x="59013" y="30955"/>
                  </a:lnTo>
                  <a:lnTo>
                    <a:pt x="49031" y="41168"/>
                  </a:lnTo>
                  <a:lnTo>
                    <a:pt x="40183" y="52121"/>
                  </a:lnTo>
                  <a:lnTo>
                    <a:pt x="32273" y="63797"/>
                  </a:lnTo>
                  <a:lnTo>
                    <a:pt x="24756" y="76407"/>
                  </a:lnTo>
                  <a:lnTo>
                    <a:pt x="17276" y="89985"/>
                  </a:lnTo>
                  <a:lnTo>
                    <a:pt x="10263" y="104217"/>
                  </a:lnTo>
                  <a:lnTo>
                    <a:pt x="4784" y="118559"/>
                  </a:lnTo>
                  <a:lnTo>
                    <a:pt x="1327" y="132680"/>
                  </a:lnTo>
                  <a:lnTo>
                    <a:pt x="0" y="146281"/>
                  </a:lnTo>
                  <a:lnTo>
                    <a:pt x="841" y="159007"/>
                  </a:lnTo>
                  <a:lnTo>
                    <a:pt x="3639" y="170740"/>
                  </a:lnTo>
                  <a:lnTo>
                    <a:pt x="8420" y="180992"/>
                  </a:lnTo>
                  <a:lnTo>
                    <a:pt x="15539" y="188833"/>
                  </a:lnTo>
                  <a:lnTo>
                    <a:pt x="24974" y="193966"/>
                  </a:lnTo>
                  <a:lnTo>
                    <a:pt x="36198" y="196460"/>
                  </a:lnTo>
                  <a:lnTo>
                    <a:pt x="48410" y="196422"/>
                  </a:lnTo>
                  <a:lnTo>
                    <a:pt x="61049" y="194171"/>
                  </a:lnTo>
                  <a:lnTo>
                    <a:pt x="73632" y="189760"/>
                  </a:lnTo>
                  <a:lnTo>
                    <a:pt x="85664" y="182891"/>
                  </a:lnTo>
                  <a:lnTo>
                    <a:pt x="96933" y="173613"/>
                  </a:lnTo>
                  <a:lnTo>
                    <a:pt x="107075" y="162090"/>
                  </a:lnTo>
                  <a:lnTo>
                    <a:pt x="115479" y="148400"/>
                  </a:lnTo>
                  <a:lnTo>
                    <a:pt x="121976" y="132810"/>
                  </a:lnTo>
                  <a:lnTo>
                    <a:pt x="126766" y="115890"/>
                  </a:lnTo>
                  <a:lnTo>
                    <a:pt x="130190" y="98382"/>
                  </a:lnTo>
                  <a:lnTo>
                    <a:pt x="132590" y="80872"/>
                  </a:lnTo>
                  <a:lnTo>
                    <a:pt x="134357" y="67623"/>
                  </a:lnTo>
                  <a:lnTo>
                    <a:pt x="135699" y="63679"/>
                  </a:lnTo>
                  <a:lnTo>
                    <a:pt x="136561" y="67305"/>
                  </a:lnTo>
                  <a:lnTo>
                    <a:pt x="137264" y="75854"/>
                  </a:lnTo>
                  <a:lnTo>
                    <a:pt x="138320" y="87462"/>
                  </a:lnTo>
                  <a:lnTo>
                    <a:pt x="139978" y="100958"/>
                  </a:lnTo>
                  <a:lnTo>
                    <a:pt x="142254" y="115436"/>
                  </a:lnTo>
                  <a:lnTo>
                    <a:pt x="145056" y="130093"/>
                  </a:lnTo>
                  <a:lnTo>
                    <a:pt x="148268" y="144488"/>
                  </a:lnTo>
                  <a:lnTo>
                    <a:pt x="151829" y="157948"/>
                  </a:lnTo>
                  <a:lnTo>
                    <a:pt x="156221" y="170754"/>
                  </a:lnTo>
                  <a:lnTo>
                    <a:pt x="163164" y="184024"/>
                  </a:lnTo>
                  <a:lnTo>
                    <a:pt x="175532" y="1998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703456" y="2492771"/>
              <a:ext cx="199969" cy="406485"/>
            </a:xfrm>
            <a:custGeom>
              <a:avLst/>
              <a:gdLst/>
              <a:ahLst/>
              <a:cxnLst/>
              <a:rect l="0" t="0" r="0" b="0"/>
              <a:pathLst>
                <a:path w="199969" h="406485">
                  <a:moveTo>
                    <a:pt x="162152" y="230008"/>
                  </a:moveTo>
                  <a:lnTo>
                    <a:pt x="158479" y="219551"/>
                  </a:lnTo>
                  <a:lnTo>
                    <a:pt x="153615" y="210324"/>
                  </a:lnTo>
                  <a:lnTo>
                    <a:pt x="147028" y="201484"/>
                  </a:lnTo>
                  <a:lnTo>
                    <a:pt x="138521" y="193618"/>
                  </a:lnTo>
                  <a:lnTo>
                    <a:pt x="127632" y="188128"/>
                  </a:lnTo>
                  <a:lnTo>
                    <a:pt x="114355" y="185609"/>
                  </a:lnTo>
                  <a:lnTo>
                    <a:pt x="99607" y="186277"/>
                  </a:lnTo>
                  <a:lnTo>
                    <a:pt x="84936" y="190366"/>
                  </a:lnTo>
                  <a:lnTo>
                    <a:pt x="71225" y="197646"/>
                  </a:lnTo>
                  <a:lnTo>
                    <a:pt x="58698" y="207564"/>
                  </a:lnTo>
                  <a:lnTo>
                    <a:pt x="47251" y="219510"/>
                  </a:lnTo>
                  <a:lnTo>
                    <a:pt x="36678" y="232948"/>
                  </a:lnTo>
                  <a:lnTo>
                    <a:pt x="26959" y="247647"/>
                  </a:lnTo>
                  <a:lnTo>
                    <a:pt x="18282" y="263655"/>
                  </a:lnTo>
                  <a:lnTo>
                    <a:pt x="10677" y="280880"/>
                  </a:lnTo>
                  <a:lnTo>
                    <a:pt x="4592" y="298533"/>
                  </a:lnTo>
                  <a:lnTo>
                    <a:pt x="938" y="315278"/>
                  </a:lnTo>
                  <a:lnTo>
                    <a:pt x="0" y="330435"/>
                  </a:lnTo>
                  <a:lnTo>
                    <a:pt x="1705" y="343755"/>
                  </a:lnTo>
                  <a:lnTo>
                    <a:pt x="5944" y="355110"/>
                  </a:lnTo>
                  <a:lnTo>
                    <a:pt x="12380" y="364635"/>
                  </a:lnTo>
                  <a:lnTo>
                    <a:pt x="20372" y="372068"/>
                  </a:lnTo>
                  <a:lnTo>
                    <a:pt x="29114" y="376655"/>
                  </a:lnTo>
                  <a:lnTo>
                    <a:pt x="38087" y="378237"/>
                  </a:lnTo>
                  <a:lnTo>
                    <a:pt x="47049" y="377171"/>
                  </a:lnTo>
                  <a:lnTo>
                    <a:pt x="55916" y="374002"/>
                  </a:lnTo>
                  <a:lnTo>
                    <a:pt x="64672" y="369242"/>
                  </a:lnTo>
                  <a:lnTo>
                    <a:pt x="73334" y="362740"/>
                  </a:lnTo>
                  <a:lnTo>
                    <a:pt x="81920" y="353732"/>
                  </a:lnTo>
                  <a:lnTo>
                    <a:pt x="90445" y="342007"/>
                  </a:lnTo>
                  <a:lnTo>
                    <a:pt x="98730" y="328249"/>
                  </a:lnTo>
                  <a:lnTo>
                    <a:pt x="106417" y="313681"/>
                  </a:lnTo>
                  <a:lnTo>
                    <a:pt x="113360" y="299073"/>
                  </a:lnTo>
                  <a:lnTo>
                    <a:pt x="119605" y="283970"/>
                  </a:lnTo>
                  <a:lnTo>
                    <a:pt x="125278" y="266970"/>
                  </a:lnTo>
                  <a:lnTo>
                    <a:pt x="130503" y="247431"/>
                  </a:lnTo>
                  <a:lnTo>
                    <a:pt x="135007" y="226029"/>
                  </a:lnTo>
                  <a:lnTo>
                    <a:pt x="138147" y="204282"/>
                  </a:lnTo>
                  <a:lnTo>
                    <a:pt x="139687" y="183133"/>
                  </a:lnTo>
                  <a:lnTo>
                    <a:pt x="139949" y="162887"/>
                  </a:lnTo>
                  <a:lnTo>
                    <a:pt x="139580" y="143512"/>
                  </a:lnTo>
                  <a:lnTo>
                    <a:pt x="139019" y="124851"/>
                  </a:lnTo>
                  <a:lnTo>
                    <a:pt x="138280" y="106537"/>
                  </a:lnTo>
                  <a:lnTo>
                    <a:pt x="137067" y="88054"/>
                  </a:lnTo>
                  <a:lnTo>
                    <a:pt x="135235" y="69141"/>
                  </a:lnTo>
                  <a:lnTo>
                    <a:pt x="132808" y="50143"/>
                  </a:lnTo>
                  <a:lnTo>
                    <a:pt x="129888" y="31855"/>
                  </a:lnTo>
                  <a:lnTo>
                    <a:pt x="126583" y="14782"/>
                  </a:lnTo>
                  <a:lnTo>
                    <a:pt x="122818" y="2609"/>
                  </a:lnTo>
                  <a:lnTo>
                    <a:pt x="119275" y="0"/>
                  </a:lnTo>
                  <a:lnTo>
                    <a:pt x="117324" y="5811"/>
                  </a:lnTo>
                  <a:lnTo>
                    <a:pt x="117086" y="17770"/>
                  </a:lnTo>
                  <a:lnTo>
                    <a:pt x="118201" y="34012"/>
                  </a:lnTo>
                  <a:lnTo>
                    <a:pt x="120292" y="53181"/>
                  </a:lnTo>
                  <a:lnTo>
                    <a:pt x="123068" y="74335"/>
                  </a:lnTo>
                  <a:lnTo>
                    <a:pt x="126511" y="96827"/>
                  </a:lnTo>
                  <a:lnTo>
                    <a:pt x="130840" y="120218"/>
                  </a:lnTo>
                  <a:lnTo>
                    <a:pt x="136101" y="144207"/>
                  </a:lnTo>
                  <a:lnTo>
                    <a:pt x="141990" y="168398"/>
                  </a:lnTo>
                  <a:lnTo>
                    <a:pt x="147970" y="192290"/>
                  </a:lnTo>
                  <a:lnTo>
                    <a:pt x="153721" y="215633"/>
                  </a:lnTo>
                  <a:lnTo>
                    <a:pt x="159144" y="238210"/>
                  </a:lnTo>
                  <a:lnTo>
                    <a:pt x="164256" y="259734"/>
                  </a:lnTo>
                  <a:lnTo>
                    <a:pt x="169111" y="280157"/>
                  </a:lnTo>
                  <a:lnTo>
                    <a:pt x="173771" y="299617"/>
                  </a:lnTo>
                  <a:lnTo>
                    <a:pt x="178291" y="318313"/>
                  </a:lnTo>
                  <a:lnTo>
                    <a:pt x="182704" y="336419"/>
                  </a:lnTo>
                  <a:lnTo>
                    <a:pt x="186862" y="353368"/>
                  </a:lnTo>
                  <a:lnTo>
                    <a:pt x="190839" y="369533"/>
                  </a:lnTo>
                  <a:lnTo>
                    <a:pt x="194986" y="386339"/>
                  </a:lnTo>
                  <a:lnTo>
                    <a:pt x="199968" y="4064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853002" y="2722779"/>
              <a:ext cx="184686" cy="400640"/>
            </a:xfrm>
            <a:custGeom>
              <a:avLst/>
              <a:gdLst/>
              <a:ahLst/>
              <a:cxnLst/>
              <a:rect l="0" t="0" r="0" b="0"/>
              <a:pathLst>
                <a:path w="184686" h="400640">
                  <a:moveTo>
                    <a:pt x="126055" y="0"/>
                  </a:moveTo>
                  <a:lnTo>
                    <a:pt x="126135" y="14050"/>
                  </a:lnTo>
                  <a:lnTo>
                    <a:pt x="126902" y="27375"/>
                  </a:lnTo>
                  <a:lnTo>
                    <a:pt x="128459" y="41266"/>
                  </a:lnTo>
                  <a:lnTo>
                    <a:pt x="130893" y="56034"/>
                  </a:lnTo>
                  <a:lnTo>
                    <a:pt x="134443" y="71967"/>
                  </a:lnTo>
                  <a:lnTo>
                    <a:pt x="139130" y="89099"/>
                  </a:lnTo>
                  <a:lnTo>
                    <a:pt x="144609" y="107271"/>
                  </a:lnTo>
                  <a:lnTo>
                    <a:pt x="150303" y="126261"/>
                  </a:lnTo>
                  <a:lnTo>
                    <a:pt x="155856" y="145851"/>
                  </a:lnTo>
                  <a:lnTo>
                    <a:pt x="161144" y="165476"/>
                  </a:lnTo>
                  <a:lnTo>
                    <a:pt x="166163" y="184271"/>
                  </a:lnTo>
                  <a:lnTo>
                    <a:pt x="170951" y="201836"/>
                  </a:lnTo>
                  <a:lnTo>
                    <a:pt x="175363" y="218378"/>
                  </a:lnTo>
                  <a:lnTo>
                    <a:pt x="179078" y="234460"/>
                  </a:lnTo>
                  <a:lnTo>
                    <a:pt x="181973" y="250473"/>
                  </a:lnTo>
                  <a:lnTo>
                    <a:pt x="183917" y="266589"/>
                  </a:lnTo>
                  <a:lnTo>
                    <a:pt x="184685" y="282852"/>
                  </a:lnTo>
                  <a:lnTo>
                    <a:pt x="184262" y="299245"/>
                  </a:lnTo>
                  <a:lnTo>
                    <a:pt x="182619" y="315349"/>
                  </a:lnTo>
                  <a:lnTo>
                    <a:pt x="179606" y="330401"/>
                  </a:lnTo>
                  <a:lnTo>
                    <a:pt x="175268" y="344068"/>
                  </a:lnTo>
                  <a:lnTo>
                    <a:pt x="169617" y="356408"/>
                  </a:lnTo>
                  <a:lnTo>
                    <a:pt x="162533" y="367651"/>
                  </a:lnTo>
                  <a:lnTo>
                    <a:pt x="154081" y="378038"/>
                  </a:lnTo>
                  <a:lnTo>
                    <a:pt x="144287" y="387207"/>
                  </a:lnTo>
                  <a:lnTo>
                    <a:pt x="133041" y="394232"/>
                  </a:lnTo>
                  <a:lnTo>
                    <a:pt x="120414" y="398769"/>
                  </a:lnTo>
                  <a:lnTo>
                    <a:pt x="106435" y="400639"/>
                  </a:lnTo>
                  <a:lnTo>
                    <a:pt x="90999" y="399536"/>
                  </a:lnTo>
                  <a:lnTo>
                    <a:pt x="74211" y="395613"/>
                  </a:lnTo>
                  <a:lnTo>
                    <a:pt x="57210" y="389886"/>
                  </a:lnTo>
                  <a:lnTo>
                    <a:pt x="40390" y="383442"/>
                  </a:lnTo>
                  <a:lnTo>
                    <a:pt x="22274" y="375722"/>
                  </a:lnTo>
                  <a:lnTo>
                    <a:pt x="0" y="3655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928635" y="2558908"/>
              <a:ext cx="12607" cy="12607"/>
            </a:xfrm>
            <a:custGeom>
              <a:avLst/>
              <a:gdLst/>
              <a:ahLst/>
              <a:cxnLst/>
              <a:rect l="0" t="0" r="0" b="0"/>
              <a:pathLst>
                <a:path w="12607" h="12607">
                  <a:moveTo>
                    <a:pt x="0" y="0"/>
                  </a:moveTo>
                  <a:lnTo>
                    <a:pt x="12606" y="126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039899" y="2675416"/>
              <a:ext cx="203874" cy="173419"/>
            </a:xfrm>
            <a:custGeom>
              <a:avLst/>
              <a:gdLst/>
              <a:ahLst/>
              <a:cxnLst/>
              <a:rect l="0" t="0" r="0" b="0"/>
              <a:pathLst>
                <a:path w="203874" h="173419">
                  <a:moveTo>
                    <a:pt x="153451" y="47363"/>
                  </a:moveTo>
                  <a:lnTo>
                    <a:pt x="149697" y="33554"/>
                  </a:lnTo>
                  <a:lnTo>
                    <a:pt x="144067" y="22529"/>
                  </a:lnTo>
                  <a:lnTo>
                    <a:pt x="135944" y="13316"/>
                  </a:lnTo>
                  <a:lnTo>
                    <a:pt x="125831" y="6056"/>
                  </a:lnTo>
                  <a:lnTo>
                    <a:pt x="114498" y="1548"/>
                  </a:lnTo>
                  <a:lnTo>
                    <a:pt x="102513" y="0"/>
                  </a:lnTo>
                  <a:lnTo>
                    <a:pt x="90200" y="1280"/>
                  </a:lnTo>
                  <a:lnTo>
                    <a:pt x="77730" y="5224"/>
                  </a:lnTo>
                  <a:lnTo>
                    <a:pt x="65189" y="11470"/>
                  </a:lnTo>
                  <a:lnTo>
                    <a:pt x="52815" y="19738"/>
                  </a:lnTo>
                  <a:lnTo>
                    <a:pt x="40994" y="29940"/>
                  </a:lnTo>
                  <a:lnTo>
                    <a:pt x="29903" y="41852"/>
                  </a:lnTo>
                  <a:lnTo>
                    <a:pt x="19896" y="55144"/>
                  </a:lnTo>
                  <a:lnTo>
                    <a:pt x="11591" y="69481"/>
                  </a:lnTo>
                  <a:lnTo>
                    <a:pt x="5182" y="84568"/>
                  </a:lnTo>
                  <a:lnTo>
                    <a:pt x="1062" y="99791"/>
                  </a:lnTo>
                  <a:lnTo>
                    <a:pt x="0" y="114250"/>
                  </a:lnTo>
                  <a:lnTo>
                    <a:pt x="2133" y="127508"/>
                  </a:lnTo>
                  <a:lnTo>
                    <a:pt x="7258" y="139168"/>
                  </a:lnTo>
                  <a:lnTo>
                    <a:pt x="15163" y="148680"/>
                  </a:lnTo>
                  <a:lnTo>
                    <a:pt x="25437" y="155947"/>
                  </a:lnTo>
                  <a:lnTo>
                    <a:pt x="37384" y="160665"/>
                  </a:lnTo>
                  <a:lnTo>
                    <a:pt x="50162" y="162138"/>
                  </a:lnTo>
                  <a:lnTo>
                    <a:pt x="63220" y="160291"/>
                  </a:lnTo>
                  <a:lnTo>
                    <a:pt x="76103" y="155563"/>
                  </a:lnTo>
                  <a:lnTo>
                    <a:pt x="88345" y="148562"/>
                  </a:lnTo>
                  <a:lnTo>
                    <a:pt x="99764" y="139864"/>
                  </a:lnTo>
                  <a:lnTo>
                    <a:pt x="110212" y="129747"/>
                  </a:lnTo>
                  <a:lnTo>
                    <a:pt x="119460" y="118204"/>
                  </a:lnTo>
                  <a:lnTo>
                    <a:pt x="127506" y="105400"/>
                  </a:lnTo>
                  <a:lnTo>
                    <a:pt x="134670" y="93492"/>
                  </a:lnTo>
                  <a:lnTo>
                    <a:pt x="140778" y="86397"/>
                  </a:lnTo>
                  <a:lnTo>
                    <a:pt x="145363" y="85354"/>
                  </a:lnTo>
                  <a:lnTo>
                    <a:pt x="149039" y="89042"/>
                  </a:lnTo>
                  <a:lnTo>
                    <a:pt x="152424" y="95901"/>
                  </a:lnTo>
                  <a:lnTo>
                    <a:pt x="156032" y="104799"/>
                  </a:lnTo>
                  <a:lnTo>
                    <a:pt x="160348" y="114999"/>
                  </a:lnTo>
                  <a:lnTo>
                    <a:pt x="165539" y="126018"/>
                  </a:lnTo>
                  <a:lnTo>
                    <a:pt x="171409" y="137015"/>
                  </a:lnTo>
                  <a:lnTo>
                    <a:pt x="178234" y="147807"/>
                  </a:lnTo>
                  <a:lnTo>
                    <a:pt x="187954" y="159334"/>
                  </a:lnTo>
                  <a:lnTo>
                    <a:pt x="203873" y="1734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281339" y="2684963"/>
              <a:ext cx="101094" cy="163872"/>
            </a:xfrm>
            <a:custGeom>
              <a:avLst/>
              <a:gdLst/>
              <a:ahLst/>
              <a:cxnLst/>
              <a:rect l="0" t="0" r="0" b="0"/>
              <a:pathLst>
                <a:path w="101094" h="163872">
                  <a:moveTo>
                    <a:pt x="75882" y="0"/>
                  </a:moveTo>
                  <a:lnTo>
                    <a:pt x="65344" y="3593"/>
                  </a:lnTo>
                  <a:lnTo>
                    <a:pt x="55351" y="7690"/>
                  </a:lnTo>
                  <a:lnTo>
                    <a:pt x="44947" y="12719"/>
                  </a:lnTo>
                  <a:lnTo>
                    <a:pt x="34441" y="18793"/>
                  </a:lnTo>
                  <a:lnTo>
                    <a:pt x="24625" y="26132"/>
                  </a:lnTo>
                  <a:lnTo>
                    <a:pt x="15913" y="34733"/>
                  </a:lnTo>
                  <a:lnTo>
                    <a:pt x="8709" y="44415"/>
                  </a:lnTo>
                  <a:lnTo>
                    <a:pt x="3580" y="54945"/>
                  </a:lnTo>
                  <a:lnTo>
                    <a:pt x="636" y="66104"/>
                  </a:lnTo>
                  <a:lnTo>
                    <a:pt x="0" y="77714"/>
                  </a:lnTo>
                  <a:lnTo>
                    <a:pt x="2013" y="89641"/>
                  </a:lnTo>
                  <a:lnTo>
                    <a:pt x="6602" y="101775"/>
                  </a:lnTo>
                  <a:lnTo>
                    <a:pt x="13373" y="113656"/>
                  </a:lnTo>
                  <a:lnTo>
                    <a:pt x="21844" y="124500"/>
                  </a:lnTo>
                  <a:lnTo>
                    <a:pt x="31566" y="133959"/>
                  </a:lnTo>
                  <a:lnTo>
                    <a:pt x="42095" y="141915"/>
                  </a:lnTo>
                  <a:lnTo>
                    <a:pt x="54270" y="149051"/>
                  </a:lnTo>
                  <a:lnTo>
                    <a:pt x="71830" y="155989"/>
                  </a:lnTo>
                  <a:lnTo>
                    <a:pt x="101093" y="1638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409410" y="2676695"/>
              <a:ext cx="124288" cy="171608"/>
            </a:xfrm>
            <a:custGeom>
              <a:avLst/>
              <a:gdLst/>
              <a:ahLst/>
              <a:cxnLst/>
              <a:rect l="0" t="0" r="0" b="0"/>
              <a:pathLst>
                <a:path w="124288" h="171608">
                  <a:moveTo>
                    <a:pt x="10838" y="46084"/>
                  </a:moveTo>
                  <a:lnTo>
                    <a:pt x="21376" y="49436"/>
                  </a:lnTo>
                  <a:lnTo>
                    <a:pt x="31369" y="51234"/>
                  </a:lnTo>
                  <a:lnTo>
                    <a:pt x="41778" y="51595"/>
                  </a:lnTo>
                  <a:lnTo>
                    <a:pt x="52491" y="50575"/>
                  </a:lnTo>
                  <a:lnTo>
                    <a:pt x="63083" y="48042"/>
                  </a:lnTo>
                  <a:lnTo>
                    <a:pt x="73290" y="44059"/>
                  </a:lnTo>
                  <a:lnTo>
                    <a:pt x="82473" y="38662"/>
                  </a:lnTo>
                  <a:lnTo>
                    <a:pt x="89576" y="31756"/>
                  </a:lnTo>
                  <a:lnTo>
                    <a:pt x="94199" y="23456"/>
                  </a:lnTo>
                  <a:lnTo>
                    <a:pt x="96143" y="14781"/>
                  </a:lnTo>
                  <a:lnTo>
                    <a:pt x="95098" y="7473"/>
                  </a:lnTo>
                  <a:lnTo>
                    <a:pt x="91201" y="2403"/>
                  </a:lnTo>
                  <a:lnTo>
                    <a:pt x="84914" y="0"/>
                  </a:lnTo>
                  <a:lnTo>
                    <a:pt x="76778" y="658"/>
                  </a:lnTo>
                  <a:lnTo>
                    <a:pt x="67285" y="4261"/>
                  </a:lnTo>
                  <a:lnTo>
                    <a:pt x="57020" y="10535"/>
                  </a:lnTo>
                  <a:lnTo>
                    <a:pt x="46645" y="19290"/>
                  </a:lnTo>
                  <a:lnTo>
                    <a:pt x="36530" y="30180"/>
                  </a:lnTo>
                  <a:lnTo>
                    <a:pt x="26981" y="42762"/>
                  </a:lnTo>
                  <a:lnTo>
                    <a:pt x="18348" y="56612"/>
                  </a:lnTo>
                  <a:lnTo>
                    <a:pt x="10738" y="71373"/>
                  </a:lnTo>
                  <a:lnTo>
                    <a:pt x="4634" y="86578"/>
                  </a:lnTo>
                  <a:lnTo>
                    <a:pt x="957" y="101662"/>
                  </a:lnTo>
                  <a:lnTo>
                    <a:pt x="0" y="116318"/>
                  </a:lnTo>
                  <a:lnTo>
                    <a:pt x="1691" y="130096"/>
                  </a:lnTo>
                  <a:lnTo>
                    <a:pt x="5919" y="142312"/>
                  </a:lnTo>
                  <a:lnTo>
                    <a:pt x="12354" y="152734"/>
                  </a:lnTo>
                  <a:lnTo>
                    <a:pt x="20547" y="161133"/>
                  </a:lnTo>
                  <a:lnTo>
                    <a:pt x="30062" y="167085"/>
                  </a:lnTo>
                  <a:lnTo>
                    <a:pt x="40533" y="170590"/>
                  </a:lnTo>
                  <a:lnTo>
                    <a:pt x="51679" y="171607"/>
                  </a:lnTo>
                  <a:lnTo>
                    <a:pt x="63294" y="169851"/>
                  </a:lnTo>
                  <a:lnTo>
                    <a:pt x="75213" y="165451"/>
                  </a:lnTo>
                  <a:lnTo>
                    <a:pt x="86790" y="159385"/>
                  </a:lnTo>
                  <a:lnTo>
                    <a:pt x="98021" y="152669"/>
                  </a:lnTo>
                  <a:lnTo>
                    <a:pt x="109890" y="144718"/>
                  </a:lnTo>
                  <a:lnTo>
                    <a:pt x="124287" y="13432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596724" y="2672357"/>
              <a:ext cx="163872" cy="151267"/>
            </a:xfrm>
            <a:custGeom>
              <a:avLst/>
              <a:gdLst/>
              <a:ahLst/>
              <a:cxnLst/>
              <a:rect l="0" t="0" r="0" b="0"/>
              <a:pathLst>
                <a:path w="163872" h="151267">
                  <a:moveTo>
                    <a:pt x="0" y="0"/>
                  </a:moveTo>
                  <a:lnTo>
                    <a:pt x="0" y="14051"/>
                  </a:lnTo>
                  <a:lnTo>
                    <a:pt x="0" y="27375"/>
                  </a:lnTo>
                  <a:lnTo>
                    <a:pt x="6" y="41267"/>
                  </a:lnTo>
                  <a:lnTo>
                    <a:pt x="213" y="56034"/>
                  </a:lnTo>
                  <a:lnTo>
                    <a:pt x="989" y="71967"/>
                  </a:lnTo>
                  <a:lnTo>
                    <a:pt x="2479" y="89050"/>
                  </a:lnTo>
                  <a:lnTo>
                    <a:pt x="4242" y="105336"/>
                  </a:lnTo>
                  <a:lnTo>
                    <a:pt x="5154" y="116465"/>
                  </a:lnTo>
                  <a:lnTo>
                    <a:pt x="4999" y="120153"/>
                  </a:lnTo>
                  <a:lnTo>
                    <a:pt x="4874" y="117569"/>
                  </a:lnTo>
                  <a:lnTo>
                    <a:pt x="5427" y="110444"/>
                  </a:lnTo>
                  <a:lnTo>
                    <a:pt x="6805" y="100172"/>
                  </a:lnTo>
                  <a:lnTo>
                    <a:pt x="8930" y="87757"/>
                  </a:lnTo>
                  <a:lnTo>
                    <a:pt x="11661" y="73912"/>
                  </a:lnTo>
                  <a:lnTo>
                    <a:pt x="15241" y="59698"/>
                  </a:lnTo>
                  <a:lnTo>
                    <a:pt x="20281" y="46538"/>
                  </a:lnTo>
                  <a:lnTo>
                    <a:pt x="26996" y="35135"/>
                  </a:lnTo>
                  <a:lnTo>
                    <a:pt x="35239" y="26300"/>
                  </a:lnTo>
                  <a:lnTo>
                    <a:pt x="44717" y="21239"/>
                  </a:lnTo>
                  <a:lnTo>
                    <a:pt x="55117" y="20241"/>
                  </a:lnTo>
                  <a:lnTo>
                    <a:pt x="65792" y="23040"/>
                  </a:lnTo>
                  <a:lnTo>
                    <a:pt x="75808" y="29275"/>
                  </a:lnTo>
                  <a:lnTo>
                    <a:pt x="84708" y="38376"/>
                  </a:lnTo>
                  <a:lnTo>
                    <a:pt x="92466" y="49512"/>
                  </a:lnTo>
                  <a:lnTo>
                    <a:pt x="99251" y="61735"/>
                  </a:lnTo>
                  <a:lnTo>
                    <a:pt x="105287" y="74421"/>
                  </a:lnTo>
                  <a:lnTo>
                    <a:pt x="110967" y="87256"/>
                  </a:lnTo>
                  <a:lnTo>
                    <a:pt x="116818" y="100102"/>
                  </a:lnTo>
                  <a:lnTo>
                    <a:pt x="123110" y="112890"/>
                  </a:lnTo>
                  <a:lnTo>
                    <a:pt x="129754" y="124835"/>
                  </a:lnTo>
                  <a:lnTo>
                    <a:pt x="137197" y="135473"/>
                  </a:lnTo>
                  <a:lnTo>
                    <a:pt x="147437" y="144397"/>
                  </a:lnTo>
                  <a:lnTo>
                    <a:pt x="163871" y="1512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811017" y="2495881"/>
              <a:ext cx="50423" cy="340348"/>
            </a:xfrm>
            <a:custGeom>
              <a:avLst/>
              <a:gdLst/>
              <a:ahLst/>
              <a:cxnLst/>
              <a:rect l="0" t="0" r="0" b="0"/>
              <a:pathLst>
                <a:path w="50423" h="340348">
                  <a:moveTo>
                    <a:pt x="0" y="0"/>
                  </a:moveTo>
                  <a:lnTo>
                    <a:pt x="6" y="8658"/>
                  </a:lnTo>
                  <a:lnTo>
                    <a:pt x="213" y="21150"/>
                  </a:lnTo>
                  <a:lnTo>
                    <a:pt x="989" y="35943"/>
                  </a:lnTo>
                  <a:lnTo>
                    <a:pt x="2484" y="52428"/>
                  </a:lnTo>
                  <a:lnTo>
                    <a:pt x="4463" y="70405"/>
                  </a:lnTo>
                  <a:lnTo>
                    <a:pt x="6436" y="89916"/>
                  </a:lnTo>
                  <a:lnTo>
                    <a:pt x="8121" y="110835"/>
                  </a:lnTo>
                  <a:lnTo>
                    <a:pt x="9636" y="132332"/>
                  </a:lnTo>
                  <a:lnTo>
                    <a:pt x="11380" y="153029"/>
                  </a:lnTo>
                  <a:lnTo>
                    <a:pt x="13572" y="172226"/>
                  </a:lnTo>
                  <a:lnTo>
                    <a:pt x="16243" y="190046"/>
                  </a:lnTo>
                  <a:lnTo>
                    <a:pt x="19327" y="207075"/>
                  </a:lnTo>
                  <a:lnTo>
                    <a:pt x="22736" y="223761"/>
                  </a:lnTo>
                  <a:lnTo>
                    <a:pt x="26385" y="240145"/>
                  </a:lnTo>
                  <a:lnTo>
                    <a:pt x="30207" y="255961"/>
                  </a:lnTo>
                  <a:lnTo>
                    <a:pt x="34144" y="271078"/>
                  </a:lnTo>
                  <a:lnTo>
                    <a:pt x="37978" y="285232"/>
                  </a:lnTo>
                  <a:lnTo>
                    <a:pt x="41701" y="299454"/>
                  </a:lnTo>
                  <a:lnTo>
                    <a:pt x="45640" y="316331"/>
                  </a:lnTo>
                  <a:lnTo>
                    <a:pt x="50422" y="3403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710174" y="2621935"/>
              <a:ext cx="226899" cy="50423"/>
            </a:xfrm>
            <a:custGeom>
              <a:avLst/>
              <a:gdLst/>
              <a:ahLst/>
              <a:cxnLst/>
              <a:rect l="0" t="0" r="0" b="0"/>
              <a:pathLst>
                <a:path w="226899" h="50423">
                  <a:moveTo>
                    <a:pt x="0" y="50422"/>
                  </a:moveTo>
                  <a:lnTo>
                    <a:pt x="10617" y="43477"/>
                  </a:lnTo>
                  <a:lnTo>
                    <a:pt x="21377" y="37582"/>
                  </a:lnTo>
                  <a:lnTo>
                    <a:pt x="33350" y="32191"/>
                  </a:lnTo>
                  <a:lnTo>
                    <a:pt x="46703" y="27137"/>
                  </a:lnTo>
                  <a:lnTo>
                    <a:pt x="61621" y="22332"/>
                  </a:lnTo>
                  <a:lnTo>
                    <a:pt x="78032" y="17714"/>
                  </a:lnTo>
                  <a:lnTo>
                    <a:pt x="95501" y="13429"/>
                  </a:lnTo>
                  <a:lnTo>
                    <a:pt x="113375" y="9804"/>
                  </a:lnTo>
                  <a:lnTo>
                    <a:pt x="131233" y="6968"/>
                  </a:lnTo>
                  <a:lnTo>
                    <a:pt x="148646" y="4856"/>
                  </a:lnTo>
                  <a:lnTo>
                    <a:pt x="167031" y="3111"/>
                  </a:lnTo>
                  <a:lnTo>
                    <a:pt x="190675" y="1580"/>
                  </a:lnTo>
                  <a:lnTo>
                    <a:pt x="22689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3082139" y="2584119"/>
              <a:ext cx="126975" cy="226899"/>
            </a:xfrm>
            <a:custGeom>
              <a:avLst/>
              <a:gdLst/>
              <a:ahLst/>
              <a:cxnLst/>
              <a:rect l="0" t="0" r="0" b="0"/>
              <a:pathLst>
                <a:path w="126975" h="226899">
                  <a:moveTo>
                    <a:pt x="107042" y="0"/>
                  </a:moveTo>
                  <a:lnTo>
                    <a:pt x="93072" y="161"/>
                  </a:lnTo>
                  <a:lnTo>
                    <a:pt x="80514" y="1694"/>
                  </a:lnTo>
                  <a:lnTo>
                    <a:pt x="68180" y="4793"/>
                  </a:lnTo>
                  <a:lnTo>
                    <a:pt x="55847" y="9039"/>
                  </a:lnTo>
                  <a:lnTo>
                    <a:pt x="43463" y="13810"/>
                  </a:lnTo>
                  <a:lnTo>
                    <a:pt x="31046" y="18705"/>
                  </a:lnTo>
                  <a:lnTo>
                    <a:pt x="19388" y="23934"/>
                  </a:lnTo>
                  <a:lnTo>
                    <a:pt x="9971" y="30177"/>
                  </a:lnTo>
                  <a:lnTo>
                    <a:pt x="3437" y="37734"/>
                  </a:lnTo>
                  <a:lnTo>
                    <a:pt x="28" y="46157"/>
                  </a:lnTo>
                  <a:lnTo>
                    <a:pt x="0" y="54491"/>
                  </a:lnTo>
                  <a:lnTo>
                    <a:pt x="3139" y="62191"/>
                  </a:lnTo>
                  <a:lnTo>
                    <a:pt x="9101" y="69511"/>
                  </a:lnTo>
                  <a:lnTo>
                    <a:pt x="17647" y="77260"/>
                  </a:lnTo>
                  <a:lnTo>
                    <a:pt x="28395" y="85887"/>
                  </a:lnTo>
                  <a:lnTo>
                    <a:pt x="40883" y="95457"/>
                  </a:lnTo>
                  <a:lnTo>
                    <a:pt x="54670" y="105846"/>
                  </a:lnTo>
                  <a:lnTo>
                    <a:pt x="69377" y="116878"/>
                  </a:lnTo>
                  <a:lnTo>
                    <a:pt x="84141" y="128386"/>
                  </a:lnTo>
                  <a:lnTo>
                    <a:pt x="97653" y="140237"/>
                  </a:lnTo>
                  <a:lnTo>
                    <a:pt x="109291" y="152322"/>
                  </a:lnTo>
                  <a:lnTo>
                    <a:pt x="118481" y="164373"/>
                  </a:lnTo>
                  <a:lnTo>
                    <a:pt x="124417" y="175967"/>
                  </a:lnTo>
                  <a:lnTo>
                    <a:pt x="126974" y="186902"/>
                  </a:lnTo>
                  <a:lnTo>
                    <a:pt x="126197" y="196802"/>
                  </a:lnTo>
                  <a:lnTo>
                    <a:pt x="121964" y="205035"/>
                  </a:lnTo>
                  <a:lnTo>
                    <a:pt x="114577" y="211412"/>
                  </a:lnTo>
                  <a:lnTo>
                    <a:pt x="105338" y="216130"/>
                  </a:lnTo>
                  <a:lnTo>
                    <a:pt x="95423" y="220015"/>
                  </a:lnTo>
                  <a:lnTo>
                    <a:pt x="83972" y="223410"/>
                  </a:lnTo>
                  <a:lnTo>
                    <a:pt x="69226" y="2268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290025" y="2659752"/>
              <a:ext cx="1" cy="126055"/>
            </a:xfrm>
            <a:custGeom>
              <a:avLst/>
              <a:gdLst/>
              <a:ahLst/>
              <a:cxnLst/>
              <a:rect l="0" t="0" r="0" b="0"/>
              <a:pathLst>
                <a:path w="1" h="126055">
                  <a:moveTo>
                    <a:pt x="0" y="0"/>
                  </a:moveTo>
                  <a:lnTo>
                    <a:pt x="0" y="8653"/>
                  </a:lnTo>
                  <a:lnTo>
                    <a:pt x="0" y="20938"/>
                  </a:lnTo>
                  <a:lnTo>
                    <a:pt x="0" y="34954"/>
                  </a:lnTo>
                  <a:lnTo>
                    <a:pt x="0" y="49917"/>
                  </a:lnTo>
                  <a:lnTo>
                    <a:pt x="0" y="64971"/>
                  </a:lnTo>
                  <a:lnTo>
                    <a:pt x="0" y="80538"/>
                  </a:lnTo>
                  <a:lnTo>
                    <a:pt x="0" y="99316"/>
                  </a:lnTo>
                  <a:lnTo>
                    <a:pt x="0" y="12605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3290025" y="2546303"/>
              <a:ext cx="1" cy="12606"/>
            </a:xfrm>
            <a:custGeom>
              <a:avLst/>
              <a:gdLst/>
              <a:ahLst/>
              <a:cxnLst/>
              <a:rect l="0" t="0" r="0" b="0"/>
              <a:pathLst>
                <a:path w="1" h="12606">
                  <a:moveTo>
                    <a:pt x="0" y="0"/>
                  </a:moveTo>
                  <a:lnTo>
                    <a:pt x="0" y="126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340009" y="2513571"/>
              <a:ext cx="189520" cy="259624"/>
            </a:xfrm>
            <a:custGeom>
              <a:avLst/>
              <a:gdLst/>
              <a:ahLst/>
              <a:cxnLst/>
              <a:rect l="0" t="0" r="0" b="0"/>
              <a:pathLst>
                <a:path w="189520" h="259624">
                  <a:moveTo>
                    <a:pt x="164308" y="120970"/>
                  </a:moveTo>
                  <a:lnTo>
                    <a:pt x="157043" y="114105"/>
                  </a:lnTo>
                  <a:lnTo>
                    <a:pt x="148081" y="108976"/>
                  </a:lnTo>
                  <a:lnTo>
                    <a:pt x="136486" y="105154"/>
                  </a:lnTo>
                  <a:lnTo>
                    <a:pt x="122733" y="102948"/>
                  </a:lnTo>
                  <a:lnTo>
                    <a:pt x="107610" y="103244"/>
                  </a:lnTo>
                  <a:lnTo>
                    <a:pt x="91728" y="106315"/>
                  </a:lnTo>
                  <a:lnTo>
                    <a:pt x="75834" y="111880"/>
                  </a:lnTo>
                  <a:lnTo>
                    <a:pt x="60855" y="119448"/>
                  </a:lnTo>
                  <a:lnTo>
                    <a:pt x="47210" y="128531"/>
                  </a:lnTo>
                  <a:lnTo>
                    <a:pt x="35071" y="138906"/>
                  </a:lnTo>
                  <a:lnTo>
                    <a:pt x="24592" y="150622"/>
                  </a:lnTo>
                  <a:lnTo>
                    <a:pt x="15688" y="163591"/>
                  </a:lnTo>
                  <a:lnTo>
                    <a:pt x="8488" y="177411"/>
                  </a:lnTo>
                  <a:lnTo>
                    <a:pt x="3429" y="191476"/>
                  </a:lnTo>
                  <a:lnTo>
                    <a:pt x="565" y="205405"/>
                  </a:lnTo>
                  <a:lnTo>
                    <a:pt x="0" y="218673"/>
                  </a:lnTo>
                  <a:lnTo>
                    <a:pt x="2067" y="230538"/>
                  </a:lnTo>
                  <a:lnTo>
                    <a:pt x="6697" y="240721"/>
                  </a:lnTo>
                  <a:lnTo>
                    <a:pt x="13498" y="248957"/>
                  </a:lnTo>
                  <a:lnTo>
                    <a:pt x="21989" y="254799"/>
                  </a:lnTo>
                  <a:lnTo>
                    <a:pt x="31730" y="258242"/>
                  </a:lnTo>
                  <a:lnTo>
                    <a:pt x="42367" y="259623"/>
                  </a:lnTo>
                  <a:lnTo>
                    <a:pt x="53630" y="259386"/>
                  </a:lnTo>
                  <a:lnTo>
                    <a:pt x="65315" y="257939"/>
                  </a:lnTo>
                  <a:lnTo>
                    <a:pt x="76893" y="255226"/>
                  </a:lnTo>
                  <a:lnTo>
                    <a:pt x="87534" y="250769"/>
                  </a:lnTo>
                  <a:lnTo>
                    <a:pt x="96861" y="244446"/>
                  </a:lnTo>
                  <a:lnTo>
                    <a:pt x="104910" y="236467"/>
                  </a:lnTo>
                  <a:lnTo>
                    <a:pt x="111892" y="227165"/>
                  </a:lnTo>
                  <a:lnTo>
                    <a:pt x="118050" y="216861"/>
                  </a:lnTo>
                  <a:lnTo>
                    <a:pt x="123405" y="205436"/>
                  </a:lnTo>
                  <a:lnTo>
                    <a:pt x="127764" y="192368"/>
                  </a:lnTo>
                  <a:lnTo>
                    <a:pt x="131100" y="177507"/>
                  </a:lnTo>
                  <a:lnTo>
                    <a:pt x="133545" y="161237"/>
                  </a:lnTo>
                  <a:lnTo>
                    <a:pt x="135287" y="144245"/>
                  </a:lnTo>
                  <a:lnTo>
                    <a:pt x="136498" y="127011"/>
                  </a:lnTo>
                  <a:lnTo>
                    <a:pt x="137129" y="109961"/>
                  </a:lnTo>
                  <a:lnTo>
                    <a:pt x="136925" y="93549"/>
                  </a:lnTo>
                  <a:lnTo>
                    <a:pt x="135813" y="77937"/>
                  </a:lnTo>
                  <a:lnTo>
                    <a:pt x="133889" y="62684"/>
                  </a:lnTo>
                  <a:lnTo>
                    <a:pt x="131316" y="46920"/>
                  </a:lnTo>
                  <a:lnTo>
                    <a:pt x="128265" y="30233"/>
                  </a:lnTo>
                  <a:lnTo>
                    <a:pt x="125272" y="14361"/>
                  </a:lnTo>
                  <a:lnTo>
                    <a:pt x="123422" y="3593"/>
                  </a:lnTo>
                  <a:lnTo>
                    <a:pt x="123269" y="0"/>
                  </a:lnTo>
                  <a:lnTo>
                    <a:pt x="124457" y="2020"/>
                  </a:lnTo>
                  <a:lnTo>
                    <a:pt x="126588" y="7801"/>
                  </a:lnTo>
                  <a:lnTo>
                    <a:pt x="129178" y="16597"/>
                  </a:lnTo>
                  <a:lnTo>
                    <a:pt x="131652" y="28647"/>
                  </a:lnTo>
                  <a:lnTo>
                    <a:pt x="133717" y="43851"/>
                  </a:lnTo>
                  <a:lnTo>
                    <a:pt x="135508" y="61152"/>
                  </a:lnTo>
                  <a:lnTo>
                    <a:pt x="137447" y="78860"/>
                  </a:lnTo>
                  <a:lnTo>
                    <a:pt x="139776" y="95968"/>
                  </a:lnTo>
                  <a:lnTo>
                    <a:pt x="142540" y="112347"/>
                  </a:lnTo>
                  <a:lnTo>
                    <a:pt x="145688" y="128393"/>
                  </a:lnTo>
                  <a:lnTo>
                    <a:pt x="149145" y="144412"/>
                  </a:lnTo>
                  <a:lnTo>
                    <a:pt x="153030" y="160345"/>
                  </a:lnTo>
                  <a:lnTo>
                    <a:pt x="157648" y="175858"/>
                  </a:lnTo>
                  <a:lnTo>
                    <a:pt x="163093" y="190767"/>
                  </a:lnTo>
                  <a:lnTo>
                    <a:pt x="168924" y="204542"/>
                  </a:lnTo>
                  <a:lnTo>
                    <a:pt x="174842" y="217578"/>
                  </a:lnTo>
                  <a:lnTo>
                    <a:pt x="181366" y="231019"/>
                  </a:lnTo>
                  <a:lnTo>
                    <a:pt x="189519" y="2470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579950" y="2611245"/>
              <a:ext cx="138661" cy="155119"/>
            </a:xfrm>
            <a:custGeom>
              <a:avLst/>
              <a:gdLst/>
              <a:ahLst/>
              <a:cxnLst/>
              <a:rect l="0" t="0" r="0" b="0"/>
              <a:pathLst>
                <a:path w="138661" h="155119">
                  <a:moveTo>
                    <a:pt x="0" y="48507"/>
                  </a:moveTo>
                  <a:lnTo>
                    <a:pt x="13970" y="48427"/>
                  </a:lnTo>
                  <a:lnTo>
                    <a:pt x="26528" y="47660"/>
                  </a:lnTo>
                  <a:lnTo>
                    <a:pt x="38851" y="46097"/>
                  </a:lnTo>
                  <a:lnTo>
                    <a:pt x="50770" y="43456"/>
                  </a:lnTo>
                  <a:lnTo>
                    <a:pt x="61602" y="39130"/>
                  </a:lnTo>
                  <a:lnTo>
                    <a:pt x="71013" y="32948"/>
                  </a:lnTo>
                  <a:lnTo>
                    <a:pt x="78093" y="25490"/>
                  </a:lnTo>
                  <a:lnTo>
                    <a:pt x="81234" y="17823"/>
                  </a:lnTo>
                  <a:lnTo>
                    <a:pt x="79924" y="10607"/>
                  </a:lnTo>
                  <a:lnTo>
                    <a:pt x="74780" y="4632"/>
                  </a:lnTo>
                  <a:lnTo>
                    <a:pt x="66953" y="974"/>
                  </a:lnTo>
                  <a:lnTo>
                    <a:pt x="57407" y="0"/>
                  </a:lnTo>
                  <a:lnTo>
                    <a:pt x="47172" y="1867"/>
                  </a:lnTo>
                  <a:lnTo>
                    <a:pt x="37383" y="6842"/>
                  </a:lnTo>
                  <a:lnTo>
                    <a:pt x="28602" y="14749"/>
                  </a:lnTo>
                  <a:lnTo>
                    <a:pt x="20907" y="24903"/>
                  </a:lnTo>
                  <a:lnTo>
                    <a:pt x="14154" y="36378"/>
                  </a:lnTo>
                  <a:lnTo>
                    <a:pt x="8159" y="48526"/>
                  </a:lnTo>
                  <a:lnTo>
                    <a:pt x="3317" y="61181"/>
                  </a:lnTo>
                  <a:lnTo>
                    <a:pt x="576" y="74534"/>
                  </a:lnTo>
                  <a:lnTo>
                    <a:pt x="290" y="88644"/>
                  </a:lnTo>
                  <a:lnTo>
                    <a:pt x="2451" y="102846"/>
                  </a:lnTo>
                  <a:lnTo>
                    <a:pt x="7004" y="115903"/>
                  </a:lnTo>
                  <a:lnTo>
                    <a:pt x="13672" y="127207"/>
                  </a:lnTo>
                  <a:lnTo>
                    <a:pt x="22430" y="136562"/>
                  </a:lnTo>
                  <a:lnTo>
                    <a:pt x="33599" y="143873"/>
                  </a:lnTo>
                  <a:lnTo>
                    <a:pt x="47123" y="149315"/>
                  </a:lnTo>
                  <a:lnTo>
                    <a:pt x="62197" y="153004"/>
                  </a:lnTo>
                  <a:lnTo>
                    <a:pt x="79197" y="155118"/>
                  </a:lnTo>
                  <a:lnTo>
                    <a:pt x="102292" y="154509"/>
                  </a:lnTo>
                  <a:lnTo>
                    <a:pt x="138660" y="1493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862768" y="2571514"/>
              <a:ext cx="132718" cy="184929"/>
            </a:xfrm>
            <a:custGeom>
              <a:avLst/>
              <a:gdLst/>
              <a:ahLst/>
              <a:cxnLst/>
              <a:rect l="0" t="0" r="0" b="0"/>
              <a:pathLst>
                <a:path w="132718" h="184929">
                  <a:moveTo>
                    <a:pt x="44924" y="0"/>
                  </a:moveTo>
                  <a:lnTo>
                    <a:pt x="37979" y="10537"/>
                  </a:lnTo>
                  <a:lnTo>
                    <a:pt x="32083" y="20530"/>
                  </a:lnTo>
                  <a:lnTo>
                    <a:pt x="26693" y="30951"/>
                  </a:lnTo>
                  <a:lnTo>
                    <a:pt x="21639" y="42078"/>
                  </a:lnTo>
                  <a:lnTo>
                    <a:pt x="16834" y="54222"/>
                  </a:lnTo>
                  <a:lnTo>
                    <a:pt x="12216" y="67446"/>
                  </a:lnTo>
                  <a:lnTo>
                    <a:pt x="7931" y="81621"/>
                  </a:lnTo>
                  <a:lnTo>
                    <a:pt x="4306" y="96552"/>
                  </a:lnTo>
                  <a:lnTo>
                    <a:pt x="1487" y="112036"/>
                  </a:lnTo>
                  <a:lnTo>
                    <a:pt x="0" y="127525"/>
                  </a:lnTo>
                  <a:lnTo>
                    <a:pt x="815" y="142162"/>
                  </a:lnTo>
                  <a:lnTo>
                    <a:pt x="4265" y="155533"/>
                  </a:lnTo>
                  <a:lnTo>
                    <a:pt x="10500" y="167066"/>
                  </a:lnTo>
                  <a:lnTo>
                    <a:pt x="19797" y="175855"/>
                  </a:lnTo>
                  <a:lnTo>
                    <a:pt x="31985" y="181668"/>
                  </a:lnTo>
                  <a:lnTo>
                    <a:pt x="46193" y="184637"/>
                  </a:lnTo>
                  <a:lnTo>
                    <a:pt x="61135" y="184928"/>
                  </a:lnTo>
                  <a:lnTo>
                    <a:pt x="75995" y="182908"/>
                  </a:lnTo>
                  <a:lnTo>
                    <a:pt x="90064" y="178857"/>
                  </a:lnTo>
                  <a:lnTo>
                    <a:pt x="102554" y="172867"/>
                  </a:lnTo>
                  <a:lnTo>
                    <a:pt x="113198" y="165159"/>
                  </a:lnTo>
                  <a:lnTo>
                    <a:pt x="121764" y="155867"/>
                  </a:lnTo>
                  <a:lnTo>
                    <a:pt x="127837" y="144959"/>
                  </a:lnTo>
                  <a:lnTo>
                    <a:pt x="131434" y="132570"/>
                  </a:lnTo>
                  <a:lnTo>
                    <a:pt x="132717" y="119158"/>
                  </a:lnTo>
                  <a:lnTo>
                    <a:pt x="131778" y="105376"/>
                  </a:lnTo>
                  <a:lnTo>
                    <a:pt x="128885" y="91634"/>
                  </a:lnTo>
                  <a:lnTo>
                    <a:pt x="124227" y="78290"/>
                  </a:lnTo>
                  <a:lnTo>
                    <a:pt x="117820" y="65737"/>
                  </a:lnTo>
                  <a:lnTo>
                    <a:pt x="109844" y="54115"/>
                  </a:lnTo>
                  <a:lnTo>
                    <a:pt x="100909" y="43699"/>
                  </a:lnTo>
                  <a:lnTo>
                    <a:pt x="90955" y="34000"/>
                  </a:lnTo>
                  <a:lnTo>
                    <a:pt x="77776" y="24166"/>
                  </a:lnTo>
                  <a:lnTo>
                    <a:pt x="57530" y="126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098696" y="2375030"/>
              <a:ext cx="98923" cy="372961"/>
            </a:xfrm>
            <a:custGeom>
              <a:avLst/>
              <a:gdLst/>
              <a:ahLst/>
              <a:cxnLst/>
              <a:rect l="0" t="0" r="0" b="0"/>
              <a:pathLst>
                <a:path w="98923" h="372961">
                  <a:moveTo>
                    <a:pt x="98922" y="57823"/>
                  </a:moveTo>
                  <a:lnTo>
                    <a:pt x="95329" y="47286"/>
                  </a:lnTo>
                  <a:lnTo>
                    <a:pt x="91231" y="37293"/>
                  </a:lnTo>
                  <a:lnTo>
                    <a:pt x="86202" y="26900"/>
                  </a:lnTo>
                  <a:lnTo>
                    <a:pt x="80128" y="16807"/>
                  </a:lnTo>
                  <a:lnTo>
                    <a:pt x="72789" y="8544"/>
                  </a:lnTo>
                  <a:lnTo>
                    <a:pt x="64200" y="2833"/>
                  </a:lnTo>
                  <a:lnTo>
                    <a:pt x="54931" y="0"/>
                  </a:lnTo>
                  <a:lnTo>
                    <a:pt x="45953" y="370"/>
                  </a:lnTo>
                  <a:lnTo>
                    <a:pt x="37796" y="3786"/>
                  </a:lnTo>
                  <a:lnTo>
                    <a:pt x="30557" y="10138"/>
                  </a:lnTo>
                  <a:lnTo>
                    <a:pt x="24129" y="19585"/>
                  </a:lnTo>
                  <a:lnTo>
                    <a:pt x="18350" y="31918"/>
                  </a:lnTo>
                  <a:lnTo>
                    <a:pt x="13250" y="46647"/>
                  </a:lnTo>
                  <a:lnTo>
                    <a:pt x="9063" y="63221"/>
                  </a:lnTo>
                  <a:lnTo>
                    <a:pt x="5843" y="81150"/>
                  </a:lnTo>
                  <a:lnTo>
                    <a:pt x="3474" y="100045"/>
                  </a:lnTo>
                  <a:lnTo>
                    <a:pt x="1784" y="119615"/>
                  </a:lnTo>
                  <a:lnTo>
                    <a:pt x="608" y="139650"/>
                  </a:lnTo>
                  <a:lnTo>
                    <a:pt x="0" y="160002"/>
                  </a:lnTo>
                  <a:lnTo>
                    <a:pt x="219" y="180570"/>
                  </a:lnTo>
                  <a:lnTo>
                    <a:pt x="1336" y="201283"/>
                  </a:lnTo>
                  <a:lnTo>
                    <a:pt x="3060" y="222093"/>
                  </a:lnTo>
                  <a:lnTo>
                    <a:pt x="4862" y="242970"/>
                  </a:lnTo>
                  <a:lnTo>
                    <a:pt x="6426" y="263874"/>
                  </a:lnTo>
                  <a:lnTo>
                    <a:pt x="7660" y="284345"/>
                  </a:lnTo>
                  <a:lnTo>
                    <a:pt x="8711" y="305764"/>
                  </a:lnTo>
                  <a:lnTo>
                    <a:pt x="9666" y="332687"/>
                  </a:lnTo>
                  <a:lnTo>
                    <a:pt x="10683" y="372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021141" y="2609330"/>
              <a:ext cx="163872" cy="12606"/>
            </a:xfrm>
            <a:custGeom>
              <a:avLst/>
              <a:gdLst/>
              <a:ahLst/>
              <a:cxnLst/>
              <a:rect l="0" t="0" r="0" b="0"/>
              <a:pathLst>
                <a:path w="163872" h="12606">
                  <a:moveTo>
                    <a:pt x="0" y="12605"/>
                  </a:moveTo>
                  <a:lnTo>
                    <a:pt x="10618" y="9173"/>
                  </a:lnTo>
                  <a:lnTo>
                    <a:pt x="21378" y="6609"/>
                  </a:lnTo>
                  <a:lnTo>
                    <a:pt x="33345" y="4689"/>
                  </a:lnTo>
                  <a:lnTo>
                    <a:pt x="46492" y="3275"/>
                  </a:lnTo>
                  <a:lnTo>
                    <a:pt x="60633" y="2260"/>
                  </a:lnTo>
                  <a:lnTo>
                    <a:pt x="75539" y="1544"/>
                  </a:lnTo>
                  <a:lnTo>
                    <a:pt x="90740" y="1047"/>
                  </a:lnTo>
                  <a:lnTo>
                    <a:pt x="107292" y="653"/>
                  </a:lnTo>
                  <a:lnTo>
                    <a:pt x="129320" y="323"/>
                  </a:lnTo>
                  <a:lnTo>
                    <a:pt x="16387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421864" y="2432853"/>
              <a:ext cx="78286" cy="129478"/>
            </a:xfrm>
            <a:custGeom>
              <a:avLst/>
              <a:gdLst/>
              <a:ahLst/>
              <a:cxnLst/>
              <a:rect l="0" t="0" r="0" b="0"/>
              <a:pathLst>
                <a:path w="78286" h="129478">
                  <a:moveTo>
                    <a:pt x="78285" y="0"/>
                  </a:moveTo>
                  <a:lnTo>
                    <a:pt x="71260" y="7106"/>
                  </a:lnTo>
                  <a:lnTo>
                    <a:pt x="64597" y="14534"/>
                  </a:lnTo>
                  <a:lnTo>
                    <a:pt x="57654" y="23030"/>
                  </a:lnTo>
                  <a:lnTo>
                    <a:pt x="50374" y="32536"/>
                  </a:lnTo>
                  <a:lnTo>
                    <a:pt x="42795" y="42889"/>
                  </a:lnTo>
                  <a:lnTo>
                    <a:pt x="34979" y="53897"/>
                  </a:lnTo>
                  <a:lnTo>
                    <a:pt x="26987" y="65390"/>
                  </a:lnTo>
                  <a:lnTo>
                    <a:pt x="18866" y="77231"/>
                  </a:lnTo>
                  <a:lnTo>
                    <a:pt x="10689" y="89299"/>
                  </a:lnTo>
                  <a:lnTo>
                    <a:pt x="3658" y="100930"/>
                  </a:lnTo>
                  <a:lnTo>
                    <a:pt x="0" y="110969"/>
                  </a:lnTo>
                  <a:lnTo>
                    <a:pt x="647" y="118907"/>
                  </a:lnTo>
                  <a:lnTo>
                    <a:pt x="5086" y="124619"/>
                  </a:lnTo>
                  <a:lnTo>
                    <a:pt x="12676" y="128478"/>
                  </a:lnTo>
                  <a:lnTo>
                    <a:pt x="26774" y="129477"/>
                  </a:lnTo>
                  <a:lnTo>
                    <a:pt x="53074" y="1260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601356" y="2340135"/>
              <a:ext cx="239141" cy="395250"/>
            </a:xfrm>
            <a:custGeom>
              <a:avLst/>
              <a:gdLst/>
              <a:ahLst/>
              <a:cxnLst/>
              <a:rect l="0" t="0" r="0" b="0"/>
              <a:pathLst>
                <a:path w="239141" h="395250">
                  <a:moveTo>
                    <a:pt x="24847" y="117929"/>
                  </a:moveTo>
                  <a:lnTo>
                    <a:pt x="21415" y="128547"/>
                  </a:lnTo>
                  <a:lnTo>
                    <a:pt x="18851" y="139307"/>
                  </a:lnTo>
                  <a:lnTo>
                    <a:pt x="16931" y="151279"/>
                  </a:lnTo>
                  <a:lnTo>
                    <a:pt x="15518" y="164633"/>
                  </a:lnTo>
                  <a:lnTo>
                    <a:pt x="14501" y="179551"/>
                  </a:lnTo>
                  <a:lnTo>
                    <a:pt x="13781" y="195962"/>
                  </a:lnTo>
                  <a:lnTo>
                    <a:pt x="13078" y="213431"/>
                  </a:lnTo>
                  <a:lnTo>
                    <a:pt x="11961" y="231305"/>
                  </a:lnTo>
                  <a:lnTo>
                    <a:pt x="10235" y="249174"/>
                  </a:lnTo>
                  <a:lnTo>
                    <a:pt x="8100" y="266871"/>
                  </a:lnTo>
                  <a:lnTo>
                    <a:pt x="6021" y="284363"/>
                  </a:lnTo>
                  <a:lnTo>
                    <a:pt x="4271" y="301672"/>
                  </a:lnTo>
                  <a:lnTo>
                    <a:pt x="2914" y="318837"/>
                  </a:lnTo>
                  <a:lnTo>
                    <a:pt x="1915" y="335893"/>
                  </a:lnTo>
                  <a:lnTo>
                    <a:pt x="1201" y="352744"/>
                  </a:lnTo>
                  <a:lnTo>
                    <a:pt x="667" y="364899"/>
                  </a:lnTo>
                  <a:lnTo>
                    <a:pt x="257" y="366661"/>
                  </a:lnTo>
                  <a:lnTo>
                    <a:pt x="0" y="359620"/>
                  </a:lnTo>
                  <a:lnTo>
                    <a:pt x="54" y="347062"/>
                  </a:lnTo>
                  <a:lnTo>
                    <a:pt x="744" y="332134"/>
                  </a:lnTo>
                  <a:lnTo>
                    <a:pt x="2196" y="316682"/>
                  </a:lnTo>
                  <a:lnTo>
                    <a:pt x="4354" y="301308"/>
                  </a:lnTo>
                  <a:lnTo>
                    <a:pt x="7087" y="285884"/>
                  </a:lnTo>
                  <a:lnTo>
                    <a:pt x="10257" y="270249"/>
                  </a:lnTo>
                  <a:lnTo>
                    <a:pt x="13745" y="254357"/>
                  </a:lnTo>
                  <a:lnTo>
                    <a:pt x="17459" y="238227"/>
                  </a:lnTo>
                  <a:lnTo>
                    <a:pt x="21328" y="221911"/>
                  </a:lnTo>
                  <a:lnTo>
                    <a:pt x="25306" y="205650"/>
                  </a:lnTo>
                  <a:lnTo>
                    <a:pt x="29356" y="189855"/>
                  </a:lnTo>
                  <a:lnTo>
                    <a:pt x="33456" y="174703"/>
                  </a:lnTo>
                  <a:lnTo>
                    <a:pt x="37590" y="159984"/>
                  </a:lnTo>
                  <a:lnTo>
                    <a:pt x="41746" y="145224"/>
                  </a:lnTo>
                  <a:lnTo>
                    <a:pt x="45929" y="130146"/>
                  </a:lnTo>
                  <a:lnTo>
                    <a:pt x="50524" y="114680"/>
                  </a:lnTo>
                  <a:lnTo>
                    <a:pt x="56265" y="98862"/>
                  </a:lnTo>
                  <a:lnTo>
                    <a:pt x="63458" y="82768"/>
                  </a:lnTo>
                  <a:lnTo>
                    <a:pt x="72025" y="66662"/>
                  </a:lnTo>
                  <a:lnTo>
                    <a:pt x="81722" y="50973"/>
                  </a:lnTo>
                  <a:lnTo>
                    <a:pt x="92282" y="35921"/>
                  </a:lnTo>
                  <a:lnTo>
                    <a:pt x="103469" y="22285"/>
                  </a:lnTo>
                  <a:lnTo>
                    <a:pt x="115103" y="11439"/>
                  </a:lnTo>
                  <a:lnTo>
                    <a:pt x="127038" y="3902"/>
                  </a:lnTo>
                  <a:lnTo>
                    <a:pt x="138783" y="0"/>
                  </a:lnTo>
                  <a:lnTo>
                    <a:pt x="149535" y="269"/>
                  </a:lnTo>
                  <a:lnTo>
                    <a:pt x="158938" y="4583"/>
                  </a:lnTo>
                  <a:lnTo>
                    <a:pt x="167036" y="12509"/>
                  </a:lnTo>
                  <a:lnTo>
                    <a:pt x="174052" y="23655"/>
                  </a:lnTo>
                  <a:lnTo>
                    <a:pt x="180231" y="37478"/>
                  </a:lnTo>
                  <a:lnTo>
                    <a:pt x="185601" y="53186"/>
                  </a:lnTo>
                  <a:lnTo>
                    <a:pt x="189970" y="69868"/>
                  </a:lnTo>
                  <a:lnTo>
                    <a:pt x="193313" y="86945"/>
                  </a:lnTo>
                  <a:lnTo>
                    <a:pt x="195762" y="104516"/>
                  </a:lnTo>
                  <a:lnTo>
                    <a:pt x="197507" y="123198"/>
                  </a:lnTo>
                  <a:lnTo>
                    <a:pt x="198720" y="143250"/>
                  </a:lnTo>
                  <a:lnTo>
                    <a:pt x="199353" y="164003"/>
                  </a:lnTo>
                  <a:lnTo>
                    <a:pt x="199150" y="184122"/>
                  </a:lnTo>
                  <a:lnTo>
                    <a:pt x="198049" y="202893"/>
                  </a:lnTo>
                  <a:lnTo>
                    <a:pt x="196540" y="220407"/>
                  </a:lnTo>
                  <a:lnTo>
                    <a:pt x="195519" y="237223"/>
                  </a:lnTo>
                  <a:lnTo>
                    <a:pt x="195453" y="253767"/>
                  </a:lnTo>
                  <a:lnTo>
                    <a:pt x="196203" y="270257"/>
                  </a:lnTo>
                  <a:lnTo>
                    <a:pt x="197262" y="286781"/>
                  </a:lnTo>
                  <a:lnTo>
                    <a:pt x="198296" y="303353"/>
                  </a:lnTo>
                  <a:lnTo>
                    <a:pt x="199557" y="319579"/>
                  </a:lnTo>
                  <a:lnTo>
                    <a:pt x="201758" y="334713"/>
                  </a:lnTo>
                  <a:lnTo>
                    <a:pt x="205227" y="348424"/>
                  </a:lnTo>
                  <a:lnTo>
                    <a:pt x="209783" y="360425"/>
                  </a:lnTo>
                  <a:lnTo>
                    <a:pt x="215509" y="371449"/>
                  </a:lnTo>
                  <a:lnTo>
                    <a:pt x="224248" y="382459"/>
                  </a:lnTo>
                  <a:lnTo>
                    <a:pt x="239140" y="3952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613598" y="2571514"/>
              <a:ext cx="226899" cy="1"/>
            </a:xfrm>
            <a:custGeom>
              <a:avLst/>
              <a:gdLst/>
              <a:ahLst/>
              <a:cxnLst/>
              <a:rect l="0" t="0" r="0" b="0"/>
              <a:pathLst>
                <a:path w="226899" h="1">
                  <a:moveTo>
                    <a:pt x="0" y="0"/>
                  </a:moveTo>
                  <a:lnTo>
                    <a:pt x="14130" y="0"/>
                  </a:lnTo>
                  <a:lnTo>
                    <a:pt x="28221" y="0"/>
                  </a:lnTo>
                  <a:lnTo>
                    <a:pt x="43659" y="0"/>
                  </a:lnTo>
                  <a:lnTo>
                    <a:pt x="60447" y="0"/>
                  </a:lnTo>
                  <a:lnTo>
                    <a:pt x="78378" y="0"/>
                  </a:lnTo>
                  <a:lnTo>
                    <a:pt x="97196" y="0"/>
                  </a:lnTo>
                  <a:lnTo>
                    <a:pt x="116475" y="0"/>
                  </a:lnTo>
                  <a:lnTo>
                    <a:pt x="135661" y="0"/>
                  </a:lnTo>
                  <a:lnTo>
                    <a:pt x="154432" y="0"/>
                  </a:lnTo>
                  <a:lnTo>
                    <a:pt x="172006" y="0"/>
                  </a:lnTo>
                  <a:lnTo>
                    <a:pt x="188744" y="0"/>
                  </a:lnTo>
                  <a:lnTo>
                    <a:pt x="206112" y="0"/>
                  </a:lnTo>
                  <a:lnTo>
                    <a:pt x="22689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411811" y="2836228"/>
              <a:ext cx="3315237" cy="100845"/>
            </a:xfrm>
            <a:custGeom>
              <a:avLst/>
              <a:gdLst/>
              <a:ahLst/>
              <a:cxnLst/>
              <a:rect l="0" t="0" r="0" b="0"/>
              <a:pathLst>
                <a:path w="3315237" h="100845">
                  <a:moveTo>
                    <a:pt x="0" y="100844"/>
                  </a:moveTo>
                  <a:lnTo>
                    <a:pt x="14131" y="97412"/>
                  </a:lnTo>
                  <a:lnTo>
                    <a:pt x="28221" y="94847"/>
                  </a:lnTo>
                  <a:lnTo>
                    <a:pt x="43655" y="92927"/>
                  </a:lnTo>
                  <a:lnTo>
                    <a:pt x="60235" y="91514"/>
                  </a:lnTo>
                  <a:lnTo>
                    <a:pt x="77389" y="90498"/>
                  </a:lnTo>
                  <a:lnTo>
                    <a:pt x="94707" y="89777"/>
                  </a:lnTo>
                  <a:lnTo>
                    <a:pt x="111801" y="89074"/>
                  </a:lnTo>
                  <a:lnTo>
                    <a:pt x="128237" y="87958"/>
                  </a:lnTo>
                  <a:lnTo>
                    <a:pt x="143862" y="86231"/>
                  </a:lnTo>
                  <a:lnTo>
                    <a:pt x="159121" y="84096"/>
                  </a:lnTo>
                  <a:lnTo>
                    <a:pt x="174889" y="82017"/>
                  </a:lnTo>
                  <a:lnTo>
                    <a:pt x="191616" y="80261"/>
                  </a:lnTo>
                  <a:lnTo>
                    <a:pt x="208962" y="78698"/>
                  </a:lnTo>
                  <a:lnTo>
                    <a:pt x="226051" y="76923"/>
                  </a:lnTo>
                  <a:lnTo>
                    <a:pt x="242401" y="74714"/>
                  </a:lnTo>
                  <a:lnTo>
                    <a:pt x="258698" y="72237"/>
                  </a:lnTo>
                  <a:lnTo>
                    <a:pt x="276509" y="69919"/>
                  </a:lnTo>
                  <a:lnTo>
                    <a:pt x="296590" y="67999"/>
                  </a:lnTo>
                  <a:lnTo>
                    <a:pt x="318155" y="66324"/>
                  </a:lnTo>
                  <a:lnTo>
                    <a:pt x="339373" y="64473"/>
                  </a:lnTo>
                  <a:lnTo>
                    <a:pt x="359193" y="62213"/>
                  </a:lnTo>
                  <a:lnTo>
                    <a:pt x="377572" y="59701"/>
                  </a:lnTo>
                  <a:lnTo>
                    <a:pt x="395048" y="57360"/>
                  </a:lnTo>
                  <a:lnTo>
                    <a:pt x="412090" y="55430"/>
                  </a:lnTo>
                  <a:lnTo>
                    <a:pt x="429542" y="53952"/>
                  </a:lnTo>
                  <a:lnTo>
                    <a:pt x="448633" y="52870"/>
                  </a:lnTo>
                  <a:lnTo>
                    <a:pt x="469858" y="52095"/>
                  </a:lnTo>
                  <a:lnTo>
                    <a:pt x="492339" y="51352"/>
                  </a:lnTo>
                  <a:lnTo>
                    <a:pt x="514245" y="50206"/>
                  </a:lnTo>
                  <a:lnTo>
                    <a:pt x="534562" y="48459"/>
                  </a:lnTo>
                  <a:lnTo>
                    <a:pt x="553292" y="46310"/>
                  </a:lnTo>
                  <a:lnTo>
                    <a:pt x="571011" y="44221"/>
                  </a:lnTo>
                  <a:lnTo>
                    <a:pt x="588203" y="42464"/>
                  </a:lnTo>
                  <a:lnTo>
                    <a:pt x="605148" y="41104"/>
                  </a:lnTo>
                  <a:lnTo>
                    <a:pt x="621987" y="40101"/>
                  </a:lnTo>
                  <a:lnTo>
                    <a:pt x="638785" y="39386"/>
                  </a:lnTo>
                  <a:lnTo>
                    <a:pt x="655571" y="38886"/>
                  </a:lnTo>
                  <a:lnTo>
                    <a:pt x="672356" y="38541"/>
                  </a:lnTo>
                  <a:lnTo>
                    <a:pt x="689140" y="38299"/>
                  </a:lnTo>
                  <a:lnTo>
                    <a:pt x="705727" y="37932"/>
                  </a:lnTo>
                  <a:lnTo>
                    <a:pt x="721747" y="37048"/>
                  </a:lnTo>
                  <a:lnTo>
                    <a:pt x="737058" y="35481"/>
                  </a:lnTo>
                  <a:lnTo>
                    <a:pt x="752089" y="33453"/>
                  </a:lnTo>
                  <a:lnTo>
                    <a:pt x="767695" y="31447"/>
                  </a:lnTo>
                  <a:lnTo>
                    <a:pt x="784332" y="29745"/>
                  </a:lnTo>
                  <a:lnTo>
                    <a:pt x="802429" y="28422"/>
                  </a:lnTo>
                  <a:lnTo>
                    <a:pt x="822570" y="27445"/>
                  </a:lnTo>
                  <a:lnTo>
                    <a:pt x="844849" y="26746"/>
                  </a:lnTo>
                  <a:lnTo>
                    <a:pt x="868415" y="26257"/>
                  </a:lnTo>
                  <a:lnTo>
                    <a:pt x="891775" y="25920"/>
                  </a:lnTo>
                  <a:lnTo>
                    <a:pt x="914083" y="25684"/>
                  </a:lnTo>
                  <a:lnTo>
                    <a:pt x="935145" y="25320"/>
                  </a:lnTo>
                  <a:lnTo>
                    <a:pt x="955084" y="24438"/>
                  </a:lnTo>
                  <a:lnTo>
                    <a:pt x="974126" y="22872"/>
                  </a:lnTo>
                  <a:lnTo>
                    <a:pt x="992496" y="20845"/>
                  </a:lnTo>
                  <a:lnTo>
                    <a:pt x="1010380" y="18840"/>
                  </a:lnTo>
                  <a:lnTo>
                    <a:pt x="1027923" y="17139"/>
                  </a:lnTo>
                  <a:lnTo>
                    <a:pt x="1045230" y="15816"/>
                  </a:lnTo>
                  <a:lnTo>
                    <a:pt x="1062374" y="14839"/>
                  </a:lnTo>
                  <a:lnTo>
                    <a:pt x="1079414" y="14141"/>
                  </a:lnTo>
                  <a:lnTo>
                    <a:pt x="1096580" y="13652"/>
                  </a:lnTo>
                  <a:lnTo>
                    <a:pt x="1114266" y="13314"/>
                  </a:lnTo>
                  <a:lnTo>
                    <a:pt x="1132636" y="13084"/>
                  </a:lnTo>
                  <a:lnTo>
                    <a:pt x="1151468" y="12927"/>
                  </a:lnTo>
                  <a:lnTo>
                    <a:pt x="1170279" y="12821"/>
                  </a:lnTo>
                  <a:lnTo>
                    <a:pt x="1188786" y="12750"/>
                  </a:lnTo>
                  <a:lnTo>
                    <a:pt x="1206915" y="12702"/>
                  </a:lnTo>
                  <a:lnTo>
                    <a:pt x="1224699" y="12670"/>
                  </a:lnTo>
                  <a:lnTo>
                    <a:pt x="1242210" y="12649"/>
                  </a:lnTo>
                  <a:lnTo>
                    <a:pt x="1259713" y="12634"/>
                  </a:lnTo>
                  <a:lnTo>
                    <a:pt x="1277634" y="12625"/>
                  </a:lnTo>
                  <a:lnTo>
                    <a:pt x="1296167" y="12618"/>
                  </a:lnTo>
                  <a:lnTo>
                    <a:pt x="1315109" y="12614"/>
                  </a:lnTo>
                  <a:lnTo>
                    <a:pt x="1333996" y="12611"/>
                  </a:lnTo>
                  <a:lnTo>
                    <a:pt x="1352559" y="12609"/>
                  </a:lnTo>
                  <a:lnTo>
                    <a:pt x="1370929" y="12608"/>
                  </a:lnTo>
                  <a:lnTo>
                    <a:pt x="1389512" y="12607"/>
                  </a:lnTo>
                  <a:lnTo>
                    <a:pt x="1408534" y="12607"/>
                  </a:lnTo>
                  <a:lnTo>
                    <a:pt x="1428026" y="12606"/>
                  </a:lnTo>
                  <a:lnTo>
                    <a:pt x="1447927" y="12606"/>
                  </a:lnTo>
                  <a:lnTo>
                    <a:pt x="1468149" y="12606"/>
                  </a:lnTo>
                  <a:lnTo>
                    <a:pt x="1488610" y="12606"/>
                  </a:lnTo>
                  <a:lnTo>
                    <a:pt x="1509242" y="12606"/>
                  </a:lnTo>
                  <a:lnTo>
                    <a:pt x="1529988" y="12606"/>
                  </a:lnTo>
                  <a:lnTo>
                    <a:pt x="1550616" y="12606"/>
                  </a:lnTo>
                  <a:lnTo>
                    <a:pt x="1570731" y="12606"/>
                  </a:lnTo>
                  <a:lnTo>
                    <a:pt x="1590166" y="12606"/>
                  </a:lnTo>
                  <a:lnTo>
                    <a:pt x="1609144" y="12606"/>
                  </a:lnTo>
                  <a:lnTo>
                    <a:pt x="1628144" y="12606"/>
                  </a:lnTo>
                  <a:lnTo>
                    <a:pt x="1647445" y="12606"/>
                  </a:lnTo>
                  <a:lnTo>
                    <a:pt x="1666922" y="12606"/>
                  </a:lnTo>
                  <a:lnTo>
                    <a:pt x="1686177" y="12606"/>
                  </a:lnTo>
                  <a:lnTo>
                    <a:pt x="1704992" y="12606"/>
                  </a:lnTo>
                  <a:lnTo>
                    <a:pt x="1723533" y="12606"/>
                  </a:lnTo>
                  <a:lnTo>
                    <a:pt x="1742231" y="12606"/>
                  </a:lnTo>
                  <a:lnTo>
                    <a:pt x="1761324" y="12606"/>
                  </a:lnTo>
                  <a:lnTo>
                    <a:pt x="1780661" y="12606"/>
                  </a:lnTo>
                  <a:lnTo>
                    <a:pt x="1799821" y="12606"/>
                  </a:lnTo>
                  <a:lnTo>
                    <a:pt x="1818571" y="12606"/>
                  </a:lnTo>
                  <a:lnTo>
                    <a:pt x="1837069" y="12606"/>
                  </a:lnTo>
                  <a:lnTo>
                    <a:pt x="1855738" y="12606"/>
                  </a:lnTo>
                  <a:lnTo>
                    <a:pt x="1874817" y="12606"/>
                  </a:lnTo>
                  <a:lnTo>
                    <a:pt x="1894348" y="12606"/>
                  </a:lnTo>
                  <a:lnTo>
                    <a:pt x="1914276" y="12606"/>
                  </a:lnTo>
                  <a:lnTo>
                    <a:pt x="1934515" y="12606"/>
                  </a:lnTo>
                  <a:lnTo>
                    <a:pt x="1954988" y="12606"/>
                  </a:lnTo>
                  <a:lnTo>
                    <a:pt x="1975628" y="12606"/>
                  </a:lnTo>
                  <a:lnTo>
                    <a:pt x="1996385" y="12606"/>
                  </a:lnTo>
                  <a:lnTo>
                    <a:pt x="2017223" y="12606"/>
                  </a:lnTo>
                  <a:lnTo>
                    <a:pt x="2038117" y="12606"/>
                  </a:lnTo>
                  <a:lnTo>
                    <a:pt x="2059049" y="12606"/>
                  </a:lnTo>
                  <a:lnTo>
                    <a:pt x="2080006" y="12606"/>
                  </a:lnTo>
                  <a:lnTo>
                    <a:pt x="2100980" y="12606"/>
                  </a:lnTo>
                  <a:lnTo>
                    <a:pt x="2121966" y="12606"/>
                  </a:lnTo>
                  <a:lnTo>
                    <a:pt x="2142960" y="12606"/>
                  </a:lnTo>
                  <a:lnTo>
                    <a:pt x="2163958" y="12606"/>
                  </a:lnTo>
                  <a:lnTo>
                    <a:pt x="2184955" y="12606"/>
                  </a:lnTo>
                  <a:lnTo>
                    <a:pt x="2205752" y="12606"/>
                  </a:lnTo>
                  <a:lnTo>
                    <a:pt x="2225982" y="12606"/>
                  </a:lnTo>
                  <a:lnTo>
                    <a:pt x="2245494" y="12606"/>
                  </a:lnTo>
                  <a:lnTo>
                    <a:pt x="2264523" y="12606"/>
                  </a:lnTo>
                  <a:lnTo>
                    <a:pt x="2283557" y="12606"/>
                  </a:lnTo>
                  <a:lnTo>
                    <a:pt x="2302887" y="12606"/>
                  </a:lnTo>
                  <a:lnTo>
                    <a:pt x="2322587" y="12606"/>
                  </a:lnTo>
                  <a:lnTo>
                    <a:pt x="2342628" y="12606"/>
                  </a:lnTo>
                  <a:lnTo>
                    <a:pt x="2362945" y="12606"/>
                  </a:lnTo>
                  <a:lnTo>
                    <a:pt x="2383470" y="12606"/>
                  </a:lnTo>
                  <a:lnTo>
                    <a:pt x="2404144" y="12606"/>
                  </a:lnTo>
                  <a:lnTo>
                    <a:pt x="2424925" y="12606"/>
                  </a:lnTo>
                  <a:lnTo>
                    <a:pt x="2445778" y="12606"/>
                  </a:lnTo>
                  <a:lnTo>
                    <a:pt x="2466682" y="12606"/>
                  </a:lnTo>
                  <a:lnTo>
                    <a:pt x="2487620" y="12606"/>
                  </a:lnTo>
                  <a:lnTo>
                    <a:pt x="2508582" y="12606"/>
                  </a:lnTo>
                  <a:lnTo>
                    <a:pt x="2529560" y="12606"/>
                  </a:lnTo>
                  <a:lnTo>
                    <a:pt x="2550547" y="12606"/>
                  </a:lnTo>
                  <a:lnTo>
                    <a:pt x="2571542" y="12606"/>
                  </a:lnTo>
                  <a:lnTo>
                    <a:pt x="2592542" y="12606"/>
                  </a:lnTo>
                  <a:lnTo>
                    <a:pt x="2613545" y="12606"/>
                  </a:lnTo>
                  <a:lnTo>
                    <a:pt x="2634549" y="12606"/>
                  </a:lnTo>
                  <a:lnTo>
                    <a:pt x="2655556" y="12606"/>
                  </a:lnTo>
                  <a:lnTo>
                    <a:pt x="2676563" y="12606"/>
                  </a:lnTo>
                  <a:lnTo>
                    <a:pt x="2697571" y="12606"/>
                  </a:lnTo>
                  <a:lnTo>
                    <a:pt x="2718579" y="12606"/>
                  </a:lnTo>
                  <a:lnTo>
                    <a:pt x="2739587" y="12606"/>
                  </a:lnTo>
                  <a:lnTo>
                    <a:pt x="2760596" y="12606"/>
                  </a:lnTo>
                  <a:lnTo>
                    <a:pt x="2781605" y="12606"/>
                  </a:lnTo>
                  <a:lnTo>
                    <a:pt x="2802614" y="12606"/>
                  </a:lnTo>
                  <a:lnTo>
                    <a:pt x="2823623" y="12606"/>
                  </a:lnTo>
                  <a:lnTo>
                    <a:pt x="2844632" y="12606"/>
                  </a:lnTo>
                  <a:lnTo>
                    <a:pt x="2865636" y="12606"/>
                  </a:lnTo>
                  <a:lnTo>
                    <a:pt x="2886438" y="12606"/>
                  </a:lnTo>
                  <a:lnTo>
                    <a:pt x="2906671" y="12606"/>
                  </a:lnTo>
                  <a:lnTo>
                    <a:pt x="2926185" y="12606"/>
                  </a:lnTo>
                  <a:lnTo>
                    <a:pt x="2945215" y="12606"/>
                  </a:lnTo>
                  <a:lnTo>
                    <a:pt x="2964251" y="12606"/>
                  </a:lnTo>
                  <a:lnTo>
                    <a:pt x="2983581" y="12606"/>
                  </a:lnTo>
                  <a:lnTo>
                    <a:pt x="3003282" y="12606"/>
                  </a:lnTo>
                  <a:lnTo>
                    <a:pt x="3023323" y="12606"/>
                  </a:lnTo>
                  <a:lnTo>
                    <a:pt x="3043651" y="12606"/>
                  </a:lnTo>
                  <a:lnTo>
                    <a:pt x="3064589" y="12606"/>
                  </a:lnTo>
                  <a:lnTo>
                    <a:pt x="3086816" y="12606"/>
                  </a:lnTo>
                  <a:lnTo>
                    <a:pt x="3110586" y="12606"/>
                  </a:lnTo>
                  <a:lnTo>
                    <a:pt x="3135397" y="12606"/>
                  </a:lnTo>
                  <a:lnTo>
                    <a:pt x="3160248" y="12606"/>
                  </a:lnTo>
                  <a:lnTo>
                    <a:pt x="3184534" y="12600"/>
                  </a:lnTo>
                  <a:lnTo>
                    <a:pt x="3207700" y="12393"/>
                  </a:lnTo>
                  <a:lnTo>
                    <a:pt x="3229059" y="11617"/>
                  </a:lnTo>
                  <a:lnTo>
                    <a:pt x="3248414" y="10122"/>
                  </a:lnTo>
                  <a:lnTo>
                    <a:pt x="3265441" y="8133"/>
                  </a:lnTo>
                  <a:lnTo>
                    <a:pt x="3281137" y="5946"/>
                  </a:lnTo>
                  <a:lnTo>
                    <a:pt x="3296881" y="3367"/>
                  </a:lnTo>
                  <a:lnTo>
                    <a:pt x="331523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294193" y="2949677"/>
              <a:ext cx="163872" cy="289927"/>
            </a:xfrm>
            <a:custGeom>
              <a:avLst/>
              <a:gdLst/>
              <a:ahLst/>
              <a:cxnLst/>
              <a:rect l="0" t="0" r="0" b="0"/>
              <a:pathLst>
                <a:path w="163872" h="289927">
                  <a:moveTo>
                    <a:pt x="0" y="0"/>
                  </a:moveTo>
                  <a:lnTo>
                    <a:pt x="81" y="14050"/>
                  </a:lnTo>
                  <a:lnTo>
                    <a:pt x="847" y="27375"/>
                  </a:lnTo>
                  <a:lnTo>
                    <a:pt x="2394" y="41272"/>
                  </a:lnTo>
                  <a:lnTo>
                    <a:pt x="4414" y="56246"/>
                  </a:lnTo>
                  <a:lnTo>
                    <a:pt x="6411" y="72956"/>
                  </a:lnTo>
                  <a:lnTo>
                    <a:pt x="8109" y="91572"/>
                  </a:lnTo>
                  <a:lnTo>
                    <a:pt x="9630" y="111309"/>
                  </a:lnTo>
                  <a:lnTo>
                    <a:pt x="11377" y="130720"/>
                  </a:lnTo>
                  <a:lnTo>
                    <a:pt x="13571" y="149010"/>
                  </a:lnTo>
                  <a:lnTo>
                    <a:pt x="16242" y="166400"/>
                  </a:lnTo>
                  <a:lnTo>
                    <a:pt x="19327" y="183768"/>
                  </a:lnTo>
                  <a:lnTo>
                    <a:pt x="22731" y="201612"/>
                  </a:lnTo>
                  <a:lnTo>
                    <a:pt x="26178" y="218301"/>
                  </a:lnTo>
                  <a:lnTo>
                    <a:pt x="29391" y="229646"/>
                  </a:lnTo>
                  <a:lnTo>
                    <a:pt x="32344" y="233454"/>
                  </a:lnTo>
                  <a:lnTo>
                    <a:pt x="35089" y="230936"/>
                  </a:lnTo>
                  <a:lnTo>
                    <a:pt x="37897" y="223846"/>
                  </a:lnTo>
                  <a:lnTo>
                    <a:pt x="41131" y="213594"/>
                  </a:lnTo>
                  <a:lnTo>
                    <a:pt x="45201" y="201191"/>
                  </a:lnTo>
                  <a:lnTo>
                    <a:pt x="50245" y="187363"/>
                  </a:lnTo>
                  <a:lnTo>
                    <a:pt x="56569" y="173566"/>
                  </a:lnTo>
                  <a:lnTo>
                    <a:pt x="64739" y="161960"/>
                  </a:lnTo>
                  <a:lnTo>
                    <a:pt x="74875" y="153554"/>
                  </a:lnTo>
                  <a:lnTo>
                    <a:pt x="86164" y="148885"/>
                  </a:lnTo>
                  <a:lnTo>
                    <a:pt x="97147" y="148547"/>
                  </a:lnTo>
                  <a:lnTo>
                    <a:pt x="107007" y="152403"/>
                  </a:lnTo>
                  <a:lnTo>
                    <a:pt x="115570" y="159798"/>
                  </a:lnTo>
                  <a:lnTo>
                    <a:pt x="122976" y="169941"/>
                  </a:lnTo>
                  <a:lnTo>
                    <a:pt x="129461" y="182106"/>
                  </a:lnTo>
                  <a:lnTo>
                    <a:pt x="135258" y="195520"/>
                  </a:lnTo>
                  <a:lnTo>
                    <a:pt x="140559" y="209380"/>
                  </a:lnTo>
                  <a:lnTo>
                    <a:pt x="145506" y="223205"/>
                  </a:lnTo>
                  <a:lnTo>
                    <a:pt x="150025" y="236502"/>
                  </a:lnTo>
                  <a:lnTo>
                    <a:pt x="154286" y="250063"/>
                  </a:lnTo>
                  <a:lnTo>
                    <a:pt x="158665" y="266409"/>
                  </a:lnTo>
                  <a:lnTo>
                    <a:pt x="163871" y="2899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2508486" y="3100943"/>
              <a:ext cx="63029" cy="63028"/>
            </a:xfrm>
            <a:custGeom>
              <a:avLst/>
              <a:gdLst/>
              <a:ahLst/>
              <a:cxnLst/>
              <a:rect l="0" t="0" r="0" b="0"/>
              <a:pathLst>
                <a:path w="63029" h="63028">
                  <a:moveTo>
                    <a:pt x="0" y="0"/>
                  </a:moveTo>
                  <a:lnTo>
                    <a:pt x="7105" y="10377"/>
                  </a:lnTo>
                  <a:lnTo>
                    <a:pt x="14534" y="18837"/>
                  </a:lnTo>
                  <a:lnTo>
                    <a:pt x="23013" y="26147"/>
                  </a:lnTo>
                  <a:lnTo>
                    <a:pt x="31936" y="32668"/>
                  </a:lnTo>
                  <a:lnTo>
                    <a:pt x="40925" y="39477"/>
                  </a:lnTo>
                  <a:lnTo>
                    <a:pt x="50773" y="48516"/>
                  </a:lnTo>
                  <a:lnTo>
                    <a:pt x="63028" y="630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2508486" y="3037916"/>
              <a:ext cx="151267" cy="428586"/>
            </a:xfrm>
            <a:custGeom>
              <a:avLst/>
              <a:gdLst/>
              <a:ahLst/>
              <a:cxnLst/>
              <a:rect l="0" t="0" r="0" b="0"/>
              <a:pathLst>
                <a:path w="151267" h="428586">
                  <a:moveTo>
                    <a:pt x="151266" y="0"/>
                  </a:moveTo>
                  <a:lnTo>
                    <a:pt x="147753" y="14049"/>
                  </a:lnTo>
                  <a:lnTo>
                    <a:pt x="144422" y="27374"/>
                  </a:lnTo>
                  <a:lnTo>
                    <a:pt x="140951" y="41255"/>
                  </a:lnTo>
                  <a:lnTo>
                    <a:pt x="137310" y="55608"/>
                  </a:lnTo>
                  <a:lnTo>
                    <a:pt x="133521" y="69989"/>
                  </a:lnTo>
                  <a:lnTo>
                    <a:pt x="129613" y="84121"/>
                  </a:lnTo>
                  <a:lnTo>
                    <a:pt x="125617" y="97920"/>
                  </a:lnTo>
                  <a:lnTo>
                    <a:pt x="121556" y="111412"/>
                  </a:lnTo>
                  <a:lnTo>
                    <a:pt x="117451" y="124653"/>
                  </a:lnTo>
                  <a:lnTo>
                    <a:pt x="113315" y="137704"/>
                  </a:lnTo>
                  <a:lnTo>
                    <a:pt x="109157" y="150617"/>
                  </a:lnTo>
                  <a:lnTo>
                    <a:pt x="104980" y="163439"/>
                  </a:lnTo>
                  <a:lnTo>
                    <a:pt x="100591" y="176394"/>
                  </a:lnTo>
                  <a:lnTo>
                    <a:pt x="95627" y="189873"/>
                  </a:lnTo>
                  <a:lnTo>
                    <a:pt x="89939" y="204039"/>
                  </a:lnTo>
                  <a:lnTo>
                    <a:pt x="83764" y="218667"/>
                  </a:lnTo>
                  <a:lnTo>
                    <a:pt x="77593" y="233275"/>
                  </a:lnTo>
                  <a:lnTo>
                    <a:pt x="71709" y="247585"/>
                  </a:lnTo>
                  <a:lnTo>
                    <a:pt x="65993" y="261718"/>
                  </a:lnTo>
                  <a:lnTo>
                    <a:pt x="60049" y="276076"/>
                  </a:lnTo>
                  <a:lnTo>
                    <a:pt x="53655" y="290880"/>
                  </a:lnTo>
                  <a:lnTo>
                    <a:pt x="46784" y="306160"/>
                  </a:lnTo>
                  <a:lnTo>
                    <a:pt x="39498" y="321852"/>
                  </a:lnTo>
                  <a:lnTo>
                    <a:pt x="31899" y="337857"/>
                  </a:lnTo>
                  <a:lnTo>
                    <a:pt x="24433" y="353826"/>
                  </a:lnTo>
                  <a:lnTo>
                    <a:pt x="17152" y="370989"/>
                  </a:lnTo>
                  <a:lnTo>
                    <a:pt x="9417" y="393530"/>
                  </a:lnTo>
                  <a:lnTo>
                    <a:pt x="0" y="4285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684963" y="3151365"/>
              <a:ext cx="43334" cy="352953"/>
            </a:xfrm>
            <a:custGeom>
              <a:avLst/>
              <a:gdLst/>
              <a:ahLst/>
              <a:cxnLst/>
              <a:rect l="0" t="0" r="0" b="0"/>
              <a:pathLst>
                <a:path w="43334" h="352953">
                  <a:moveTo>
                    <a:pt x="37816" y="0"/>
                  </a:moveTo>
                  <a:lnTo>
                    <a:pt x="41168" y="10617"/>
                  </a:lnTo>
                  <a:lnTo>
                    <a:pt x="42966" y="21377"/>
                  </a:lnTo>
                  <a:lnTo>
                    <a:pt x="43333" y="33355"/>
                  </a:lnTo>
                  <a:lnTo>
                    <a:pt x="42520" y="46916"/>
                  </a:lnTo>
                  <a:lnTo>
                    <a:pt x="40762" y="62610"/>
                  </a:lnTo>
                  <a:lnTo>
                    <a:pt x="38285" y="80527"/>
                  </a:lnTo>
                  <a:lnTo>
                    <a:pt x="35281" y="100388"/>
                  </a:lnTo>
                  <a:lnTo>
                    <a:pt x="31901" y="121788"/>
                  </a:lnTo>
                  <a:lnTo>
                    <a:pt x="28259" y="144321"/>
                  </a:lnTo>
                  <a:lnTo>
                    <a:pt x="24436" y="167077"/>
                  </a:lnTo>
                  <a:lnTo>
                    <a:pt x="20490" y="188706"/>
                  </a:lnTo>
                  <a:lnTo>
                    <a:pt x="16465" y="208571"/>
                  </a:lnTo>
                  <a:lnTo>
                    <a:pt x="12585" y="226859"/>
                  </a:lnTo>
                  <a:lnTo>
                    <a:pt x="9237" y="244212"/>
                  </a:lnTo>
                  <a:lnTo>
                    <a:pt x="6587" y="261114"/>
                  </a:lnTo>
                  <a:lnTo>
                    <a:pt x="4601" y="277568"/>
                  </a:lnTo>
                  <a:lnTo>
                    <a:pt x="2954" y="295050"/>
                  </a:lnTo>
                  <a:lnTo>
                    <a:pt x="1503" y="317783"/>
                  </a:lnTo>
                  <a:lnTo>
                    <a:pt x="0" y="3529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697568" y="3102514"/>
              <a:ext cx="138001" cy="162301"/>
            </a:xfrm>
            <a:custGeom>
              <a:avLst/>
              <a:gdLst/>
              <a:ahLst/>
              <a:cxnLst/>
              <a:rect l="0" t="0" r="0" b="0"/>
              <a:pathLst>
                <a:path w="138001" h="162301">
                  <a:moveTo>
                    <a:pt x="0" y="11034"/>
                  </a:moveTo>
                  <a:lnTo>
                    <a:pt x="14050" y="4330"/>
                  </a:lnTo>
                  <a:lnTo>
                    <a:pt x="27375" y="734"/>
                  </a:lnTo>
                  <a:lnTo>
                    <a:pt x="41256" y="0"/>
                  </a:lnTo>
                  <a:lnTo>
                    <a:pt x="55609" y="1626"/>
                  </a:lnTo>
                  <a:lnTo>
                    <a:pt x="69990" y="5141"/>
                  </a:lnTo>
                  <a:lnTo>
                    <a:pt x="84110" y="10101"/>
                  </a:lnTo>
                  <a:lnTo>
                    <a:pt x="97496" y="16317"/>
                  </a:lnTo>
                  <a:lnTo>
                    <a:pt x="109436" y="23853"/>
                  </a:lnTo>
                  <a:lnTo>
                    <a:pt x="119665" y="32648"/>
                  </a:lnTo>
                  <a:lnTo>
                    <a:pt x="127931" y="42894"/>
                  </a:lnTo>
                  <a:lnTo>
                    <a:pt x="133792" y="55088"/>
                  </a:lnTo>
                  <a:lnTo>
                    <a:pt x="137231" y="69313"/>
                  </a:lnTo>
                  <a:lnTo>
                    <a:pt x="138000" y="84731"/>
                  </a:lnTo>
                  <a:lnTo>
                    <a:pt x="135440" y="99868"/>
                  </a:lnTo>
                  <a:lnTo>
                    <a:pt x="129505" y="113888"/>
                  </a:lnTo>
                  <a:lnTo>
                    <a:pt x="120652" y="126219"/>
                  </a:lnTo>
                  <a:lnTo>
                    <a:pt x="109501" y="136261"/>
                  </a:lnTo>
                  <a:lnTo>
                    <a:pt x="96651" y="143938"/>
                  </a:lnTo>
                  <a:lnTo>
                    <a:pt x="82852" y="149572"/>
                  </a:lnTo>
                  <a:lnTo>
                    <a:pt x="67403" y="154190"/>
                  </a:lnTo>
                  <a:lnTo>
                    <a:pt x="46280" y="158201"/>
                  </a:lnTo>
                  <a:lnTo>
                    <a:pt x="12606" y="162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924466" y="3075732"/>
              <a:ext cx="130327" cy="168964"/>
            </a:xfrm>
            <a:custGeom>
              <a:avLst/>
              <a:gdLst/>
              <a:ahLst/>
              <a:cxnLst/>
              <a:rect l="0" t="0" r="0" b="0"/>
              <a:pathLst>
                <a:path w="130327" h="168964">
                  <a:moveTo>
                    <a:pt x="12606" y="0"/>
                  </a:moveTo>
                  <a:lnTo>
                    <a:pt x="9174" y="10698"/>
                  </a:lnTo>
                  <a:lnTo>
                    <a:pt x="6609" y="22224"/>
                  </a:lnTo>
                  <a:lnTo>
                    <a:pt x="4689" y="35738"/>
                  </a:lnTo>
                  <a:lnTo>
                    <a:pt x="3276" y="50905"/>
                  </a:lnTo>
                  <a:lnTo>
                    <a:pt x="2260" y="67043"/>
                  </a:lnTo>
                  <a:lnTo>
                    <a:pt x="1561" y="83646"/>
                  </a:lnTo>
                  <a:lnTo>
                    <a:pt x="1686" y="100244"/>
                  </a:lnTo>
                  <a:lnTo>
                    <a:pt x="3674" y="116339"/>
                  </a:lnTo>
                  <a:lnTo>
                    <a:pt x="7950" y="131700"/>
                  </a:lnTo>
                  <a:lnTo>
                    <a:pt x="14557" y="145561"/>
                  </a:lnTo>
                  <a:lnTo>
                    <a:pt x="23476" y="156566"/>
                  </a:lnTo>
                  <a:lnTo>
                    <a:pt x="34440" y="164219"/>
                  </a:lnTo>
                  <a:lnTo>
                    <a:pt x="46853" y="168404"/>
                  </a:lnTo>
                  <a:lnTo>
                    <a:pt x="59945" y="168963"/>
                  </a:lnTo>
                  <a:lnTo>
                    <a:pt x="73209" y="166191"/>
                  </a:lnTo>
                  <a:lnTo>
                    <a:pt x="86026" y="160681"/>
                  </a:lnTo>
                  <a:lnTo>
                    <a:pt x="97586" y="153076"/>
                  </a:lnTo>
                  <a:lnTo>
                    <a:pt x="107569" y="143933"/>
                  </a:lnTo>
                  <a:lnTo>
                    <a:pt x="115873" y="133499"/>
                  </a:lnTo>
                  <a:lnTo>
                    <a:pt x="122400" y="121735"/>
                  </a:lnTo>
                  <a:lnTo>
                    <a:pt x="127264" y="108729"/>
                  </a:lnTo>
                  <a:lnTo>
                    <a:pt x="130169" y="94883"/>
                  </a:lnTo>
                  <a:lnTo>
                    <a:pt x="130326" y="80800"/>
                  </a:lnTo>
                  <a:lnTo>
                    <a:pt x="127543" y="66858"/>
                  </a:lnTo>
                  <a:lnTo>
                    <a:pt x="121962" y="53580"/>
                  </a:lnTo>
                  <a:lnTo>
                    <a:pt x="113742" y="41709"/>
                  </a:lnTo>
                  <a:lnTo>
                    <a:pt x="103246" y="31517"/>
                  </a:lnTo>
                  <a:lnTo>
                    <a:pt x="90945" y="23072"/>
                  </a:lnTo>
                  <a:lnTo>
                    <a:pt x="77292" y="16452"/>
                  </a:lnTo>
                  <a:lnTo>
                    <a:pt x="62683" y="11507"/>
                  </a:lnTo>
                  <a:lnTo>
                    <a:pt x="48135" y="7932"/>
                  </a:lnTo>
                  <a:lnTo>
                    <a:pt x="33864" y="5026"/>
                  </a:lnTo>
                  <a:lnTo>
                    <a:pt x="18623" y="2528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163970" y="2937072"/>
              <a:ext cx="37817" cy="327743"/>
            </a:xfrm>
            <a:custGeom>
              <a:avLst/>
              <a:gdLst/>
              <a:ahLst/>
              <a:cxnLst/>
              <a:rect l="0" t="0" r="0" b="0"/>
              <a:pathLst>
                <a:path w="37817" h="327743">
                  <a:moveTo>
                    <a:pt x="0" y="0"/>
                  </a:moveTo>
                  <a:lnTo>
                    <a:pt x="1726" y="10385"/>
                  </a:lnTo>
                  <a:lnTo>
                    <a:pt x="4018" y="25169"/>
                  </a:lnTo>
                  <a:lnTo>
                    <a:pt x="6200" y="42143"/>
                  </a:lnTo>
                  <a:lnTo>
                    <a:pt x="8001" y="60406"/>
                  </a:lnTo>
                  <a:lnTo>
                    <a:pt x="9576" y="79131"/>
                  </a:lnTo>
                  <a:lnTo>
                    <a:pt x="11350" y="97311"/>
                  </a:lnTo>
                  <a:lnTo>
                    <a:pt x="13552" y="114469"/>
                  </a:lnTo>
                  <a:lnTo>
                    <a:pt x="16023" y="131143"/>
                  </a:lnTo>
                  <a:lnTo>
                    <a:pt x="18335" y="148587"/>
                  </a:lnTo>
                  <a:lnTo>
                    <a:pt x="20245" y="167462"/>
                  </a:lnTo>
                  <a:lnTo>
                    <a:pt x="21710" y="187448"/>
                  </a:lnTo>
                  <a:lnTo>
                    <a:pt x="22782" y="207601"/>
                  </a:lnTo>
                  <a:lnTo>
                    <a:pt x="23550" y="227314"/>
                  </a:lnTo>
                  <a:lnTo>
                    <a:pt x="24325" y="246142"/>
                  </a:lnTo>
                  <a:lnTo>
                    <a:pt x="25830" y="265713"/>
                  </a:lnTo>
                  <a:lnTo>
                    <a:pt x="29537" y="290413"/>
                  </a:lnTo>
                  <a:lnTo>
                    <a:pt x="37816" y="3277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088337" y="3075732"/>
              <a:ext cx="176478" cy="1"/>
            </a:xfrm>
            <a:custGeom>
              <a:avLst/>
              <a:gdLst/>
              <a:ahLst/>
              <a:cxnLst/>
              <a:rect l="0" t="0" r="0" b="0"/>
              <a:pathLst>
                <a:path w="176478" h="1">
                  <a:moveTo>
                    <a:pt x="0" y="0"/>
                  </a:moveTo>
                  <a:lnTo>
                    <a:pt x="14051" y="0"/>
                  </a:lnTo>
                  <a:lnTo>
                    <a:pt x="27375" y="0"/>
                  </a:lnTo>
                  <a:lnTo>
                    <a:pt x="41267" y="0"/>
                  </a:lnTo>
                  <a:lnTo>
                    <a:pt x="56034" y="0"/>
                  </a:lnTo>
                  <a:lnTo>
                    <a:pt x="71967" y="0"/>
                  </a:lnTo>
                  <a:lnTo>
                    <a:pt x="89077" y="0"/>
                  </a:lnTo>
                  <a:lnTo>
                    <a:pt x="106523" y="0"/>
                  </a:lnTo>
                  <a:lnTo>
                    <a:pt x="124577" y="0"/>
                  </a:lnTo>
                  <a:lnTo>
                    <a:pt x="146164" y="0"/>
                  </a:lnTo>
                  <a:lnTo>
                    <a:pt x="17647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3324209" y="3053013"/>
              <a:ext cx="154899" cy="180250"/>
            </a:xfrm>
            <a:custGeom>
              <a:avLst/>
              <a:gdLst/>
              <a:ahLst/>
              <a:cxnLst/>
              <a:rect l="0" t="0" r="0" b="0"/>
              <a:pathLst>
                <a:path w="154899" h="180250">
                  <a:moveTo>
                    <a:pt x="54054" y="85746"/>
                  </a:moveTo>
                  <a:lnTo>
                    <a:pt x="64511" y="82154"/>
                  </a:lnTo>
                  <a:lnTo>
                    <a:pt x="73738" y="78056"/>
                  </a:lnTo>
                  <a:lnTo>
                    <a:pt x="82595" y="73027"/>
                  </a:lnTo>
                  <a:lnTo>
                    <a:pt x="91082" y="66953"/>
                  </a:lnTo>
                  <a:lnTo>
                    <a:pt x="98900" y="59614"/>
                  </a:lnTo>
                  <a:lnTo>
                    <a:pt x="105915" y="51019"/>
                  </a:lnTo>
                  <a:lnTo>
                    <a:pt x="111597" y="41543"/>
                  </a:lnTo>
                  <a:lnTo>
                    <a:pt x="114980" y="31789"/>
                  </a:lnTo>
                  <a:lnTo>
                    <a:pt x="115724" y="22148"/>
                  </a:lnTo>
                  <a:lnTo>
                    <a:pt x="113481" y="13344"/>
                  </a:lnTo>
                  <a:lnTo>
                    <a:pt x="107607" y="6496"/>
                  </a:lnTo>
                  <a:lnTo>
                    <a:pt x="98126" y="2037"/>
                  </a:lnTo>
                  <a:lnTo>
                    <a:pt x="86140" y="0"/>
                  </a:lnTo>
                  <a:lnTo>
                    <a:pt x="73427" y="345"/>
                  </a:lnTo>
                  <a:lnTo>
                    <a:pt x="61078" y="2803"/>
                  </a:lnTo>
                  <a:lnTo>
                    <a:pt x="49488" y="7352"/>
                  </a:lnTo>
                  <a:lnTo>
                    <a:pt x="38680" y="14314"/>
                  </a:lnTo>
                  <a:lnTo>
                    <a:pt x="28544" y="23653"/>
                  </a:lnTo>
                  <a:lnTo>
                    <a:pt x="19324" y="35219"/>
                  </a:lnTo>
                  <a:lnTo>
                    <a:pt x="11618" y="48936"/>
                  </a:lnTo>
                  <a:lnTo>
                    <a:pt x="5640" y="64539"/>
                  </a:lnTo>
                  <a:lnTo>
                    <a:pt x="1623" y="81265"/>
                  </a:lnTo>
                  <a:lnTo>
                    <a:pt x="0" y="98005"/>
                  </a:lnTo>
                  <a:lnTo>
                    <a:pt x="781" y="114124"/>
                  </a:lnTo>
                  <a:lnTo>
                    <a:pt x="3822" y="129063"/>
                  </a:lnTo>
                  <a:lnTo>
                    <a:pt x="9045" y="142146"/>
                  </a:lnTo>
                  <a:lnTo>
                    <a:pt x="16196" y="153199"/>
                  </a:lnTo>
                  <a:lnTo>
                    <a:pt x="25094" y="162244"/>
                  </a:lnTo>
                  <a:lnTo>
                    <a:pt x="35729" y="169277"/>
                  </a:lnTo>
                  <a:lnTo>
                    <a:pt x="47930" y="174497"/>
                  </a:lnTo>
                  <a:lnTo>
                    <a:pt x="61214" y="178048"/>
                  </a:lnTo>
                  <a:lnTo>
                    <a:pt x="74909" y="179914"/>
                  </a:lnTo>
                  <a:lnTo>
                    <a:pt x="88587" y="180249"/>
                  </a:lnTo>
                  <a:lnTo>
                    <a:pt x="101765" y="179515"/>
                  </a:lnTo>
                  <a:lnTo>
                    <a:pt x="115225" y="178318"/>
                  </a:lnTo>
                  <a:lnTo>
                    <a:pt x="131479" y="176556"/>
                  </a:lnTo>
                  <a:lnTo>
                    <a:pt x="154898" y="1739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542134" y="3063126"/>
              <a:ext cx="163872" cy="176478"/>
            </a:xfrm>
            <a:custGeom>
              <a:avLst/>
              <a:gdLst/>
              <a:ahLst/>
              <a:cxnLst/>
              <a:rect l="0" t="0" r="0" b="0"/>
              <a:pathLst>
                <a:path w="163872" h="176478">
                  <a:moveTo>
                    <a:pt x="0" y="0"/>
                  </a:moveTo>
                  <a:lnTo>
                    <a:pt x="0" y="8659"/>
                  </a:lnTo>
                  <a:lnTo>
                    <a:pt x="0" y="21151"/>
                  </a:lnTo>
                  <a:lnTo>
                    <a:pt x="0" y="35944"/>
                  </a:lnTo>
                  <a:lnTo>
                    <a:pt x="5" y="52417"/>
                  </a:lnTo>
                  <a:lnTo>
                    <a:pt x="212" y="69980"/>
                  </a:lnTo>
                  <a:lnTo>
                    <a:pt x="988" y="87939"/>
                  </a:lnTo>
                  <a:lnTo>
                    <a:pt x="2492" y="105773"/>
                  </a:lnTo>
                  <a:lnTo>
                    <a:pt x="4783" y="119714"/>
                  </a:lnTo>
                  <a:lnTo>
                    <a:pt x="7538" y="124697"/>
                  </a:lnTo>
                  <a:lnTo>
                    <a:pt x="10236" y="121342"/>
                  </a:lnTo>
                  <a:lnTo>
                    <a:pt x="12989" y="111991"/>
                  </a:lnTo>
                  <a:lnTo>
                    <a:pt x="16160" y="98836"/>
                  </a:lnTo>
                  <a:lnTo>
                    <a:pt x="20169" y="83626"/>
                  </a:lnTo>
                  <a:lnTo>
                    <a:pt x="25158" y="67443"/>
                  </a:lnTo>
                  <a:lnTo>
                    <a:pt x="31236" y="51425"/>
                  </a:lnTo>
                  <a:lnTo>
                    <a:pt x="38602" y="36941"/>
                  </a:lnTo>
                  <a:lnTo>
                    <a:pt x="47234" y="24594"/>
                  </a:lnTo>
                  <a:lnTo>
                    <a:pt x="56944" y="15100"/>
                  </a:lnTo>
                  <a:lnTo>
                    <a:pt x="67496" y="9585"/>
                  </a:lnTo>
                  <a:lnTo>
                    <a:pt x="78660" y="8271"/>
                  </a:lnTo>
                  <a:lnTo>
                    <a:pt x="89868" y="10653"/>
                  </a:lnTo>
                  <a:lnTo>
                    <a:pt x="100251" y="15970"/>
                  </a:lnTo>
                  <a:lnTo>
                    <a:pt x="109401" y="23481"/>
                  </a:lnTo>
                  <a:lnTo>
                    <a:pt x="117329" y="32574"/>
                  </a:lnTo>
                  <a:lnTo>
                    <a:pt x="124229" y="42781"/>
                  </a:lnTo>
                  <a:lnTo>
                    <a:pt x="130331" y="53770"/>
                  </a:lnTo>
                  <a:lnTo>
                    <a:pt x="135648" y="65690"/>
                  </a:lnTo>
                  <a:lnTo>
                    <a:pt x="139982" y="79109"/>
                  </a:lnTo>
                  <a:lnTo>
                    <a:pt x="143307" y="94197"/>
                  </a:lnTo>
                  <a:lnTo>
                    <a:pt x="145988" y="110112"/>
                  </a:lnTo>
                  <a:lnTo>
                    <a:pt x="149069" y="126890"/>
                  </a:lnTo>
                  <a:lnTo>
                    <a:pt x="154161" y="147344"/>
                  </a:lnTo>
                  <a:lnTo>
                    <a:pt x="163871" y="1764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776120" y="3050521"/>
              <a:ext cx="194600" cy="201688"/>
            </a:xfrm>
            <a:custGeom>
              <a:avLst/>
              <a:gdLst/>
              <a:ahLst/>
              <a:cxnLst/>
              <a:rect l="0" t="0" r="0" b="0"/>
              <a:pathLst>
                <a:path w="194600" h="201688">
                  <a:moveTo>
                    <a:pt x="5517" y="0"/>
                  </a:moveTo>
                  <a:lnTo>
                    <a:pt x="2165" y="14050"/>
                  </a:lnTo>
                  <a:lnTo>
                    <a:pt x="367" y="27374"/>
                  </a:lnTo>
                  <a:lnTo>
                    <a:pt x="0" y="41266"/>
                  </a:lnTo>
                  <a:lnTo>
                    <a:pt x="813" y="56033"/>
                  </a:lnTo>
                  <a:lnTo>
                    <a:pt x="2571" y="71967"/>
                  </a:lnTo>
                  <a:lnTo>
                    <a:pt x="5059" y="89083"/>
                  </a:lnTo>
                  <a:lnTo>
                    <a:pt x="8477" y="106634"/>
                  </a:lnTo>
                  <a:lnTo>
                    <a:pt x="13409" y="123296"/>
                  </a:lnTo>
                  <a:lnTo>
                    <a:pt x="20052" y="138378"/>
                  </a:lnTo>
                  <a:lnTo>
                    <a:pt x="28247" y="151240"/>
                  </a:lnTo>
                  <a:lnTo>
                    <a:pt x="37692" y="161009"/>
                  </a:lnTo>
                  <a:lnTo>
                    <a:pt x="48071" y="167518"/>
                  </a:lnTo>
                  <a:lnTo>
                    <a:pt x="58732" y="170771"/>
                  </a:lnTo>
                  <a:lnTo>
                    <a:pt x="68739" y="170624"/>
                  </a:lnTo>
                  <a:lnTo>
                    <a:pt x="77638" y="167340"/>
                  </a:lnTo>
                  <a:lnTo>
                    <a:pt x="85599" y="161467"/>
                  </a:lnTo>
                  <a:lnTo>
                    <a:pt x="93158" y="153611"/>
                  </a:lnTo>
                  <a:lnTo>
                    <a:pt x="100676" y="144294"/>
                  </a:lnTo>
                  <a:lnTo>
                    <a:pt x="107919" y="133742"/>
                  </a:lnTo>
                  <a:lnTo>
                    <a:pt x="114191" y="121899"/>
                  </a:lnTo>
                  <a:lnTo>
                    <a:pt x="119165" y="108833"/>
                  </a:lnTo>
                  <a:lnTo>
                    <a:pt x="122892" y="94744"/>
                  </a:lnTo>
                  <a:lnTo>
                    <a:pt x="125584" y="79860"/>
                  </a:lnTo>
                  <a:lnTo>
                    <a:pt x="127482" y="64496"/>
                  </a:lnTo>
                  <a:lnTo>
                    <a:pt x="128874" y="52528"/>
                  </a:lnTo>
                  <a:lnTo>
                    <a:pt x="130116" y="48911"/>
                  </a:lnTo>
                  <a:lnTo>
                    <a:pt x="131562" y="52537"/>
                  </a:lnTo>
                  <a:lnTo>
                    <a:pt x="133463" y="61028"/>
                  </a:lnTo>
                  <a:lnTo>
                    <a:pt x="135884" y="72583"/>
                  </a:lnTo>
                  <a:lnTo>
                    <a:pt x="138773" y="86045"/>
                  </a:lnTo>
                  <a:lnTo>
                    <a:pt x="142042" y="100692"/>
                  </a:lnTo>
                  <a:lnTo>
                    <a:pt x="145794" y="115693"/>
                  </a:lnTo>
                  <a:lnTo>
                    <a:pt x="150319" y="130038"/>
                  </a:lnTo>
                  <a:lnTo>
                    <a:pt x="155706" y="143243"/>
                  </a:lnTo>
                  <a:lnTo>
                    <a:pt x="161736" y="155152"/>
                  </a:lnTo>
                  <a:lnTo>
                    <a:pt x="168698" y="166999"/>
                  </a:lnTo>
                  <a:lnTo>
                    <a:pt x="178544" y="181157"/>
                  </a:lnTo>
                  <a:lnTo>
                    <a:pt x="194599" y="2016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017080" y="3012704"/>
              <a:ext cx="114172" cy="222734"/>
            </a:xfrm>
            <a:custGeom>
              <a:avLst/>
              <a:gdLst/>
              <a:ahLst/>
              <a:cxnLst/>
              <a:rect l="0" t="0" r="0" b="0"/>
              <a:pathLst>
                <a:path w="114172" h="222734">
                  <a:moveTo>
                    <a:pt x="67089" y="0"/>
                  </a:moveTo>
                  <a:lnTo>
                    <a:pt x="58446" y="1738"/>
                  </a:lnTo>
                  <a:lnTo>
                    <a:pt x="46575" y="4443"/>
                  </a:lnTo>
                  <a:lnTo>
                    <a:pt x="34111" y="8178"/>
                  </a:lnTo>
                  <a:lnTo>
                    <a:pt x="22155" y="12974"/>
                  </a:lnTo>
                  <a:lnTo>
                    <a:pt x="11770" y="18714"/>
                  </a:lnTo>
                  <a:lnTo>
                    <a:pt x="4388" y="25211"/>
                  </a:lnTo>
                  <a:lnTo>
                    <a:pt x="500" y="32283"/>
                  </a:lnTo>
                  <a:lnTo>
                    <a:pt x="0" y="39970"/>
                  </a:lnTo>
                  <a:lnTo>
                    <a:pt x="2649" y="48519"/>
                  </a:lnTo>
                  <a:lnTo>
                    <a:pt x="7972" y="57994"/>
                  </a:lnTo>
                  <a:lnTo>
                    <a:pt x="15395" y="68293"/>
                  </a:lnTo>
                  <a:lnTo>
                    <a:pt x="24382" y="79251"/>
                  </a:lnTo>
                  <a:lnTo>
                    <a:pt x="34494" y="90699"/>
                  </a:lnTo>
                  <a:lnTo>
                    <a:pt x="45398" y="102302"/>
                  </a:lnTo>
                  <a:lnTo>
                    <a:pt x="56849" y="113587"/>
                  </a:lnTo>
                  <a:lnTo>
                    <a:pt x="68665" y="124328"/>
                  </a:lnTo>
                  <a:lnTo>
                    <a:pt x="80332" y="134706"/>
                  </a:lnTo>
                  <a:lnTo>
                    <a:pt x="91032" y="145170"/>
                  </a:lnTo>
                  <a:lnTo>
                    <a:pt x="100385" y="155984"/>
                  </a:lnTo>
                  <a:lnTo>
                    <a:pt x="107841" y="167205"/>
                  </a:lnTo>
                  <a:lnTo>
                    <a:pt x="112513" y="178793"/>
                  </a:lnTo>
                  <a:lnTo>
                    <a:pt x="114171" y="190651"/>
                  </a:lnTo>
                  <a:lnTo>
                    <a:pt x="112563" y="201921"/>
                  </a:lnTo>
                  <a:lnTo>
                    <a:pt x="107126" y="211072"/>
                  </a:lnTo>
                  <a:lnTo>
                    <a:pt x="97947" y="217436"/>
                  </a:lnTo>
                  <a:lnTo>
                    <a:pt x="86279" y="221105"/>
                  </a:lnTo>
                  <a:lnTo>
                    <a:pt x="72944" y="222733"/>
                  </a:lnTo>
                  <a:lnTo>
                    <a:pt x="55435" y="221118"/>
                  </a:lnTo>
                  <a:lnTo>
                    <a:pt x="29272" y="21429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197618" y="3028436"/>
              <a:ext cx="214294" cy="199762"/>
            </a:xfrm>
            <a:custGeom>
              <a:avLst/>
              <a:gdLst/>
              <a:ahLst/>
              <a:cxnLst/>
              <a:rect l="0" t="0" r="0" b="0"/>
              <a:pathLst>
                <a:path w="214294" h="199762">
                  <a:moveTo>
                    <a:pt x="0" y="85112"/>
                  </a:moveTo>
                  <a:lnTo>
                    <a:pt x="10617" y="88544"/>
                  </a:lnTo>
                  <a:lnTo>
                    <a:pt x="21377" y="91109"/>
                  </a:lnTo>
                  <a:lnTo>
                    <a:pt x="33333" y="93017"/>
                  </a:lnTo>
                  <a:lnTo>
                    <a:pt x="46067" y="94017"/>
                  </a:lnTo>
                  <a:lnTo>
                    <a:pt x="58656" y="93481"/>
                  </a:lnTo>
                  <a:lnTo>
                    <a:pt x="70565" y="91189"/>
                  </a:lnTo>
                  <a:lnTo>
                    <a:pt x="81477" y="87108"/>
                  </a:lnTo>
                  <a:lnTo>
                    <a:pt x="91103" y="81172"/>
                  </a:lnTo>
                  <a:lnTo>
                    <a:pt x="99415" y="73544"/>
                  </a:lnTo>
                  <a:lnTo>
                    <a:pt x="106009" y="64526"/>
                  </a:lnTo>
                  <a:lnTo>
                    <a:pt x="110022" y="54448"/>
                  </a:lnTo>
                  <a:lnTo>
                    <a:pt x="111208" y="43606"/>
                  </a:lnTo>
                  <a:lnTo>
                    <a:pt x="109672" y="32616"/>
                  </a:lnTo>
                  <a:lnTo>
                    <a:pt x="105548" y="22380"/>
                  </a:lnTo>
                  <a:lnTo>
                    <a:pt x="99190" y="13345"/>
                  </a:lnTo>
                  <a:lnTo>
                    <a:pt x="91251" y="6104"/>
                  </a:lnTo>
                  <a:lnTo>
                    <a:pt x="82544" y="1577"/>
                  </a:lnTo>
                  <a:lnTo>
                    <a:pt x="73595" y="0"/>
                  </a:lnTo>
                  <a:lnTo>
                    <a:pt x="64648" y="1052"/>
                  </a:lnTo>
                  <a:lnTo>
                    <a:pt x="55793" y="4204"/>
                  </a:lnTo>
                  <a:lnTo>
                    <a:pt x="47049" y="8944"/>
                  </a:lnTo>
                  <a:lnTo>
                    <a:pt x="38599" y="15226"/>
                  </a:lnTo>
                  <a:lnTo>
                    <a:pt x="30792" y="23449"/>
                  </a:lnTo>
                  <a:lnTo>
                    <a:pt x="23769" y="33678"/>
                  </a:lnTo>
                  <a:lnTo>
                    <a:pt x="17672" y="45658"/>
                  </a:lnTo>
                  <a:lnTo>
                    <a:pt x="12735" y="59026"/>
                  </a:lnTo>
                  <a:lnTo>
                    <a:pt x="8984" y="73425"/>
                  </a:lnTo>
                  <a:lnTo>
                    <a:pt x="6647" y="88370"/>
                  </a:lnTo>
                  <a:lnTo>
                    <a:pt x="6244" y="103271"/>
                  </a:lnTo>
                  <a:lnTo>
                    <a:pt x="7887" y="117805"/>
                  </a:lnTo>
                  <a:lnTo>
                    <a:pt x="11526" y="131701"/>
                  </a:lnTo>
                  <a:lnTo>
                    <a:pt x="17161" y="144635"/>
                  </a:lnTo>
                  <a:lnTo>
                    <a:pt x="24592" y="156522"/>
                  </a:lnTo>
                  <a:lnTo>
                    <a:pt x="33680" y="167286"/>
                  </a:lnTo>
                  <a:lnTo>
                    <a:pt x="44442" y="176746"/>
                  </a:lnTo>
                  <a:lnTo>
                    <a:pt x="56734" y="184920"/>
                  </a:lnTo>
                  <a:lnTo>
                    <a:pt x="70283" y="191608"/>
                  </a:lnTo>
                  <a:lnTo>
                    <a:pt x="84794" y="196313"/>
                  </a:lnTo>
                  <a:lnTo>
                    <a:pt x="100003" y="198946"/>
                  </a:lnTo>
                  <a:lnTo>
                    <a:pt x="115510" y="199761"/>
                  </a:lnTo>
                  <a:lnTo>
                    <a:pt x="130798" y="199135"/>
                  </a:lnTo>
                  <a:lnTo>
                    <a:pt x="145591" y="197431"/>
                  </a:lnTo>
                  <a:lnTo>
                    <a:pt x="159542" y="194906"/>
                  </a:lnTo>
                  <a:lnTo>
                    <a:pt x="173613" y="191331"/>
                  </a:lnTo>
                  <a:lnTo>
                    <a:pt x="190376" y="185062"/>
                  </a:lnTo>
                  <a:lnTo>
                    <a:pt x="214293" y="1733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100844" y="3979903"/>
            <a:ext cx="4890919" cy="1355775"/>
            <a:chOff x="100844" y="3979903"/>
            <a:chExt cx="4890919" cy="1355775"/>
          </a:xfrm>
        </p:grpSpPr>
        <p:sp>
          <p:nvSpPr>
            <p:cNvPr id="109" name="Freeform 108"/>
            <p:cNvSpPr/>
            <p:nvPr/>
          </p:nvSpPr>
          <p:spPr>
            <a:xfrm>
              <a:off x="252109" y="4134590"/>
              <a:ext cx="21951" cy="479009"/>
            </a:xfrm>
            <a:custGeom>
              <a:avLst/>
              <a:gdLst/>
              <a:ahLst/>
              <a:cxnLst/>
              <a:rect l="0" t="0" r="0" b="0"/>
              <a:pathLst>
                <a:path w="21951" h="479009">
                  <a:moveTo>
                    <a:pt x="12606" y="0"/>
                  </a:moveTo>
                  <a:lnTo>
                    <a:pt x="9173" y="10779"/>
                  </a:lnTo>
                  <a:lnTo>
                    <a:pt x="6609" y="23071"/>
                  </a:lnTo>
                  <a:lnTo>
                    <a:pt x="4695" y="38148"/>
                  </a:lnTo>
                  <a:lnTo>
                    <a:pt x="3488" y="55955"/>
                  </a:lnTo>
                  <a:lnTo>
                    <a:pt x="3249" y="76420"/>
                  </a:lnTo>
                  <a:lnTo>
                    <a:pt x="4028" y="99210"/>
                  </a:lnTo>
                  <a:lnTo>
                    <a:pt x="5511" y="123473"/>
                  </a:lnTo>
                  <a:lnTo>
                    <a:pt x="7144" y="148011"/>
                  </a:lnTo>
                  <a:lnTo>
                    <a:pt x="8592" y="172122"/>
                  </a:lnTo>
                  <a:lnTo>
                    <a:pt x="9744" y="195385"/>
                  </a:lnTo>
                  <a:lnTo>
                    <a:pt x="10606" y="217455"/>
                  </a:lnTo>
                  <a:lnTo>
                    <a:pt x="11232" y="238297"/>
                  </a:lnTo>
                  <a:lnTo>
                    <a:pt x="11876" y="258464"/>
                  </a:lnTo>
                  <a:lnTo>
                    <a:pt x="12955" y="278920"/>
                  </a:lnTo>
                  <a:lnTo>
                    <a:pt x="14658" y="300185"/>
                  </a:lnTo>
                  <a:lnTo>
                    <a:pt x="16778" y="322165"/>
                  </a:lnTo>
                  <a:lnTo>
                    <a:pt x="18847" y="344382"/>
                  </a:lnTo>
                  <a:lnTo>
                    <a:pt x="20585" y="366504"/>
                  </a:lnTo>
                  <a:lnTo>
                    <a:pt x="21729" y="388015"/>
                  </a:lnTo>
                  <a:lnTo>
                    <a:pt x="21950" y="408166"/>
                  </a:lnTo>
                  <a:lnTo>
                    <a:pt x="21161" y="426657"/>
                  </a:lnTo>
                  <a:lnTo>
                    <a:pt x="19429" y="442842"/>
                  </a:lnTo>
                  <a:lnTo>
                    <a:pt x="16560" y="456981"/>
                  </a:lnTo>
                  <a:lnTo>
                    <a:pt x="10965" y="468976"/>
                  </a:lnTo>
                  <a:lnTo>
                    <a:pt x="0" y="47900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100844" y="4248040"/>
              <a:ext cx="302532" cy="163872"/>
            </a:xfrm>
            <a:custGeom>
              <a:avLst/>
              <a:gdLst/>
              <a:ahLst/>
              <a:cxnLst/>
              <a:rect l="0" t="0" r="0" b="0"/>
              <a:pathLst>
                <a:path w="302532" h="163872">
                  <a:moveTo>
                    <a:pt x="0" y="163871"/>
                  </a:moveTo>
                  <a:lnTo>
                    <a:pt x="7105" y="153493"/>
                  </a:lnTo>
                  <a:lnTo>
                    <a:pt x="14534" y="145033"/>
                  </a:lnTo>
                  <a:lnTo>
                    <a:pt x="23040" y="137717"/>
                  </a:lnTo>
                  <a:lnTo>
                    <a:pt x="32961" y="131043"/>
                  </a:lnTo>
                  <a:lnTo>
                    <a:pt x="44865" y="124446"/>
                  </a:lnTo>
                  <a:lnTo>
                    <a:pt x="58863" y="117607"/>
                  </a:lnTo>
                  <a:lnTo>
                    <a:pt x="74314" y="110433"/>
                  </a:lnTo>
                  <a:lnTo>
                    <a:pt x="90102" y="102942"/>
                  </a:lnTo>
                  <a:lnTo>
                    <a:pt x="105556" y="95194"/>
                  </a:lnTo>
                  <a:lnTo>
                    <a:pt x="120838" y="87250"/>
                  </a:lnTo>
                  <a:lnTo>
                    <a:pt x="136693" y="79165"/>
                  </a:lnTo>
                  <a:lnTo>
                    <a:pt x="153512" y="70979"/>
                  </a:lnTo>
                  <a:lnTo>
                    <a:pt x="170937" y="62723"/>
                  </a:lnTo>
                  <a:lnTo>
                    <a:pt x="188087" y="54419"/>
                  </a:lnTo>
                  <a:lnTo>
                    <a:pt x="204460" y="46088"/>
                  </a:lnTo>
                  <a:lnTo>
                    <a:pt x="219961" y="37936"/>
                  </a:lnTo>
                  <a:lnTo>
                    <a:pt x="234690" y="30340"/>
                  </a:lnTo>
                  <a:lnTo>
                    <a:pt x="248790" y="23462"/>
                  </a:lnTo>
                  <a:lnTo>
                    <a:pt x="261875" y="17446"/>
                  </a:lnTo>
                  <a:lnTo>
                    <a:pt x="274301" y="11921"/>
                  </a:lnTo>
                  <a:lnTo>
                    <a:pt x="287163" y="6405"/>
                  </a:lnTo>
                  <a:lnTo>
                    <a:pt x="30253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58363" y="4326605"/>
              <a:ext cx="183673" cy="240851"/>
            </a:xfrm>
            <a:custGeom>
              <a:avLst/>
              <a:gdLst/>
              <a:ahLst/>
              <a:cxnLst/>
              <a:rect l="0" t="0" r="0" b="0"/>
              <a:pathLst>
                <a:path w="183673" h="240851">
                  <a:moveTo>
                    <a:pt x="171066" y="85306"/>
                  </a:moveTo>
                  <a:lnTo>
                    <a:pt x="174338" y="74768"/>
                  </a:lnTo>
                  <a:lnTo>
                    <a:pt x="175370" y="64775"/>
                  </a:lnTo>
                  <a:lnTo>
                    <a:pt x="174184" y="54366"/>
                  </a:lnTo>
                  <a:lnTo>
                    <a:pt x="171144" y="43652"/>
                  </a:lnTo>
                  <a:lnTo>
                    <a:pt x="166614" y="33060"/>
                  </a:lnTo>
                  <a:lnTo>
                    <a:pt x="160928" y="22853"/>
                  </a:lnTo>
                  <a:lnTo>
                    <a:pt x="153802" y="13670"/>
                  </a:lnTo>
                  <a:lnTo>
                    <a:pt x="144373" y="6567"/>
                  </a:lnTo>
                  <a:lnTo>
                    <a:pt x="132367" y="1944"/>
                  </a:lnTo>
                  <a:lnTo>
                    <a:pt x="118422" y="0"/>
                  </a:lnTo>
                  <a:lnTo>
                    <a:pt x="103727" y="1045"/>
                  </a:lnTo>
                  <a:lnTo>
                    <a:pt x="89068" y="4942"/>
                  </a:lnTo>
                  <a:lnTo>
                    <a:pt x="75150" y="11229"/>
                  </a:lnTo>
                  <a:lnTo>
                    <a:pt x="62769" y="19365"/>
                  </a:lnTo>
                  <a:lnTo>
                    <a:pt x="52192" y="28864"/>
                  </a:lnTo>
                  <a:lnTo>
                    <a:pt x="43266" y="39335"/>
                  </a:lnTo>
                  <a:lnTo>
                    <a:pt x="35677" y="50487"/>
                  </a:lnTo>
                  <a:lnTo>
                    <a:pt x="29099" y="62108"/>
                  </a:lnTo>
                  <a:lnTo>
                    <a:pt x="23255" y="74049"/>
                  </a:lnTo>
                  <a:lnTo>
                    <a:pt x="17930" y="86209"/>
                  </a:lnTo>
                  <a:lnTo>
                    <a:pt x="12970" y="98520"/>
                  </a:lnTo>
                  <a:lnTo>
                    <a:pt x="8459" y="111132"/>
                  </a:lnTo>
                  <a:lnTo>
                    <a:pt x="4686" y="124380"/>
                  </a:lnTo>
                  <a:lnTo>
                    <a:pt x="1763" y="138391"/>
                  </a:lnTo>
                  <a:lnTo>
                    <a:pt x="4" y="152915"/>
                  </a:lnTo>
                  <a:lnTo>
                    <a:pt x="0" y="167454"/>
                  </a:lnTo>
                  <a:lnTo>
                    <a:pt x="1909" y="181707"/>
                  </a:lnTo>
                  <a:lnTo>
                    <a:pt x="5526" y="195397"/>
                  </a:lnTo>
                  <a:lnTo>
                    <a:pt x="10509" y="208181"/>
                  </a:lnTo>
                  <a:lnTo>
                    <a:pt x="16524" y="219948"/>
                  </a:lnTo>
                  <a:lnTo>
                    <a:pt x="23482" y="230020"/>
                  </a:lnTo>
                  <a:lnTo>
                    <a:pt x="31532" y="237102"/>
                  </a:lnTo>
                  <a:lnTo>
                    <a:pt x="40664" y="240741"/>
                  </a:lnTo>
                  <a:lnTo>
                    <a:pt x="50529" y="240850"/>
                  </a:lnTo>
                  <a:lnTo>
                    <a:pt x="60558" y="237292"/>
                  </a:lnTo>
                  <a:lnTo>
                    <a:pt x="70407" y="230369"/>
                  </a:lnTo>
                  <a:lnTo>
                    <a:pt x="79962" y="220488"/>
                  </a:lnTo>
                  <a:lnTo>
                    <a:pt x="89228" y="207931"/>
                  </a:lnTo>
                  <a:lnTo>
                    <a:pt x="98243" y="193107"/>
                  </a:lnTo>
                  <a:lnTo>
                    <a:pt x="106670" y="176503"/>
                  </a:lnTo>
                  <a:lnTo>
                    <a:pt x="113825" y="158572"/>
                  </a:lnTo>
                  <a:lnTo>
                    <a:pt x="119441" y="139695"/>
                  </a:lnTo>
                  <a:lnTo>
                    <a:pt x="123822" y="120549"/>
                  </a:lnTo>
                  <a:lnTo>
                    <a:pt x="127598" y="102075"/>
                  </a:lnTo>
                  <a:lnTo>
                    <a:pt x="131223" y="84794"/>
                  </a:lnTo>
                  <a:lnTo>
                    <a:pt x="135430" y="70993"/>
                  </a:lnTo>
                  <a:lnTo>
                    <a:pt x="140421" y="64329"/>
                  </a:lnTo>
                  <a:lnTo>
                    <a:pt x="145083" y="65290"/>
                  </a:lnTo>
                  <a:lnTo>
                    <a:pt x="148873" y="72368"/>
                  </a:lnTo>
                  <a:lnTo>
                    <a:pt x="151739" y="83861"/>
                  </a:lnTo>
                  <a:lnTo>
                    <a:pt x="153817" y="98226"/>
                  </a:lnTo>
                  <a:lnTo>
                    <a:pt x="155285" y="114124"/>
                  </a:lnTo>
                  <a:lnTo>
                    <a:pt x="156315" y="130709"/>
                  </a:lnTo>
                  <a:lnTo>
                    <a:pt x="157428" y="147166"/>
                  </a:lnTo>
                  <a:lnTo>
                    <a:pt x="159457" y="162568"/>
                  </a:lnTo>
                  <a:lnTo>
                    <a:pt x="162769" y="176517"/>
                  </a:lnTo>
                  <a:lnTo>
                    <a:pt x="166965" y="188943"/>
                  </a:lnTo>
                  <a:lnTo>
                    <a:pt x="171509" y="201201"/>
                  </a:lnTo>
                  <a:lnTo>
                    <a:pt x="176806" y="215703"/>
                  </a:lnTo>
                  <a:lnTo>
                    <a:pt x="183672" y="2365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17667" y="4314531"/>
              <a:ext cx="163872" cy="210829"/>
            </a:xfrm>
            <a:custGeom>
              <a:avLst/>
              <a:gdLst/>
              <a:ahLst/>
              <a:cxnLst/>
              <a:rect l="0" t="0" r="0" b="0"/>
              <a:pathLst>
                <a:path w="163872" h="210829">
                  <a:moveTo>
                    <a:pt x="0" y="9141"/>
                  </a:moveTo>
                  <a:lnTo>
                    <a:pt x="0" y="23272"/>
                  </a:lnTo>
                  <a:lnTo>
                    <a:pt x="0" y="37362"/>
                  </a:lnTo>
                  <a:lnTo>
                    <a:pt x="6" y="52807"/>
                  </a:lnTo>
                  <a:lnTo>
                    <a:pt x="213" y="69800"/>
                  </a:lnTo>
                  <a:lnTo>
                    <a:pt x="989" y="88507"/>
                  </a:lnTo>
                  <a:lnTo>
                    <a:pt x="2484" y="108820"/>
                  </a:lnTo>
                  <a:lnTo>
                    <a:pt x="4463" y="130079"/>
                  </a:lnTo>
                  <a:lnTo>
                    <a:pt x="6436" y="151237"/>
                  </a:lnTo>
                  <a:lnTo>
                    <a:pt x="8110" y="171673"/>
                  </a:lnTo>
                  <a:lnTo>
                    <a:pt x="9194" y="189817"/>
                  </a:lnTo>
                  <a:lnTo>
                    <a:pt x="8756" y="201265"/>
                  </a:lnTo>
                  <a:lnTo>
                    <a:pt x="6773" y="202963"/>
                  </a:lnTo>
                  <a:lnTo>
                    <a:pt x="4787" y="196536"/>
                  </a:lnTo>
                  <a:lnTo>
                    <a:pt x="3481" y="184808"/>
                  </a:lnTo>
                  <a:lnTo>
                    <a:pt x="3195" y="170662"/>
                  </a:lnTo>
                  <a:lnTo>
                    <a:pt x="3971" y="155836"/>
                  </a:lnTo>
                  <a:lnTo>
                    <a:pt x="5668" y="140533"/>
                  </a:lnTo>
                  <a:lnTo>
                    <a:pt x="8089" y="123908"/>
                  </a:lnTo>
                  <a:lnTo>
                    <a:pt x="11059" y="105543"/>
                  </a:lnTo>
                  <a:lnTo>
                    <a:pt x="14820" y="86281"/>
                  </a:lnTo>
                  <a:lnTo>
                    <a:pt x="19991" y="67876"/>
                  </a:lnTo>
                  <a:lnTo>
                    <a:pt x="26798" y="51282"/>
                  </a:lnTo>
                  <a:lnTo>
                    <a:pt x="35104" y="36831"/>
                  </a:lnTo>
                  <a:lnTo>
                    <a:pt x="44625" y="24636"/>
                  </a:lnTo>
                  <a:lnTo>
                    <a:pt x="55061" y="14507"/>
                  </a:lnTo>
                  <a:lnTo>
                    <a:pt x="65963" y="6651"/>
                  </a:lnTo>
                  <a:lnTo>
                    <a:pt x="76769" y="1771"/>
                  </a:lnTo>
                  <a:lnTo>
                    <a:pt x="87178" y="0"/>
                  </a:lnTo>
                  <a:lnTo>
                    <a:pt x="97128" y="1342"/>
                  </a:lnTo>
                  <a:lnTo>
                    <a:pt x="106667" y="5972"/>
                  </a:lnTo>
                  <a:lnTo>
                    <a:pt x="115869" y="13661"/>
                  </a:lnTo>
                  <a:lnTo>
                    <a:pt x="124425" y="24078"/>
                  </a:lnTo>
                  <a:lnTo>
                    <a:pt x="131665" y="37006"/>
                  </a:lnTo>
                  <a:lnTo>
                    <a:pt x="137339" y="52076"/>
                  </a:lnTo>
                  <a:lnTo>
                    <a:pt x="141759" y="68644"/>
                  </a:lnTo>
                  <a:lnTo>
                    <a:pt x="145562" y="85916"/>
                  </a:lnTo>
                  <a:lnTo>
                    <a:pt x="149182" y="103375"/>
                  </a:lnTo>
                  <a:lnTo>
                    <a:pt x="152645" y="120760"/>
                  </a:lnTo>
                  <a:lnTo>
                    <a:pt x="156000" y="140015"/>
                  </a:lnTo>
                  <a:lnTo>
                    <a:pt x="159552" y="166838"/>
                  </a:lnTo>
                  <a:lnTo>
                    <a:pt x="163871" y="21082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869777" y="4023509"/>
              <a:ext cx="302532" cy="588959"/>
            </a:xfrm>
            <a:custGeom>
              <a:avLst/>
              <a:gdLst/>
              <a:ahLst/>
              <a:cxnLst/>
              <a:rect l="0" t="0" r="0" b="0"/>
              <a:pathLst>
                <a:path w="302532" h="588959">
                  <a:moveTo>
                    <a:pt x="0" y="539667"/>
                  </a:moveTo>
                  <a:lnTo>
                    <a:pt x="3512" y="529129"/>
                  </a:lnTo>
                  <a:lnTo>
                    <a:pt x="6843" y="519136"/>
                  </a:lnTo>
                  <a:lnTo>
                    <a:pt x="10315" y="508705"/>
                  </a:lnTo>
                  <a:lnTo>
                    <a:pt x="13955" y="497164"/>
                  </a:lnTo>
                  <a:lnTo>
                    <a:pt x="17744" y="483467"/>
                  </a:lnTo>
                  <a:lnTo>
                    <a:pt x="21647" y="467253"/>
                  </a:lnTo>
                  <a:lnTo>
                    <a:pt x="25436" y="449121"/>
                  </a:lnTo>
                  <a:lnTo>
                    <a:pt x="28720" y="430244"/>
                  </a:lnTo>
                  <a:lnTo>
                    <a:pt x="31330" y="411389"/>
                  </a:lnTo>
                  <a:lnTo>
                    <a:pt x="33488" y="392869"/>
                  </a:lnTo>
                  <a:lnTo>
                    <a:pt x="35672" y="374745"/>
                  </a:lnTo>
                  <a:lnTo>
                    <a:pt x="38159" y="356972"/>
                  </a:lnTo>
                  <a:lnTo>
                    <a:pt x="40826" y="339479"/>
                  </a:lnTo>
                  <a:lnTo>
                    <a:pt x="43271" y="322192"/>
                  </a:lnTo>
                  <a:lnTo>
                    <a:pt x="45276" y="305055"/>
                  </a:lnTo>
                  <a:lnTo>
                    <a:pt x="47009" y="288023"/>
                  </a:lnTo>
                  <a:lnTo>
                    <a:pt x="48899" y="271063"/>
                  </a:lnTo>
                  <a:lnTo>
                    <a:pt x="51189" y="254153"/>
                  </a:lnTo>
                  <a:lnTo>
                    <a:pt x="53926" y="237276"/>
                  </a:lnTo>
                  <a:lnTo>
                    <a:pt x="57054" y="220423"/>
                  </a:lnTo>
                  <a:lnTo>
                    <a:pt x="60492" y="203584"/>
                  </a:lnTo>
                  <a:lnTo>
                    <a:pt x="64161" y="186756"/>
                  </a:lnTo>
                  <a:lnTo>
                    <a:pt x="67996" y="169935"/>
                  </a:lnTo>
                  <a:lnTo>
                    <a:pt x="71948" y="153107"/>
                  </a:lnTo>
                  <a:lnTo>
                    <a:pt x="75980" y="135880"/>
                  </a:lnTo>
                  <a:lnTo>
                    <a:pt x="80067" y="117516"/>
                  </a:lnTo>
                  <a:lnTo>
                    <a:pt x="84198" y="97722"/>
                  </a:lnTo>
                  <a:lnTo>
                    <a:pt x="88555" y="77162"/>
                  </a:lnTo>
                  <a:lnTo>
                    <a:pt x="93498" y="57183"/>
                  </a:lnTo>
                  <a:lnTo>
                    <a:pt x="99183" y="38543"/>
                  </a:lnTo>
                  <a:lnTo>
                    <a:pt x="105762" y="22339"/>
                  </a:lnTo>
                  <a:lnTo>
                    <a:pt x="113479" y="10227"/>
                  </a:lnTo>
                  <a:lnTo>
                    <a:pt x="122343" y="2734"/>
                  </a:lnTo>
                  <a:lnTo>
                    <a:pt x="131806" y="0"/>
                  </a:lnTo>
                  <a:lnTo>
                    <a:pt x="140919" y="2317"/>
                  </a:lnTo>
                  <a:lnTo>
                    <a:pt x="149170" y="9320"/>
                  </a:lnTo>
                  <a:lnTo>
                    <a:pt x="156472" y="20001"/>
                  </a:lnTo>
                  <a:lnTo>
                    <a:pt x="162942" y="33092"/>
                  </a:lnTo>
                  <a:lnTo>
                    <a:pt x="168751" y="47650"/>
                  </a:lnTo>
                  <a:lnTo>
                    <a:pt x="173870" y="63279"/>
                  </a:lnTo>
                  <a:lnTo>
                    <a:pt x="178070" y="80001"/>
                  </a:lnTo>
                  <a:lnTo>
                    <a:pt x="181300" y="97758"/>
                  </a:lnTo>
                  <a:lnTo>
                    <a:pt x="183674" y="116196"/>
                  </a:lnTo>
                  <a:lnTo>
                    <a:pt x="185368" y="134752"/>
                  </a:lnTo>
                  <a:lnTo>
                    <a:pt x="186557" y="153098"/>
                  </a:lnTo>
                  <a:lnTo>
                    <a:pt x="187581" y="171325"/>
                  </a:lnTo>
                  <a:lnTo>
                    <a:pt x="188915" y="189813"/>
                  </a:lnTo>
                  <a:lnTo>
                    <a:pt x="190789" y="208772"/>
                  </a:lnTo>
                  <a:lnTo>
                    <a:pt x="193023" y="228222"/>
                  </a:lnTo>
                  <a:lnTo>
                    <a:pt x="195168" y="248095"/>
                  </a:lnTo>
                  <a:lnTo>
                    <a:pt x="196963" y="268294"/>
                  </a:lnTo>
                  <a:lnTo>
                    <a:pt x="198349" y="288536"/>
                  </a:lnTo>
                  <a:lnTo>
                    <a:pt x="199368" y="308383"/>
                  </a:lnTo>
                  <a:lnTo>
                    <a:pt x="200101" y="327629"/>
                  </a:lnTo>
                  <a:lnTo>
                    <a:pt x="200815" y="346275"/>
                  </a:lnTo>
                  <a:lnTo>
                    <a:pt x="201942" y="364414"/>
                  </a:lnTo>
                  <a:lnTo>
                    <a:pt x="203681" y="382162"/>
                  </a:lnTo>
                  <a:lnTo>
                    <a:pt x="206029" y="399624"/>
                  </a:lnTo>
                  <a:lnTo>
                    <a:pt x="208888" y="416879"/>
                  </a:lnTo>
                  <a:lnTo>
                    <a:pt x="212142" y="433986"/>
                  </a:lnTo>
                  <a:lnTo>
                    <a:pt x="215685" y="450794"/>
                  </a:lnTo>
                  <a:lnTo>
                    <a:pt x="219435" y="466964"/>
                  </a:lnTo>
                  <a:lnTo>
                    <a:pt x="223335" y="482370"/>
                  </a:lnTo>
                  <a:lnTo>
                    <a:pt x="227536" y="497262"/>
                  </a:lnTo>
                  <a:lnTo>
                    <a:pt x="232373" y="512137"/>
                  </a:lnTo>
                  <a:lnTo>
                    <a:pt x="237981" y="527282"/>
                  </a:lnTo>
                  <a:lnTo>
                    <a:pt x="244306" y="542386"/>
                  </a:lnTo>
                  <a:lnTo>
                    <a:pt x="251215" y="556686"/>
                  </a:lnTo>
                  <a:lnTo>
                    <a:pt x="258563" y="569782"/>
                  </a:lnTo>
                  <a:lnTo>
                    <a:pt x="266053" y="580682"/>
                  </a:lnTo>
                  <a:lnTo>
                    <a:pt x="273958" y="586948"/>
                  </a:lnTo>
                  <a:lnTo>
                    <a:pt x="282634" y="588958"/>
                  </a:lnTo>
                  <a:lnTo>
                    <a:pt x="292185" y="585994"/>
                  </a:lnTo>
                  <a:lnTo>
                    <a:pt x="302531" y="57748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844566" y="4348883"/>
              <a:ext cx="289926" cy="50423"/>
            </a:xfrm>
            <a:custGeom>
              <a:avLst/>
              <a:gdLst/>
              <a:ahLst/>
              <a:cxnLst/>
              <a:rect l="0" t="0" r="0" b="0"/>
              <a:pathLst>
                <a:path w="289926" h="50423">
                  <a:moveTo>
                    <a:pt x="0" y="50422"/>
                  </a:moveTo>
                  <a:lnTo>
                    <a:pt x="8658" y="48690"/>
                  </a:lnTo>
                  <a:lnTo>
                    <a:pt x="21150" y="46192"/>
                  </a:lnTo>
                  <a:lnTo>
                    <a:pt x="35943" y="43233"/>
                  </a:lnTo>
                  <a:lnTo>
                    <a:pt x="52411" y="39937"/>
                  </a:lnTo>
                  <a:lnTo>
                    <a:pt x="69767" y="36383"/>
                  </a:lnTo>
                  <a:lnTo>
                    <a:pt x="86950" y="32637"/>
                  </a:lnTo>
                  <a:lnTo>
                    <a:pt x="103396" y="28750"/>
                  </a:lnTo>
                  <a:lnTo>
                    <a:pt x="119370" y="24763"/>
                  </a:lnTo>
                  <a:lnTo>
                    <a:pt x="135699" y="20708"/>
                  </a:lnTo>
                  <a:lnTo>
                    <a:pt x="152848" y="16611"/>
                  </a:lnTo>
                  <a:lnTo>
                    <a:pt x="170700" y="12683"/>
                  </a:lnTo>
                  <a:lnTo>
                    <a:pt x="188774" y="9302"/>
                  </a:lnTo>
                  <a:lnTo>
                    <a:pt x="206731" y="6631"/>
                  </a:lnTo>
                  <a:lnTo>
                    <a:pt x="223959" y="4630"/>
                  </a:lnTo>
                  <a:lnTo>
                    <a:pt x="241302" y="2972"/>
                  </a:lnTo>
                  <a:lnTo>
                    <a:pt x="261617" y="1512"/>
                  </a:lnTo>
                  <a:lnTo>
                    <a:pt x="28992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1273151" y="4323672"/>
              <a:ext cx="126056" cy="12607"/>
            </a:xfrm>
            <a:custGeom>
              <a:avLst/>
              <a:gdLst/>
              <a:ahLst/>
              <a:cxnLst/>
              <a:rect l="0" t="0" r="0" b="0"/>
              <a:pathLst>
                <a:path w="126056" h="12607">
                  <a:moveTo>
                    <a:pt x="0" y="12606"/>
                  </a:moveTo>
                  <a:lnTo>
                    <a:pt x="8648" y="12600"/>
                  </a:lnTo>
                  <a:lnTo>
                    <a:pt x="20726" y="12394"/>
                  </a:lnTo>
                  <a:lnTo>
                    <a:pt x="33966" y="11617"/>
                  </a:lnTo>
                  <a:lnTo>
                    <a:pt x="47439" y="10122"/>
                  </a:lnTo>
                  <a:lnTo>
                    <a:pt x="60746" y="8133"/>
                  </a:lnTo>
                  <a:lnTo>
                    <a:pt x="75206" y="5946"/>
                  </a:lnTo>
                  <a:lnTo>
                    <a:pt x="94755" y="3367"/>
                  </a:lnTo>
                  <a:lnTo>
                    <a:pt x="12605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285757" y="4462332"/>
              <a:ext cx="50423" cy="1"/>
            </a:xfrm>
            <a:custGeom>
              <a:avLst/>
              <a:gdLst/>
              <a:ahLst/>
              <a:cxnLst/>
              <a:rect l="0" t="0" r="0" b="0"/>
              <a:pathLst>
                <a:path w="50423" h="1">
                  <a:moveTo>
                    <a:pt x="0" y="0"/>
                  </a:moveTo>
                  <a:lnTo>
                    <a:pt x="13770" y="0"/>
                  </a:lnTo>
                  <a:lnTo>
                    <a:pt x="25587" y="0"/>
                  </a:lnTo>
                  <a:lnTo>
                    <a:pt x="36919" y="0"/>
                  </a:lnTo>
                  <a:lnTo>
                    <a:pt x="5042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1474839" y="4297885"/>
              <a:ext cx="197706" cy="210698"/>
            </a:xfrm>
            <a:custGeom>
              <a:avLst/>
              <a:gdLst/>
              <a:ahLst/>
              <a:cxnLst/>
              <a:rect l="0" t="0" r="0" b="0"/>
              <a:pathLst>
                <a:path w="197706" h="210698">
                  <a:moveTo>
                    <a:pt x="25211" y="13182"/>
                  </a:moveTo>
                  <a:lnTo>
                    <a:pt x="25130" y="27152"/>
                  </a:lnTo>
                  <a:lnTo>
                    <a:pt x="24364" y="39710"/>
                  </a:lnTo>
                  <a:lnTo>
                    <a:pt x="22822" y="52049"/>
                  </a:lnTo>
                  <a:lnTo>
                    <a:pt x="21010" y="64589"/>
                  </a:lnTo>
                  <a:lnTo>
                    <a:pt x="19789" y="77749"/>
                  </a:lnTo>
                  <a:lnTo>
                    <a:pt x="19597" y="91689"/>
                  </a:lnTo>
                  <a:lnTo>
                    <a:pt x="20468" y="106360"/>
                  </a:lnTo>
                  <a:lnTo>
                    <a:pt x="22247" y="121631"/>
                  </a:lnTo>
                  <a:lnTo>
                    <a:pt x="24750" y="137347"/>
                  </a:lnTo>
                  <a:lnTo>
                    <a:pt x="28379" y="152993"/>
                  </a:lnTo>
                  <a:lnTo>
                    <a:pt x="34089" y="167735"/>
                  </a:lnTo>
                  <a:lnTo>
                    <a:pt x="42240" y="181177"/>
                  </a:lnTo>
                  <a:lnTo>
                    <a:pt x="52827" y="192757"/>
                  </a:lnTo>
                  <a:lnTo>
                    <a:pt x="65798" y="201578"/>
                  </a:lnTo>
                  <a:lnTo>
                    <a:pt x="80858" y="207412"/>
                  </a:lnTo>
                  <a:lnTo>
                    <a:pt x="97198" y="210396"/>
                  </a:lnTo>
                  <a:lnTo>
                    <a:pt x="113671" y="210697"/>
                  </a:lnTo>
                  <a:lnTo>
                    <a:pt x="129611" y="208677"/>
                  </a:lnTo>
                  <a:lnTo>
                    <a:pt x="144631" y="204424"/>
                  </a:lnTo>
                  <a:lnTo>
                    <a:pt x="158406" y="197661"/>
                  </a:lnTo>
                  <a:lnTo>
                    <a:pt x="170890" y="188454"/>
                  </a:lnTo>
                  <a:lnTo>
                    <a:pt x="181669" y="176978"/>
                  </a:lnTo>
                  <a:lnTo>
                    <a:pt x="189873" y="163321"/>
                  </a:lnTo>
                  <a:lnTo>
                    <a:pt x="195249" y="147753"/>
                  </a:lnTo>
                  <a:lnTo>
                    <a:pt x="197705" y="130847"/>
                  </a:lnTo>
                  <a:lnTo>
                    <a:pt x="197005" y="113348"/>
                  </a:lnTo>
                  <a:lnTo>
                    <a:pt x="193346" y="95741"/>
                  </a:lnTo>
                  <a:lnTo>
                    <a:pt x="187422" y="78625"/>
                  </a:lnTo>
                  <a:lnTo>
                    <a:pt x="180167" y="62796"/>
                  </a:lnTo>
                  <a:lnTo>
                    <a:pt x="172228" y="48567"/>
                  </a:lnTo>
                  <a:lnTo>
                    <a:pt x="163575" y="36030"/>
                  </a:lnTo>
                  <a:lnTo>
                    <a:pt x="153652" y="25282"/>
                  </a:lnTo>
                  <a:lnTo>
                    <a:pt x="142231" y="16196"/>
                  </a:lnTo>
                  <a:lnTo>
                    <a:pt x="129426" y="8874"/>
                  </a:lnTo>
                  <a:lnTo>
                    <a:pt x="115494" y="3733"/>
                  </a:lnTo>
                  <a:lnTo>
                    <a:pt x="100711" y="809"/>
                  </a:lnTo>
                  <a:lnTo>
                    <a:pt x="85508" y="0"/>
                  </a:lnTo>
                  <a:lnTo>
                    <a:pt x="70433" y="1267"/>
                  </a:lnTo>
                  <a:lnTo>
                    <a:pt x="55793" y="4385"/>
                  </a:lnTo>
                  <a:lnTo>
                    <a:pt x="42184" y="9321"/>
                  </a:lnTo>
                  <a:lnTo>
                    <a:pt x="29271" y="17195"/>
                  </a:lnTo>
                  <a:lnTo>
                    <a:pt x="15924" y="32705"/>
                  </a:lnTo>
                  <a:lnTo>
                    <a:pt x="0" y="6360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1764764" y="4311067"/>
              <a:ext cx="25212" cy="428586"/>
            </a:xfrm>
            <a:custGeom>
              <a:avLst/>
              <a:gdLst/>
              <a:ahLst/>
              <a:cxnLst/>
              <a:rect l="0" t="0" r="0" b="0"/>
              <a:pathLst>
                <a:path w="25212" h="428586">
                  <a:moveTo>
                    <a:pt x="0" y="0"/>
                  </a:moveTo>
                  <a:lnTo>
                    <a:pt x="0" y="14130"/>
                  </a:lnTo>
                  <a:lnTo>
                    <a:pt x="0" y="28221"/>
                  </a:lnTo>
                  <a:lnTo>
                    <a:pt x="0" y="43671"/>
                  </a:lnTo>
                  <a:lnTo>
                    <a:pt x="0" y="60871"/>
                  </a:lnTo>
                  <a:lnTo>
                    <a:pt x="0" y="80354"/>
                  </a:lnTo>
                  <a:lnTo>
                    <a:pt x="0" y="102179"/>
                  </a:lnTo>
                  <a:lnTo>
                    <a:pt x="0" y="126037"/>
                  </a:lnTo>
                  <a:lnTo>
                    <a:pt x="0" y="151497"/>
                  </a:lnTo>
                  <a:lnTo>
                    <a:pt x="6" y="178146"/>
                  </a:lnTo>
                  <a:lnTo>
                    <a:pt x="213" y="205452"/>
                  </a:lnTo>
                  <a:lnTo>
                    <a:pt x="989" y="232792"/>
                  </a:lnTo>
                  <a:lnTo>
                    <a:pt x="2489" y="259809"/>
                  </a:lnTo>
                  <a:lnTo>
                    <a:pt x="4675" y="285821"/>
                  </a:lnTo>
                  <a:lnTo>
                    <a:pt x="7425" y="309757"/>
                  </a:lnTo>
                  <a:lnTo>
                    <a:pt x="10599" y="331214"/>
                  </a:lnTo>
                  <a:lnTo>
                    <a:pt x="13899" y="350317"/>
                  </a:lnTo>
                  <a:lnTo>
                    <a:pt x="17198" y="369504"/>
                  </a:lnTo>
                  <a:lnTo>
                    <a:pt x="20781" y="393134"/>
                  </a:lnTo>
                  <a:lnTo>
                    <a:pt x="25211" y="42858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1701737" y="4300982"/>
              <a:ext cx="223885" cy="211773"/>
            </a:xfrm>
            <a:custGeom>
              <a:avLst/>
              <a:gdLst/>
              <a:ahLst/>
              <a:cxnLst/>
              <a:rect l="0" t="0" r="0" b="0"/>
              <a:pathLst>
                <a:path w="223885" h="211773">
                  <a:moveTo>
                    <a:pt x="0" y="22690"/>
                  </a:moveTo>
                  <a:lnTo>
                    <a:pt x="10618" y="15825"/>
                  </a:lnTo>
                  <a:lnTo>
                    <a:pt x="21377" y="10696"/>
                  </a:lnTo>
                  <a:lnTo>
                    <a:pt x="33350" y="6858"/>
                  </a:lnTo>
                  <a:lnTo>
                    <a:pt x="46704" y="4031"/>
                  </a:lnTo>
                  <a:lnTo>
                    <a:pt x="61621" y="1999"/>
                  </a:lnTo>
                  <a:lnTo>
                    <a:pt x="78022" y="579"/>
                  </a:lnTo>
                  <a:lnTo>
                    <a:pt x="95076" y="0"/>
                  </a:lnTo>
                  <a:lnTo>
                    <a:pt x="111398" y="872"/>
                  </a:lnTo>
                  <a:lnTo>
                    <a:pt x="126272" y="3405"/>
                  </a:lnTo>
                  <a:lnTo>
                    <a:pt x="139804" y="7256"/>
                  </a:lnTo>
                  <a:lnTo>
                    <a:pt x="152573" y="11768"/>
                  </a:lnTo>
                  <a:lnTo>
                    <a:pt x="165017" y="16502"/>
                  </a:lnTo>
                  <a:lnTo>
                    <a:pt x="177173" y="21830"/>
                  </a:lnTo>
                  <a:lnTo>
                    <a:pt x="188769" y="28779"/>
                  </a:lnTo>
                  <a:lnTo>
                    <a:pt x="199667" y="37797"/>
                  </a:lnTo>
                  <a:lnTo>
                    <a:pt x="209321" y="48582"/>
                  </a:lnTo>
                  <a:lnTo>
                    <a:pt x="216743" y="60422"/>
                  </a:lnTo>
                  <a:lnTo>
                    <a:pt x="221588" y="72784"/>
                  </a:lnTo>
                  <a:lnTo>
                    <a:pt x="223884" y="85568"/>
                  </a:lnTo>
                  <a:lnTo>
                    <a:pt x="223712" y="99001"/>
                  </a:lnTo>
                  <a:lnTo>
                    <a:pt x="221370" y="113171"/>
                  </a:lnTo>
                  <a:lnTo>
                    <a:pt x="216899" y="127819"/>
                  </a:lnTo>
                  <a:lnTo>
                    <a:pt x="209989" y="142449"/>
                  </a:lnTo>
                  <a:lnTo>
                    <a:pt x="200683" y="156755"/>
                  </a:lnTo>
                  <a:lnTo>
                    <a:pt x="189141" y="170076"/>
                  </a:lnTo>
                  <a:lnTo>
                    <a:pt x="175439" y="181339"/>
                  </a:lnTo>
                  <a:lnTo>
                    <a:pt x="159852" y="190149"/>
                  </a:lnTo>
                  <a:lnTo>
                    <a:pt x="143206" y="196705"/>
                  </a:lnTo>
                  <a:lnTo>
                    <a:pt x="124889" y="202122"/>
                  </a:lnTo>
                  <a:lnTo>
                    <a:pt x="100621" y="206872"/>
                  </a:lnTo>
                  <a:lnTo>
                    <a:pt x="63027" y="21177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2042084" y="4323672"/>
              <a:ext cx="11346" cy="415981"/>
            </a:xfrm>
            <a:custGeom>
              <a:avLst/>
              <a:gdLst/>
              <a:ahLst/>
              <a:cxnLst/>
              <a:rect l="0" t="0" r="0" b="0"/>
              <a:pathLst>
                <a:path w="11346" h="415981">
                  <a:moveTo>
                    <a:pt x="0" y="0"/>
                  </a:moveTo>
                  <a:lnTo>
                    <a:pt x="3433" y="14050"/>
                  </a:lnTo>
                  <a:lnTo>
                    <a:pt x="5997" y="27375"/>
                  </a:lnTo>
                  <a:lnTo>
                    <a:pt x="7917" y="41277"/>
                  </a:lnTo>
                  <a:lnTo>
                    <a:pt x="9330" y="56459"/>
                  </a:lnTo>
                  <a:lnTo>
                    <a:pt x="10346" y="73945"/>
                  </a:lnTo>
                  <a:lnTo>
                    <a:pt x="11056" y="94056"/>
                  </a:lnTo>
                  <a:lnTo>
                    <a:pt x="11345" y="115771"/>
                  </a:lnTo>
                  <a:lnTo>
                    <a:pt x="10909" y="137156"/>
                  </a:lnTo>
                  <a:lnTo>
                    <a:pt x="9646" y="157120"/>
                  </a:lnTo>
                  <a:lnTo>
                    <a:pt x="7823" y="175611"/>
                  </a:lnTo>
                  <a:lnTo>
                    <a:pt x="5956" y="193170"/>
                  </a:lnTo>
                  <a:lnTo>
                    <a:pt x="4347" y="210266"/>
                  </a:lnTo>
                  <a:lnTo>
                    <a:pt x="3086" y="227554"/>
                  </a:lnTo>
                  <a:lnTo>
                    <a:pt x="2151" y="245897"/>
                  </a:lnTo>
                  <a:lnTo>
                    <a:pt x="1485" y="265647"/>
                  </a:lnTo>
                  <a:lnTo>
                    <a:pt x="1222" y="286163"/>
                  </a:lnTo>
                  <a:lnTo>
                    <a:pt x="1673" y="306104"/>
                  </a:lnTo>
                  <a:lnTo>
                    <a:pt x="2940" y="324736"/>
                  </a:lnTo>
                  <a:lnTo>
                    <a:pt x="4536" y="341872"/>
                  </a:lnTo>
                  <a:lnTo>
                    <a:pt x="5525" y="359493"/>
                  </a:lnTo>
                  <a:lnTo>
                    <a:pt x="4656" y="381816"/>
                  </a:lnTo>
                  <a:lnTo>
                    <a:pt x="0" y="4159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1979057" y="4292950"/>
              <a:ext cx="176157" cy="207200"/>
            </a:xfrm>
            <a:custGeom>
              <a:avLst/>
              <a:gdLst/>
              <a:ahLst/>
              <a:cxnLst/>
              <a:rect l="0" t="0" r="0" b="0"/>
              <a:pathLst>
                <a:path w="176157" h="207200">
                  <a:moveTo>
                    <a:pt x="0" y="5511"/>
                  </a:moveTo>
                  <a:lnTo>
                    <a:pt x="10618" y="2159"/>
                  </a:lnTo>
                  <a:lnTo>
                    <a:pt x="21378" y="361"/>
                  </a:lnTo>
                  <a:lnTo>
                    <a:pt x="33345" y="0"/>
                  </a:lnTo>
                  <a:lnTo>
                    <a:pt x="46492" y="1020"/>
                  </a:lnTo>
                  <a:lnTo>
                    <a:pt x="60633" y="3554"/>
                  </a:lnTo>
                  <a:lnTo>
                    <a:pt x="75544" y="7536"/>
                  </a:lnTo>
                  <a:lnTo>
                    <a:pt x="90827" y="12933"/>
                  </a:lnTo>
                  <a:lnTo>
                    <a:pt x="105951" y="19839"/>
                  </a:lnTo>
                  <a:lnTo>
                    <a:pt x="120629" y="28167"/>
                  </a:lnTo>
                  <a:lnTo>
                    <a:pt x="134418" y="37876"/>
                  </a:lnTo>
                  <a:lnTo>
                    <a:pt x="146641" y="49066"/>
                  </a:lnTo>
                  <a:lnTo>
                    <a:pt x="157066" y="61643"/>
                  </a:lnTo>
                  <a:lnTo>
                    <a:pt x="165467" y="75181"/>
                  </a:lnTo>
                  <a:lnTo>
                    <a:pt x="171420" y="89048"/>
                  </a:lnTo>
                  <a:lnTo>
                    <a:pt x="174932" y="102851"/>
                  </a:lnTo>
                  <a:lnTo>
                    <a:pt x="176156" y="116439"/>
                  </a:lnTo>
                  <a:lnTo>
                    <a:pt x="175177" y="129793"/>
                  </a:lnTo>
                  <a:lnTo>
                    <a:pt x="172246" y="142939"/>
                  </a:lnTo>
                  <a:lnTo>
                    <a:pt x="167155" y="155724"/>
                  </a:lnTo>
                  <a:lnTo>
                    <a:pt x="159183" y="167823"/>
                  </a:lnTo>
                  <a:lnTo>
                    <a:pt x="148192" y="179096"/>
                  </a:lnTo>
                  <a:lnTo>
                    <a:pt x="134744" y="189021"/>
                  </a:lnTo>
                  <a:lnTo>
                    <a:pt x="119755" y="196634"/>
                  </a:lnTo>
                  <a:lnTo>
                    <a:pt x="103934" y="201621"/>
                  </a:lnTo>
                  <a:lnTo>
                    <a:pt x="88407" y="204421"/>
                  </a:lnTo>
                  <a:lnTo>
                    <a:pt x="73293" y="206174"/>
                  </a:lnTo>
                  <a:lnTo>
                    <a:pt x="57276" y="207034"/>
                  </a:lnTo>
                  <a:lnTo>
                    <a:pt x="37817" y="20719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180744" y="4272659"/>
              <a:ext cx="170030" cy="233860"/>
            </a:xfrm>
            <a:custGeom>
              <a:avLst/>
              <a:gdLst/>
              <a:ahLst/>
              <a:cxnLst/>
              <a:rect l="0" t="0" r="0" b="0"/>
              <a:pathLst>
                <a:path w="170030" h="233860">
                  <a:moveTo>
                    <a:pt x="88239" y="25802"/>
                  </a:moveTo>
                  <a:lnTo>
                    <a:pt x="84726" y="39852"/>
                  </a:lnTo>
                  <a:lnTo>
                    <a:pt x="81395" y="53176"/>
                  </a:lnTo>
                  <a:lnTo>
                    <a:pt x="77924" y="67057"/>
                  </a:lnTo>
                  <a:lnTo>
                    <a:pt x="74283" y="81411"/>
                  </a:lnTo>
                  <a:lnTo>
                    <a:pt x="70494" y="95792"/>
                  </a:lnTo>
                  <a:lnTo>
                    <a:pt x="66592" y="109929"/>
                  </a:lnTo>
                  <a:lnTo>
                    <a:pt x="62802" y="123936"/>
                  </a:lnTo>
                  <a:lnTo>
                    <a:pt x="59518" y="138204"/>
                  </a:lnTo>
                  <a:lnTo>
                    <a:pt x="56919" y="152939"/>
                  </a:lnTo>
                  <a:lnTo>
                    <a:pt x="55175" y="167969"/>
                  </a:lnTo>
                  <a:lnTo>
                    <a:pt x="54543" y="182856"/>
                  </a:lnTo>
                  <a:lnTo>
                    <a:pt x="55063" y="197330"/>
                  </a:lnTo>
                  <a:lnTo>
                    <a:pt x="56974" y="210559"/>
                  </a:lnTo>
                  <a:lnTo>
                    <a:pt x="60805" y="221123"/>
                  </a:lnTo>
                  <a:lnTo>
                    <a:pt x="66665" y="228479"/>
                  </a:lnTo>
                  <a:lnTo>
                    <a:pt x="74313" y="232663"/>
                  </a:lnTo>
                  <a:lnTo>
                    <a:pt x="83383" y="233859"/>
                  </a:lnTo>
                  <a:lnTo>
                    <a:pt x="93511" y="232487"/>
                  </a:lnTo>
                  <a:lnTo>
                    <a:pt x="104205" y="228892"/>
                  </a:lnTo>
                  <a:lnTo>
                    <a:pt x="114871" y="223217"/>
                  </a:lnTo>
                  <a:lnTo>
                    <a:pt x="125180" y="215731"/>
                  </a:lnTo>
                  <a:lnTo>
                    <a:pt x="134860" y="206793"/>
                  </a:lnTo>
                  <a:lnTo>
                    <a:pt x="143581" y="196760"/>
                  </a:lnTo>
                  <a:lnTo>
                    <a:pt x="151259" y="185921"/>
                  </a:lnTo>
                  <a:lnTo>
                    <a:pt x="157817" y="174119"/>
                  </a:lnTo>
                  <a:lnTo>
                    <a:pt x="163071" y="160787"/>
                  </a:lnTo>
                  <a:lnTo>
                    <a:pt x="167041" y="145745"/>
                  </a:lnTo>
                  <a:lnTo>
                    <a:pt x="169526" y="129351"/>
                  </a:lnTo>
                  <a:lnTo>
                    <a:pt x="170029" y="112275"/>
                  </a:lnTo>
                  <a:lnTo>
                    <a:pt x="168459" y="94991"/>
                  </a:lnTo>
                  <a:lnTo>
                    <a:pt x="165072" y="78110"/>
                  </a:lnTo>
                  <a:lnTo>
                    <a:pt x="160244" y="62448"/>
                  </a:lnTo>
                  <a:lnTo>
                    <a:pt x="154327" y="48335"/>
                  </a:lnTo>
                  <a:lnTo>
                    <a:pt x="147232" y="35878"/>
                  </a:lnTo>
                  <a:lnTo>
                    <a:pt x="138452" y="25185"/>
                  </a:lnTo>
                  <a:lnTo>
                    <a:pt x="127845" y="16136"/>
                  </a:lnTo>
                  <a:lnTo>
                    <a:pt x="115609" y="8838"/>
                  </a:lnTo>
                  <a:lnTo>
                    <a:pt x="102069" y="3714"/>
                  </a:lnTo>
                  <a:lnTo>
                    <a:pt x="87559" y="802"/>
                  </a:lnTo>
                  <a:lnTo>
                    <a:pt x="72744" y="0"/>
                  </a:lnTo>
                  <a:lnTo>
                    <a:pt x="58568" y="1272"/>
                  </a:lnTo>
                  <a:lnTo>
                    <a:pt x="45505" y="4377"/>
                  </a:lnTo>
                  <a:lnTo>
                    <a:pt x="33941" y="8591"/>
                  </a:lnTo>
                  <a:lnTo>
                    <a:pt x="23258" y="13228"/>
                  </a:lnTo>
                  <a:lnTo>
                    <a:pt x="12525" y="18688"/>
                  </a:lnTo>
                  <a:lnTo>
                    <a:pt x="0" y="258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2401289" y="4235434"/>
              <a:ext cx="155107" cy="280759"/>
            </a:xfrm>
            <a:custGeom>
              <a:avLst/>
              <a:gdLst/>
              <a:ahLst/>
              <a:cxnLst/>
              <a:rect l="0" t="0" r="0" b="0"/>
              <a:pathLst>
                <a:path w="155107" h="280759">
                  <a:moveTo>
                    <a:pt x="69381" y="0"/>
                  </a:moveTo>
                  <a:lnTo>
                    <a:pt x="55411" y="3593"/>
                  </a:lnTo>
                  <a:lnTo>
                    <a:pt x="42853" y="7690"/>
                  </a:lnTo>
                  <a:lnTo>
                    <a:pt x="30541" y="12720"/>
                  </a:lnTo>
                  <a:lnTo>
                    <a:pt x="19035" y="18794"/>
                  </a:lnTo>
                  <a:lnTo>
                    <a:pt x="9756" y="26133"/>
                  </a:lnTo>
                  <a:lnTo>
                    <a:pt x="3330" y="34728"/>
                  </a:lnTo>
                  <a:lnTo>
                    <a:pt x="0" y="44204"/>
                  </a:lnTo>
                  <a:lnTo>
                    <a:pt x="30" y="53957"/>
                  </a:lnTo>
                  <a:lnTo>
                    <a:pt x="3209" y="63621"/>
                  </a:lnTo>
                  <a:lnTo>
                    <a:pt x="9198" y="73252"/>
                  </a:lnTo>
                  <a:lnTo>
                    <a:pt x="17763" y="83205"/>
                  </a:lnTo>
                  <a:lnTo>
                    <a:pt x="28525" y="93671"/>
                  </a:lnTo>
                  <a:lnTo>
                    <a:pt x="41020" y="104657"/>
                  </a:lnTo>
                  <a:lnTo>
                    <a:pt x="54813" y="116087"/>
                  </a:lnTo>
                  <a:lnTo>
                    <a:pt x="69530" y="127855"/>
                  </a:lnTo>
                  <a:lnTo>
                    <a:pt x="84503" y="139675"/>
                  </a:lnTo>
                  <a:lnTo>
                    <a:pt x="98794" y="151106"/>
                  </a:lnTo>
                  <a:lnTo>
                    <a:pt x="111943" y="161951"/>
                  </a:lnTo>
                  <a:lnTo>
                    <a:pt x="123734" y="172602"/>
                  </a:lnTo>
                  <a:lnTo>
                    <a:pt x="133972" y="183887"/>
                  </a:lnTo>
                  <a:lnTo>
                    <a:pt x="142706" y="196224"/>
                  </a:lnTo>
                  <a:lnTo>
                    <a:pt x="149587" y="209444"/>
                  </a:lnTo>
                  <a:lnTo>
                    <a:pt x="153794" y="223018"/>
                  </a:lnTo>
                  <a:lnTo>
                    <a:pt x="155106" y="236569"/>
                  </a:lnTo>
                  <a:lnTo>
                    <a:pt x="153451" y="249361"/>
                  </a:lnTo>
                  <a:lnTo>
                    <a:pt x="148611" y="260259"/>
                  </a:lnTo>
                  <a:lnTo>
                    <a:pt x="140780" y="268814"/>
                  </a:lnTo>
                  <a:lnTo>
                    <a:pt x="130269" y="274980"/>
                  </a:lnTo>
                  <a:lnTo>
                    <a:pt x="117278" y="278787"/>
                  </a:lnTo>
                  <a:lnTo>
                    <a:pt x="102186" y="280514"/>
                  </a:lnTo>
                  <a:lnTo>
                    <a:pt x="86352" y="280758"/>
                  </a:lnTo>
                  <a:lnTo>
                    <a:pt x="70453" y="280343"/>
                  </a:lnTo>
                  <a:lnTo>
                    <a:pt x="53098" y="279240"/>
                  </a:lnTo>
                  <a:lnTo>
                    <a:pt x="31564" y="2773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2596724" y="4348883"/>
              <a:ext cx="25212" cy="138661"/>
            </a:xfrm>
            <a:custGeom>
              <a:avLst/>
              <a:gdLst/>
              <a:ahLst/>
              <a:cxnLst/>
              <a:rect l="0" t="0" r="0" b="0"/>
              <a:pathLst>
                <a:path w="25212" h="138661">
                  <a:moveTo>
                    <a:pt x="25211" y="0"/>
                  </a:moveTo>
                  <a:lnTo>
                    <a:pt x="25131" y="14050"/>
                  </a:lnTo>
                  <a:lnTo>
                    <a:pt x="24365" y="27375"/>
                  </a:lnTo>
                  <a:lnTo>
                    <a:pt x="22812" y="41255"/>
                  </a:lnTo>
                  <a:lnTo>
                    <a:pt x="20586" y="55608"/>
                  </a:lnTo>
                  <a:lnTo>
                    <a:pt x="17812" y="69990"/>
                  </a:lnTo>
                  <a:lnTo>
                    <a:pt x="14625" y="84105"/>
                  </a:lnTo>
                  <a:lnTo>
                    <a:pt x="11318" y="97330"/>
                  </a:lnTo>
                  <a:lnTo>
                    <a:pt x="8016" y="109931"/>
                  </a:lnTo>
                  <a:lnTo>
                    <a:pt x="4431" y="123009"/>
                  </a:lnTo>
                  <a:lnTo>
                    <a:pt x="0" y="1386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2558908" y="4121985"/>
              <a:ext cx="12607" cy="12606"/>
            </a:xfrm>
            <a:custGeom>
              <a:avLst/>
              <a:gdLst/>
              <a:ahLst/>
              <a:cxnLst/>
              <a:rect l="0" t="0" r="0" b="0"/>
              <a:pathLst>
                <a:path w="12607" h="12606">
                  <a:moveTo>
                    <a:pt x="12606" y="12605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2697568" y="4033747"/>
              <a:ext cx="12607" cy="479008"/>
            </a:xfrm>
            <a:custGeom>
              <a:avLst/>
              <a:gdLst/>
              <a:ahLst/>
              <a:cxnLst/>
              <a:rect l="0" t="0" r="0" b="0"/>
              <a:pathLst>
                <a:path w="12607" h="479008">
                  <a:moveTo>
                    <a:pt x="0" y="0"/>
                  </a:moveTo>
                  <a:lnTo>
                    <a:pt x="0" y="14130"/>
                  </a:lnTo>
                  <a:lnTo>
                    <a:pt x="0" y="28221"/>
                  </a:lnTo>
                  <a:lnTo>
                    <a:pt x="0" y="43670"/>
                  </a:lnTo>
                  <a:lnTo>
                    <a:pt x="0" y="60871"/>
                  </a:lnTo>
                  <a:lnTo>
                    <a:pt x="0" y="80354"/>
                  </a:lnTo>
                  <a:lnTo>
                    <a:pt x="0" y="102180"/>
                  </a:lnTo>
                  <a:lnTo>
                    <a:pt x="0" y="126037"/>
                  </a:lnTo>
                  <a:lnTo>
                    <a:pt x="0" y="151497"/>
                  </a:lnTo>
                  <a:lnTo>
                    <a:pt x="0" y="178135"/>
                  </a:lnTo>
                  <a:lnTo>
                    <a:pt x="0" y="205027"/>
                  </a:lnTo>
                  <a:lnTo>
                    <a:pt x="0" y="230815"/>
                  </a:lnTo>
                  <a:lnTo>
                    <a:pt x="0" y="254858"/>
                  </a:lnTo>
                  <a:lnTo>
                    <a:pt x="0" y="277534"/>
                  </a:lnTo>
                  <a:lnTo>
                    <a:pt x="0" y="299851"/>
                  </a:lnTo>
                  <a:lnTo>
                    <a:pt x="5" y="322441"/>
                  </a:lnTo>
                  <a:lnTo>
                    <a:pt x="212" y="344942"/>
                  </a:lnTo>
                  <a:lnTo>
                    <a:pt x="989" y="366255"/>
                  </a:lnTo>
                  <a:lnTo>
                    <a:pt x="2484" y="385824"/>
                  </a:lnTo>
                  <a:lnTo>
                    <a:pt x="4473" y="403595"/>
                  </a:lnTo>
                  <a:lnTo>
                    <a:pt x="6660" y="421716"/>
                  </a:lnTo>
                  <a:lnTo>
                    <a:pt x="9239" y="444448"/>
                  </a:lnTo>
                  <a:lnTo>
                    <a:pt x="12606" y="47900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2609330" y="4285855"/>
              <a:ext cx="151266" cy="2"/>
            </a:xfrm>
            <a:custGeom>
              <a:avLst/>
              <a:gdLst/>
              <a:ahLst/>
              <a:cxnLst/>
              <a:rect l="0" t="0" r="0" b="0"/>
              <a:pathLst>
                <a:path w="151266" h="2">
                  <a:moveTo>
                    <a:pt x="0" y="1"/>
                  </a:moveTo>
                  <a:lnTo>
                    <a:pt x="8653" y="0"/>
                  </a:lnTo>
                  <a:lnTo>
                    <a:pt x="20938" y="0"/>
                  </a:lnTo>
                  <a:lnTo>
                    <a:pt x="34955" y="0"/>
                  </a:lnTo>
                  <a:lnTo>
                    <a:pt x="49928" y="0"/>
                  </a:lnTo>
                  <a:lnTo>
                    <a:pt x="65465" y="0"/>
                  </a:lnTo>
                  <a:lnTo>
                    <a:pt x="83192" y="0"/>
                  </a:lnTo>
                  <a:lnTo>
                    <a:pt x="108670" y="1"/>
                  </a:lnTo>
                  <a:lnTo>
                    <a:pt x="151265" y="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2773201" y="4236467"/>
              <a:ext cx="239504" cy="205088"/>
            </a:xfrm>
            <a:custGeom>
              <a:avLst/>
              <a:gdLst/>
              <a:ahLst/>
              <a:cxnLst/>
              <a:rect l="0" t="0" r="0" b="0"/>
              <a:pathLst>
                <a:path w="239504" h="205088">
                  <a:moveTo>
                    <a:pt x="0" y="74600"/>
                  </a:moveTo>
                  <a:lnTo>
                    <a:pt x="10618" y="78032"/>
                  </a:lnTo>
                  <a:lnTo>
                    <a:pt x="21377" y="80597"/>
                  </a:lnTo>
                  <a:lnTo>
                    <a:pt x="33339" y="82505"/>
                  </a:lnTo>
                  <a:lnTo>
                    <a:pt x="46279" y="83504"/>
                  </a:lnTo>
                  <a:lnTo>
                    <a:pt x="59644" y="82967"/>
                  </a:lnTo>
                  <a:lnTo>
                    <a:pt x="73060" y="80682"/>
                  </a:lnTo>
                  <a:lnTo>
                    <a:pt x="86364" y="76807"/>
                  </a:lnTo>
                  <a:lnTo>
                    <a:pt x="99515" y="71648"/>
                  </a:lnTo>
                  <a:lnTo>
                    <a:pt x="112508" y="65508"/>
                  </a:lnTo>
                  <a:lnTo>
                    <a:pt x="124782" y="58263"/>
                  </a:lnTo>
                  <a:lnTo>
                    <a:pt x="135261" y="49383"/>
                  </a:lnTo>
                  <a:lnTo>
                    <a:pt x="143483" y="38731"/>
                  </a:lnTo>
                  <a:lnTo>
                    <a:pt x="148799" y="27277"/>
                  </a:lnTo>
                  <a:lnTo>
                    <a:pt x="150116" y="16812"/>
                  </a:lnTo>
                  <a:lnTo>
                    <a:pt x="147229" y="8289"/>
                  </a:lnTo>
                  <a:lnTo>
                    <a:pt x="140847" y="2410"/>
                  </a:lnTo>
                  <a:lnTo>
                    <a:pt x="132099" y="0"/>
                  </a:lnTo>
                  <a:lnTo>
                    <a:pt x="121887" y="1135"/>
                  </a:lnTo>
                  <a:lnTo>
                    <a:pt x="110982" y="5145"/>
                  </a:lnTo>
                  <a:lnTo>
                    <a:pt x="100096" y="11007"/>
                  </a:lnTo>
                  <a:lnTo>
                    <a:pt x="89601" y="17956"/>
                  </a:lnTo>
                  <a:lnTo>
                    <a:pt x="79777" y="25715"/>
                  </a:lnTo>
                  <a:lnTo>
                    <a:pt x="70951" y="34392"/>
                  </a:lnTo>
                  <a:lnTo>
                    <a:pt x="63198" y="43997"/>
                  </a:lnTo>
                  <a:lnTo>
                    <a:pt x="56588" y="54606"/>
                  </a:lnTo>
                  <a:lnTo>
                    <a:pt x="51297" y="66418"/>
                  </a:lnTo>
                  <a:lnTo>
                    <a:pt x="47297" y="79427"/>
                  </a:lnTo>
                  <a:lnTo>
                    <a:pt x="44589" y="93463"/>
                  </a:lnTo>
                  <a:lnTo>
                    <a:pt x="43298" y="108302"/>
                  </a:lnTo>
                  <a:lnTo>
                    <a:pt x="43376" y="123727"/>
                  </a:lnTo>
                  <a:lnTo>
                    <a:pt x="45194" y="139176"/>
                  </a:lnTo>
                  <a:lnTo>
                    <a:pt x="49598" y="153788"/>
                  </a:lnTo>
                  <a:lnTo>
                    <a:pt x="56823" y="167146"/>
                  </a:lnTo>
                  <a:lnTo>
                    <a:pt x="66565" y="178874"/>
                  </a:lnTo>
                  <a:lnTo>
                    <a:pt x="78324" y="188431"/>
                  </a:lnTo>
                  <a:lnTo>
                    <a:pt x="91597" y="195739"/>
                  </a:lnTo>
                  <a:lnTo>
                    <a:pt x="105964" y="200892"/>
                  </a:lnTo>
                  <a:lnTo>
                    <a:pt x="121104" y="203930"/>
                  </a:lnTo>
                  <a:lnTo>
                    <a:pt x="136775" y="205087"/>
                  </a:lnTo>
                  <a:lnTo>
                    <a:pt x="152611" y="204530"/>
                  </a:lnTo>
                  <a:lnTo>
                    <a:pt x="168127" y="202257"/>
                  </a:lnTo>
                  <a:lnTo>
                    <a:pt x="183072" y="198437"/>
                  </a:lnTo>
                  <a:lnTo>
                    <a:pt x="196889" y="193722"/>
                  </a:lnTo>
                  <a:lnTo>
                    <a:pt x="209966" y="188685"/>
                  </a:lnTo>
                  <a:lnTo>
                    <a:pt x="223448" y="182889"/>
                  </a:lnTo>
                  <a:lnTo>
                    <a:pt x="239503" y="17544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058048" y="4235434"/>
              <a:ext cx="151744" cy="240691"/>
            </a:xfrm>
            <a:custGeom>
              <a:avLst/>
              <a:gdLst/>
              <a:ahLst/>
              <a:cxnLst/>
              <a:rect l="0" t="0" r="0" b="0"/>
              <a:pathLst>
                <a:path w="151744" h="240691">
                  <a:moveTo>
                    <a:pt x="55500" y="0"/>
                  </a:moveTo>
                  <a:lnTo>
                    <a:pt x="41611" y="7025"/>
                  </a:lnTo>
                  <a:lnTo>
                    <a:pt x="29819" y="13688"/>
                  </a:lnTo>
                  <a:lnTo>
                    <a:pt x="19060" y="20631"/>
                  </a:lnTo>
                  <a:lnTo>
                    <a:pt x="9780" y="27911"/>
                  </a:lnTo>
                  <a:lnTo>
                    <a:pt x="3275" y="35489"/>
                  </a:lnTo>
                  <a:lnTo>
                    <a:pt x="35" y="43300"/>
                  </a:lnTo>
                  <a:lnTo>
                    <a:pt x="0" y="51085"/>
                  </a:lnTo>
                  <a:lnTo>
                    <a:pt x="2973" y="58430"/>
                  </a:lnTo>
                  <a:lnTo>
                    <a:pt x="8525" y="65151"/>
                  </a:lnTo>
                  <a:lnTo>
                    <a:pt x="16309" y="71651"/>
                  </a:lnTo>
                  <a:lnTo>
                    <a:pt x="26176" y="78769"/>
                  </a:lnTo>
                  <a:lnTo>
                    <a:pt x="37858" y="86929"/>
                  </a:lnTo>
                  <a:lnTo>
                    <a:pt x="50994" y="95963"/>
                  </a:lnTo>
                  <a:lnTo>
                    <a:pt x="65227" y="105346"/>
                  </a:lnTo>
                  <a:lnTo>
                    <a:pt x="80243" y="114718"/>
                  </a:lnTo>
                  <a:lnTo>
                    <a:pt x="95419" y="123934"/>
                  </a:lnTo>
                  <a:lnTo>
                    <a:pt x="109846" y="132963"/>
                  </a:lnTo>
                  <a:lnTo>
                    <a:pt x="123077" y="141829"/>
                  </a:lnTo>
                  <a:lnTo>
                    <a:pt x="134516" y="150766"/>
                  </a:lnTo>
                  <a:lnTo>
                    <a:pt x="143242" y="160173"/>
                  </a:lnTo>
                  <a:lnTo>
                    <a:pt x="149008" y="170228"/>
                  </a:lnTo>
                  <a:lnTo>
                    <a:pt x="151743" y="180718"/>
                  </a:lnTo>
                  <a:lnTo>
                    <a:pt x="151240" y="191167"/>
                  </a:lnTo>
                  <a:lnTo>
                    <a:pt x="147711" y="201294"/>
                  </a:lnTo>
                  <a:lnTo>
                    <a:pt x="141674" y="210832"/>
                  </a:lnTo>
                  <a:lnTo>
                    <a:pt x="133705" y="219449"/>
                  </a:lnTo>
                  <a:lnTo>
                    <a:pt x="124325" y="227048"/>
                  </a:lnTo>
                  <a:lnTo>
                    <a:pt x="114027" y="233332"/>
                  </a:lnTo>
                  <a:lnTo>
                    <a:pt x="102033" y="238184"/>
                  </a:lnTo>
                  <a:lnTo>
                    <a:pt x="84621" y="240690"/>
                  </a:lnTo>
                  <a:lnTo>
                    <a:pt x="55500" y="23950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252208" y="4311067"/>
              <a:ext cx="12607" cy="176477"/>
            </a:xfrm>
            <a:custGeom>
              <a:avLst/>
              <a:gdLst/>
              <a:ahLst/>
              <a:cxnLst/>
              <a:rect l="0" t="0" r="0" b="0"/>
              <a:pathLst>
                <a:path w="12607" h="176477">
                  <a:moveTo>
                    <a:pt x="12606" y="0"/>
                  </a:moveTo>
                  <a:lnTo>
                    <a:pt x="12606" y="14050"/>
                  </a:lnTo>
                  <a:lnTo>
                    <a:pt x="12606" y="27374"/>
                  </a:lnTo>
                  <a:lnTo>
                    <a:pt x="12600" y="41255"/>
                  </a:lnTo>
                  <a:lnTo>
                    <a:pt x="12394" y="55608"/>
                  </a:lnTo>
                  <a:lnTo>
                    <a:pt x="11618" y="69990"/>
                  </a:lnTo>
                  <a:lnTo>
                    <a:pt x="10122" y="84121"/>
                  </a:lnTo>
                  <a:lnTo>
                    <a:pt x="8133" y="98072"/>
                  </a:lnTo>
                  <a:lnTo>
                    <a:pt x="5946" y="113910"/>
                  </a:lnTo>
                  <a:lnTo>
                    <a:pt x="3367" y="137039"/>
                  </a:lnTo>
                  <a:lnTo>
                    <a:pt x="0" y="17647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3264814" y="4185012"/>
              <a:ext cx="1" cy="25212"/>
            </a:xfrm>
            <a:custGeom>
              <a:avLst/>
              <a:gdLst/>
              <a:ahLst/>
              <a:cxnLst/>
              <a:rect l="0" t="0" r="0" b="0"/>
              <a:pathLst>
                <a:path w="1" h="25212">
                  <a:moveTo>
                    <a:pt x="0" y="0"/>
                  </a:moveTo>
                  <a:lnTo>
                    <a:pt x="0" y="252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3333386" y="4142456"/>
              <a:ext cx="170932" cy="341426"/>
            </a:xfrm>
            <a:custGeom>
              <a:avLst/>
              <a:gdLst/>
              <a:ahLst/>
              <a:cxnLst/>
              <a:rect l="0" t="0" r="0" b="0"/>
              <a:pathLst>
                <a:path w="170932" h="341426">
                  <a:moveTo>
                    <a:pt x="145721" y="168611"/>
                  </a:moveTo>
                  <a:lnTo>
                    <a:pt x="138535" y="158314"/>
                  </a:lnTo>
                  <a:lnTo>
                    <a:pt x="130340" y="150620"/>
                  </a:lnTo>
                  <a:lnTo>
                    <a:pt x="120297" y="144873"/>
                  </a:lnTo>
                  <a:lnTo>
                    <a:pt x="108771" y="141047"/>
                  </a:lnTo>
                  <a:lnTo>
                    <a:pt x="96421" y="139552"/>
                  </a:lnTo>
                  <a:lnTo>
                    <a:pt x="83727" y="140417"/>
                  </a:lnTo>
                  <a:lnTo>
                    <a:pt x="71126" y="143714"/>
                  </a:lnTo>
                  <a:lnTo>
                    <a:pt x="59091" y="149745"/>
                  </a:lnTo>
                  <a:lnTo>
                    <a:pt x="47819" y="158405"/>
                  </a:lnTo>
                  <a:lnTo>
                    <a:pt x="37474" y="169088"/>
                  </a:lnTo>
                  <a:lnTo>
                    <a:pt x="28297" y="180928"/>
                  </a:lnTo>
                  <a:lnTo>
                    <a:pt x="20309" y="193324"/>
                  </a:lnTo>
                  <a:lnTo>
                    <a:pt x="13542" y="206148"/>
                  </a:lnTo>
                  <a:lnTo>
                    <a:pt x="8146" y="219617"/>
                  </a:lnTo>
                  <a:lnTo>
                    <a:pt x="4076" y="233814"/>
                  </a:lnTo>
                  <a:lnTo>
                    <a:pt x="1321" y="248482"/>
                  </a:lnTo>
                  <a:lnTo>
                    <a:pt x="0" y="263126"/>
                  </a:lnTo>
                  <a:lnTo>
                    <a:pt x="52" y="277454"/>
                  </a:lnTo>
                  <a:lnTo>
                    <a:pt x="1648" y="291195"/>
                  </a:lnTo>
                  <a:lnTo>
                    <a:pt x="5266" y="304016"/>
                  </a:lnTo>
                  <a:lnTo>
                    <a:pt x="10990" y="315813"/>
                  </a:lnTo>
                  <a:lnTo>
                    <a:pt x="18750" y="326108"/>
                  </a:lnTo>
                  <a:lnTo>
                    <a:pt x="28532" y="333978"/>
                  </a:lnTo>
                  <a:lnTo>
                    <a:pt x="40119" y="339126"/>
                  </a:lnTo>
                  <a:lnTo>
                    <a:pt x="52970" y="341425"/>
                  </a:lnTo>
                  <a:lnTo>
                    <a:pt x="66365" y="340620"/>
                  </a:lnTo>
                  <a:lnTo>
                    <a:pt x="79837" y="336879"/>
                  </a:lnTo>
                  <a:lnTo>
                    <a:pt x="92795" y="330494"/>
                  </a:lnTo>
                  <a:lnTo>
                    <a:pt x="104451" y="321654"/>
                  </a:lnTo>
                  <a:lnTo>
                    <a:pt x="114503" y="310704"/>
                  </a:lnTo>
                  <a:lnTo>
                    <a:pt x="123058" y="298079"/>
                  </a:lnTo>
                  <a:lnTo>
                    <a:pt x="130389" y="284199"/>
                  </a:lnTo>
                  <a:lnTo>
                    <a:pt x="136785" y="269397"/>
                  </a:lnTo>
                  <a:lnTo>
                    <a:pt x="142301" y="253350"/>
                  </a:lnTo>
                  <a:lnTo>
                    <a:pt x="146769" y="235152"/>
                  </a:lnTo>
                  <a:lnTo>
                    <a:pt x="150174" y="214493"/>
                  </a:lnTo>
                  <a:lnTo>
                    <a:pt x="152462" y="192176"/>
                  </a:lnTo>
                  <a:lnTo>
                    <a:pt x="153460" y="169735"/>
                  </a:lnTo>
                  <a:lnTo>
                    <a:pt x="153198" y="148070"/>
                  </a:lnTo>
                  <a:lnTo>
                    <a:pt x="151866" y="127052"/>
                  </a:lnTo>
                  <a:lnTo>
                    <a:pt x="149699" y="105875"/>
                  </a:lnTo>
                  <a:lnTo>
                    <a:pt x="146919" y="84060"/>
                  </a:lnTo>
                  <a:lnTo>
                    <a:pt x="143898" y="61879"/>
                  </a:lnTo>
                  <a:lnTo>
                    <a:pt x="141137" y="40146"/>
                  </a:lnTo>
                  <a:lnTo>
                    <a:pt x="138908" y="19435"/>
                  </a:lnTo>
                  <a:lnTo>
                    <a:pt x="138040" y="4186"/>
                  </a:lnTo>
                  <a:lnTo>
                    <a:pt x="139147" y="0"/>
                  </a:lnTo>
                  <a:lnTo>
                    <a:pt x="141397" y="5411"/>
                  </a:lnTo>
                  <a:lnTo>
                    <a:pt x="144285" y="17533"/>
                  </a:lnTo>
                  <a:lnTo>
                    <a:pt x="147386" y="33724"/>
                  </a:lnTo>
                  <a:lnTo>
                    <a:pt x="150202" y="51711"/>
                  </a:lnTo>
                  <a:lnTo>
                    <a:pt x="152489" y="70175"/>
                  </a:lnTo>
                  <a:lnTo>
                    <a:pt x="154224" y="88535"/>
                  </a:lnTo>
                  <a:lnTo>
                    <a:pt x="155487" y="106603"/>
                  </a:lnTo>
                  <a:lnTo>
                    <a:pt x="156388" y="124373"/>
                  </a:lnTo>
                  <a:lnTo>
                    <a:pt x="157218" y="142284"/>
                  </a:lnTo>
                  <a:lnTo>
                    <a:pt x="158422" y="161131"/>
                  </a:lnTo>
                  <a:lnTo>
                    <a:pt x="160209" y="181266"/>
                  </a:lnTo>
                  <a:lnTo>
                    <a:pt x="162385" y="202263"/>
                  </a:lnTo>
                  <a:lnTo>
                    <a:pt x="164491" y="223175"/>
                  </a:lnTo>
                  <a:lnTo>
                    <a:pt x="166260" y="243432"/>
                  </a:lnTo>
                  <a:lnTo>
                    <a:pt x="167631" y="262407"/>
                  </a:lnTo>
                  <a:lnTo>
                    <a:pt x="168789" y="281208"/>
                  </a:lnTo>
                  <a:lnTo>
                    <a:pt x="169832" y="302820"/>
                  </a:lnTo>
                  <a:lnTo>
                    <a:pt x="170931" y="33248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3597946" y="4265799"/>
              <a:ext cx="158482" cy="174265"/>
            </a:xfrm>
            <a:custGeom>
              <a:avLst/>
              <a:gdLst/>
              <a:ahLst/>
              <a:cxnLst/>
              <a:rect l="0" t="0" r="0" b="0"/>
              <a:pathLst>
                <a:path w="158482" h="174265">
                  <a:moveTo>
                    <a:pt x="7215" y="32662"/>
                  </a:moveTo>
                  <a:lnTo>
                    <a:pt x="17753" y="36014"/>
                  </a:lnTo>
                  <a:lnTo>
                    <a:pt x="27746" y="37812"/>
                  </a:lnTo>
                  <a:lnTo>
                    <a:pt x="38144" y="38163"/>
                  </a:lnTo>
                  <a:lnTo>
                    <a:pt x="48444" y="36729"/>
                  </a:lnTo>
                  <a:lnTo>
                    <a:pt x="57483" y="32643"/>
                  </a:lnTo>
                  <a:lnTo>
                    <a:pt x="64683" y="25692"/>
                  </a:lnTo>
                  <a:lnTo>
                    <a:pt x="69288" y="17165"/>
                  </a:lnTo>
                  <a:lnTo>
                    <a:pt x="70116" y="9418"/>
                  </a:lnTo>
                  <a:lnTo>
                    <a:pt x="66901" y="3743"/>
                  </a:lnTo>
                  <a:lnTo>
                    <a:pt x="60499" y="574"/>
                  </a:lnTo>
                  <a:lnTo>
                    <a:pt x="52375" y="0"/>
                  </a:lnTo>
                  <a:lnTo>
                    <a:pt x="43561" y="1765"/>
                  </a:lnTo>
                  <a:lnTo>
                    <a:pt x="34772" y="5812"/>
                  </a:lnTo>
                  <a:lnTo>
                    <a:pt x="26590" y="12419"/>
                  </a:lnTo>
                  <a:lnTo>
                    <a:pt x="19244" y="21507"/>
                  </a:lnTo>
                  <a:lnTo>
                    <a:pt x="12894" y="32697"/>
                  </a:lnTo>
                  <a:lnTo>
                    <a:pt x="7771" y="45522"/>
                  </a:lnTo>
                  <a:lnTo>
                    <a:pt x="3880" y="59552"/>
                  </a:lnTo>
                  <a:lnTo>
                    <a:pt x="1243" y="74247"/>
                  </a:lnTo>
                  <a:lnTo>
                    <a:pt x="0" y="88979"/>
                  </a:lnTo>
                  <a:lnTo>
                    <a:pt x="104" y="103400"/>
                  </a:lnTo>
                  <a:lnTo>
                    <a:pt x="1734" y="117221"/>
                  </a:lnTo>
                  <a:lnTo>
                    <a:pt x="5375" y="130103"/>
                  </a:lnTo>
                  <a:lnTo>
                    <a:pt x="11119" y="141951"/>
                  </a:lnTo>
                  <a:lnTo>
                    <a:pt x="19096" y="152486"/>
                  </a:lnTo>
                  <a:lnTo>
                    <a:pt x="29662" y="161154"/>
                  </a:lnTo>
                  <a:lnTo>
                    <a:pt x="42742" y="167817"/>
                  </a:lnTo>
                  <a:lnTo>
                    <a:pt x="57368" y="172313"/>
                  </a:lnTo>
                  <a:lnTo>
                    <a:pt x="71963" y="174264"/>
                  </a:lnTo>
                  <a:lnTo>
                    <a:pt x="85626" y="173714"/>
                  </a:lnTo>
                  <a:lnTo>
                    <a:pt x="98121" y="171033"/>
                  </a:lnTo>
                  <a:lnTo>
                    <a:pt x="109548" y="166689"/>
                  </a:lnTo>
                  <a:lnTo>
                    <a:pt x="120103" y="161123"/>
                  </a:lnTo>
                  <a:lnTo>
                    <a:pt x="129639" y="155052"/>
                  </a:lnTo>
                  <a:lnTo>
                    <a:pt x="138572" y="148870"/>
                  </a:lnTo>
                  <a:lnTo>
                    <a:pt x="147694" y="142042"/>
                  </a:lnTo>
                  <a:lnTo>
                    <a:pt x="158481" y="13350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3891949" y="4268994"/>
              <a:ext cx="144342" cy="165900"/>
            </a:xfrm>
            <a:custGeom>
              <a:avLst/>
              <a:gdLst/>
              <a:ahLst/>
              <a:cxnLst/>
              <a:rect l="0" t="0" r="0" b="0"/>
              <a:pathLst>
                <a:path w="144342" h="165900">
                  <a:moveTo>
                    <a:pt x="40954" y="16862"/>
                  </a:moveTo>
                  <a:lnTo>
                    <a:pt x="34009" y="23967"/>
                  </a:lnTo>
                  <a:lnTo>
                    <a:pt x="28113" y="31396"/>
                  </a:lnTo>
                  <a:lnTo>
                    <a:pt x="22723" y="39892"/>
                  </a:lnTo>
                  <a:lnTo>
                    <a:pt x="17669" y="49398"/>
                  </a:lnTo>
                  <a:lnTo>
                    <a:pt x="12864" y="59750"/>
                  </a:lnTo>
                  <a:lnTo>
                    <a:pt x="8252" y="70758"/>
                  </a:lnTo>
                  <a:lnTo>
                    <a:pt x="4172" y="82252"/>
                  </a:lnTo>
                  <a:lnTo>
                    <a:pt x="1325" y="94092"/>
                  </a:lnTo>
                  <a:lnTo>
                    <a:pt x="0" y="106172"/>
                  </a:lnTo>
                  <a:lnTo>
                    <a:pt x="492" y="118217"/>
                  </a:lnTo>
                  <a:lnTo>
                    <a:pt x="3281" y="129808"/>
                  </a:lnTo>
                  <a:lnTo>
                    <a:pt x="8398" y="140736"/>
                  </a:lnTo>
                  <a:lnTo>
                    <a:pt x="15528" y="150427"/>
                  </a:lnTo>
                  <a:lnTo>
                    <a:pt x="24241" y="157882"/>
                  </a:lnTo>
                  <a:lnTo>
                    <a:pt x="34136" y="162758"/>
                  </a:lnTo>
                  <a:lnTo>
                    <a:pt x="45079" y="165280"/>
                  </a:lnTo>
                  <a:lnTo>
                    <a:pt x="57185" y="165899"/>
                  </a:lnTo>
                  <a:lnTo>
                    <a:pt x="70415" y="165067"/>
                  </a:lnTo>
                  <a:lnTo>
                    <a:pt x="84208" y="162788"/>
                  </a:lnTo>
                  <a:lnTo>
                    <a:pt x="97618" y="158633"/>
                  </a:lnTo>
                  <a:lnTo>
                    <a:pt x="110128" y="152505"/>
                  </a:lnTo>
                  <a:lnTo>
                    <a:pt x="121267" y="144252"/>
                  </a:lnTo>
                  <a:lnTo>
                    <a:pt x="130419" y="133492"/>
                  </a:lnTo>
                  <a:lnTo>
                    <a:pt x="137445" y="120272"/>
                  </a:lnTo>
                  <a:lnTo>
                    <a:pt x="142204" y="105347"/>
                  </a:lnTo>
                  <a:lnTo>
                    <a:pt x="144341" y="89914"/>
                  </a:lnTo>
                  <a:lnTo>
                    <a:pt x="143908" y="74713"/>
                  </a:lnTo>
                  <a:lnTo>
                    <a:pt x="140901" y="60211"/>
                  </a:lnTo>
                  <a:lnTo>
                    <a:pt x="135064" y="46792"/>
                  </a:lnTo>
                  <a:lnTo>
                    <a:pt x="126527" y="34545"/>
                  </a:lnTo>
                  <a:lnTo>
                    <a:pt x="115724" y="23724"/>
                  </a:lnTo>
                  <a:lnTo>
                    <a:pt x="103166" y="14855"/>
                  </a:lnTo>
                  <a:lnTo>
                    <a:pt x="89335" y="8048"/>
                  </a:lnTo>
                  <a:lnTo>
                    <a:pt x="75330" y="3274"/>
                  </a:lnTo>
                  <a:lnTo>
                    <a:pt x="61493" y="235"/>
                  </a:lnTo>
                  <a:lnTo>
                    <a:pt x="46614" y="0"/>
                  </a:lnTo>
                  <a:lnTo>
                    <a:pt x="28349" y="425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115785" y="4028103"/>
              <a:ext cx="119650" cy="371203"/>
            </a:xfrm>
            <a:custGeom>
              <a:avLst/>
              <a:gdLst/>
              <a:ahLst/>
              <a:cxnLst/>
              <a:rect l="0" t="0" r="0" b="0"/>
              <a:pathLst>
                <a:path w="119650" h="371203">
                  <a:moveTo>
                    <a:pt x="119649" y="30855"/>
                  </a:moveTo>
                  <a:lnTo>
                    <a:pt x="112624" y="23830"/>
                  </a:lnTo>
                  <a:lnTo>
                    <a:pt x="105962" y="17168"/>
                  </a:lnTo>
                  <a:lnTo>
                    <a:pt x="99013" y="10251"/>
                  </a:lnTo>
                  <a:lnTo>
                    <a:pt x="91526" y="4006"/>
                  </a:lnTo>
                  <a:lnTo>
                    <a:pt x="83171" y="308"/>
                  </a:lnTo>
                  <a:lnTo>
                    <a:pt x="73860" y="0"/>
                  </a:lnTo>
                  <a:lnTo>
                    <a:pt x="63889" y="3143"/>
                  </a:lnTo>
                  <a:lnTo>
                    <a:pt x="53795" y="9546"/>
                  </a:lnTo>
                  <a:lnTo>
                    <a:pt x="43910" y="18741"/>
                  </a:lnTo>
                  <a:lnTo>
                    <a:pt x="34536" y="30331"/>
                  </a:lnTo>
                  <a:lnTo>
                    <a:pt x="26030" y="44127"/>
                  </a:lnTo>
                  <a:lnTo>
                    <a:pt x="18500" y="59829"/>
                  </a:lnTo>
                  <a:lnTo>
                    <a:pt x="12044" y="77246"/>
                  </a:lnTo>
                  <a:lnTo>
                    <a:pt x="6858" y="96370"/>
                  </a:lnTo>
                  <a:lnTo>
                    <a:pt x="2935" y="117036"/>
                  </a:lnTo>
                  <a:lnTo>
                    <a:pt x="482" y="138767"/>
                  </a:lnTo>
                  <a:lnTo>
                    <a:pt x="0" y="160895"/>
                  </a:lnTo>
                  <a:lnTo>
                    <a:pt x="1584" y="183002"/>
                  </a:lnTo>
                  <a:lnTo>
                    <a:pt x="4981" y="204724"/>
                  </a:lnTo>
                  <a:lnTo>
                    <a:pt x="9815" y="225663"/>
                  </a:lnTo>
                  <a:lnTo>
                    <a:pt x="15725" y="245684"/>
                  </a:lnTo>
                  <a:lnTo>
                    <a:pt x="22409" y="264668"/>
                  </a:lnTo>
                  <a:lnTo>
                    <a:pt x="29639" y="282408"/>
                  </a:lnTo>
                  <a:lnTo>
                    <a:pt x="37246" y="298903"/>
                  </a:lnTo>
                  <a:lnTo>
                    <a:pt x="45209" y="314023"/>
                  </a:lnTo>
                  <a:lnTo>
                    <a:pt x="54669" y="329017"/>
                  </a:lnTo>
                  <a:lnTo>
                    <a:pt x="69130" y="346544"/>
                  </a:lnTo>
                  <a:lnTo>
                    <a:pt x="94438" y="3712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4046352" y="4235434"/>
              <a:ext cx="176478" cy="37817"/>
            </a:xfrm>
            <a:custGeom>
              <a:avLst/>
              <a:gdLst/>
              <a:ahLst/>
              <a:cxnLst/>
              <a:rect l="0" t="0" r="0" b="0"/>
              <a:pathLst>
                <a:path w="176478" h="37817">
                  <a:moveTo>
                    <a:pt x="0" y="37816"/>
                  </a:moveTo>
                  <a:lnTo>
                    <a:pt x="10618" y="34304"/>
                  </a:lnTo>
                  <a:lnTo>
                    <a:pt x="21378" y="30973"/>
                  </a:lnTo>
                  <a:lnTo>
                    <a:pt x="33345" y="27507"/>
                  </a:lnTo>
                  <a:lnTo>
                    <a:pt x="46492" y="24073"/>
                  </a:lnTo>
                  <a:lnTo>
                    <a:pt x="60633" y="21061"/>
                  </a:lnTo>
                  <a:lnTo>
                    <a:pt x="75544" y="18647"/>
                  </a:lnTo>
                  <a:lnTo>
                    <a:pt x="90826" y="16630"/>
                  </a:lnTo>
                  <a:lnTo>
                    <a:pt x="105952" y="14543"/>
                  </a:lnTo>
                  <a:lnTo>
                    <a:pt x="120623" y="12123"/>
                  </a:lnTo>
                  <a:lnTo>
                    <a:pt x="134253" y="9490"/>
                  </a:lnTo>
                  <a:lnTo>
                    <a:pt x="147182" y="6792"/>
                  </a:lnTo>
                  <a:lnTo>
                    <a:pt x="160541" y="3786"/>
                  </a:lnTo>
                  <a:lnTo>
                    <a:pt x="17647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4369612" y="4096774"/>
              <a:ext cx="92721" cy="140603"/>
            </a:xfrm>
            <a:custGeom>
              <a:avLst/>
              <a:gdLst/>
              <a:ahLst/>
              <a:cxnLst/>
              <a:rect l="0" t="0" r="0" b="0"/>
              <a:pathLst>
                <a:path w="92721" h="140603">
                  <a:moveTo>
                    <a:pt x="80115" y="0"/>
                  </a:moveTo>
                  <a:lnTo>
                    <a:pt x="73090" y="13969"/>
                  </a:lnTo>
                  <a:lnTo>
                    <a:pt x="66428" y="26527"/>
                  </a:lnTo>
                  <a:lnTo>
                    <a:pt x="59485" y="38856"/>
                  </a:lnTo>
                  <a:lnTo>
                    <a:pt x="52205" y="50983"/>
                  </a:lnTo>
                  <a:lnTo>
                    <a:pt x="44626" y="62591"/>
                  </a:lnTo>
                  <a:lnTo>
                    <a:pt x="36810" y="73530"/>
                  </a:lnTo>
                  <a:lnTo>
                    <a:pt x="28816" y="83829"/>
                  </a:lnTo>
                  <a:lnTo>
                    <a:pt x="20696" y="93600"/>
                  </a:lnTo>
                  <a:lnTo>
                    <a:pt x="12513" y="102962"/>
                  </a:lnTo>
                  <a:lnTo>
                    <a:pt x="5275" y="111827"/>
                  </a:lnTo>
                  <a:lnTo>
                    <a:pt x="841" y="119912"/>
                  </a:lnTo>
                  <a:lnTo>
                    <a:pt x="0" y="127115"/>
                  </a:lnTo>
                  <a:lnTo>
                    <a:pt x="2564" y="133131"/>
                  </a:lnTo>
                  <a:lnTo>
                    <a:pt x="7935" y="137374"/>
                  </a:lnTo>
                  <a:lnTo>
                    <a:pt x="15449" y="139698"/>
                  </a:lnTo>
                  <a:lnTo>
                    <a:pt x="24669" y="140502"/>
                  </a:lnTo>
                  <a:lnTo>
                    <a:pt x="36685" y="140602"/>
                  </a:lnTo>
                  <a:lnTo>
                    <a:pt x="56556" y="140005"/>
                  </a:lnTo>
                  <a:lnTo>
                    <a:pt x="92720" y="1386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613828" y="3979903"/>
              <a:ext cx="264485" cy="394192"/>
            </a:xfrm>
            <a:custGeom>
              <a:avLst/>
              <a:gdLst/>
              <a:ahLst/>
              <a:cxnLst/>
              <a:rect l="0" t="0" r="0" b="0"/>
              <a:pathLst>
                <a:path w="264485" h="394192">
                  <a:moveTo>
                    <a:pt x="12375" y="116871"/>
                  </a:moveTo>
                  <a:lnTo>
                    <a:pt x="12375" y="125536"/>
                  </a:lnTo>
                  <a:lnTo>
                    <a:pt x="12375" y="138234"/>
                  </a:lnTo>
                  <a:lnTo>
                    <a:pt x="12375" y="153803"/>
                  </a:lnTo>
                  <a:lnTo>
                    <a:pt x="12370" y="171777"/>
                  </a:lnTo>
                  <a:lnTo>
                    <a:pt x="12163" y="191526"/>
                  </a:lnTo>
                  <a:lnTo>
                    <a:pt x="11387" y="212234"/>
                  </a:lnTo>
                  <a:lnTo>
                    <a:pt x="9892" y="233344"/>
                  </a:lnTo>
                  <a:lnTo>
                    <a:pt x="7914" y="254376"/>
                  </a:lnTo>
                  <a:lnTo>
                    <a:pt x="5940" y="274843"/>
                  </a:lnTo>
                  <a:lnTo>
                    <a:pt x="4260" y="294549"/>
                  </a:lnTo>
                  <a:lnTo>
                    <a:pt x="2951" y="313523"/>
                  </a:lnTo>
                  <a:lnTo>
                    <a:pt x="1984" y="331894"/>
                  </a:lnTo>
                  <a:lnTo>
                    <a:pt x="1292" y="349698"/>
                  </a:lnTo>
                  <a:lnTo>
                    <a:pt x="780" y="363428"/>
                  </a:lnTo>
                  <a:lnTo>
                    <a:pt x="394" y="367948"/>
                  </a:lnTo>
                  <a:lnTo>
                    <a:pt x="144" y="363621"/>
                  </a:lnTo>
                  <a:lnTo>
                    <a:pt x="0" y="352654"/>
                  </a:lnTo>
                  <a:lnTo>
                    <a:pt x="119" y="337648"/>
                  </a:lnTo>
                  <a:lnTo>
                    <a:pt x="842" y="321191"/>
                  </a:lnTo>
                  <a:lnTo>
                    <a:pt x="2306" y="304775"/>
                  </a:lnTo>
                  <a:lnTo>
                    <a:pt x="4265" y="288788"/>
                  </a:lnTo>
                  <a:lnTo>
                    <a:pt x="6227" y="272968"/>
                  </a:lnTo>
                  <a:lnTo>
                    <a:pt x="7899" y="257078"/>
                  </a:lnTo>
                  <a:lnTo>
                    <a:pt x="9203" y="241018"/>
                  </a:lnTo>
                  <a:lnTo>
                    <a:pt x="10167" y="224778"/>
                  </a:lnTo>
                  <a:lnTo>
                    <a:pt x="10862" y="208384"/>
                  </a:lnTo>
                  <a:lnTo>
                    <a:pt x="11553" y="191869"/>
                  </a:lnTo>
                  <a:lnTo>
                    <a:pt x="12662" y="175265"/>
                  </a:lnTo>
                  <a:lnTo>
                    <a:pt x="14391" y="158603"/>
                  </a:lnTo>
                  <a:lnTo>
                    <a:pt x="16732" y="142098"/>
                  </a:lnTo>
                  <a:lnTo>
                    <a:pt x="19586" y="126131"/>
                  </a:lnTo>
                  <a:lnTo>
                    <a:pt x="22837" y="110863"/>
                  </a:lnTo>
                  <a:lnTo>
                    <a:pt x="26378" y="96063"/>
                  </a:lnTo>
                  <a:lnTo>
                    <a:pt x="30127" y="81249"/>
                  </a:lnTo>
                  <a:lnTo>
                    <a:pt x="34026" y="66145"/>
                  </a:lnTo>
                  <a:lnTo>
                    <a:pt x="38226" y="51068"/>
                  </a:lnTo>
                  <a:lnTo>
                    <a:pt x="43063" y="36787"/>
                  </a:lnTo>
                  <a:lnTo>
                    <a:pt x="48681" y="23699"/>
                  </a:lnTo>
                  <a:lnTo>
                    <a:pt x="55419" y="12578"/>
                  </a:lnTo>
                  <a:lnTo>
                    <a:pt x="63880" y="4711"/>
                  </a:lnTo>
                  <a:lnTo>
                    <a:pt x="74224" y="506"/>
                  </a:lnTo>
                  <a:lnTo>
                    <a:pt x="85858" y="0"/>
                  </a:lnTo>
                  <a:lnTo>
                    <a:pt x="97711" y="3283"/>
                  </a:lnTo>
                  <a:lnTo>
                    <a:pt x="109130" y="10005"/>
                  </a:lnTo>
                  <a:lnTo>
                    <a:pt x="119714" y="19344"/>
                  </a:lnTo>
                  <a:lnTo>
                    <a:pt x="129123" y="30263"/>
                  </a:lnTo>
                  <a:lnTo>
                    <a:pt x="137306" y="42027"/>
                  </a:lnTo>
                  <a:lnTo>
                    <a:pt x="144425" y="54219"/>
                  </a:lnTo>
                  <a:lnTo>
                    <a:pt x="150702" y="66625"/>
                  </a:lnTo>
                  <a:lnTo>
                    <a:pt x="156353" y="79135"/>
                  </a:lnTo>
                  <a:lnTo>
                    <a:pt x="161552" y="91695"/>
                  </a:lnTo>
                  <a:lnTo>
                    <a:pt x="166435" y="104280"/>
                  </a:lnTo>
                  <a:lnTo>
                    <a:pt x="171099" y="116876"/>
                  </a:lnTo>
                  <a:lnTo>
                    <a:pt x="175612" y="129478"/>
                  </a:lnTo>
                  <a:lnTo>
                    <a:pt x="180023" y="142082"/>
                  </a:lnTo>
                  <a:lnTo>
                    <a:pt x="184366" y="154687"/>
                  </a:lnTo>
                  <a:lnTo>
                    <a:pt x="188662" y="167293"/>
                  </a:lnTo>
                  <a:lnTo>
                    <a:pt x="192927" y="179898"/>
                  </a:lnTo>
                  <a:lnTo>
                    <a:pt x="197171" y="192520"/>
                  </a:lnTo>
                  <a:lnTo>
                    <a:pt x="201401" y="205746"/>
                  </a:lnTo>
                  <a:lnTo>
                    <a:pt x="205621" y="220681"/>
                  </a:lnTo>
                  <a:lnTo>
                    <a:pt x="209836" y="237776"/>
                  </a:lnTo>
                  <a:lnTo>
                    <a:pt x="214046" y="256525"/>
                  </a:lnTo>
                  <a:lnTo>
                    <a:pt x="218253" y="275827"/>
                  </a:lnTo>
                  <a:lnTo>
                    <a:pt x="222464" y="294960"/>
                  </a:lnTo>
                  <a:lnTo>
                    <a:pt x="226875" y="313263"/>
                  </a:lnTo>
                  <a:lnTo>
                    <a:pt x="231855" y="329967"/>
                  </a:lnTo>
                  <a:lnTo>
                    <a:pt x="237547" y="344817"/>
                  </a:lnTo>
                  <a:lnTo>
                    <a:pt x="243546" y="357625"/>
                  </a:lnTo>
                  <a:lnTo>
                    <a:pt x="249595" y="369297"/>
                  </a:lnTo>
                  <a:lnTo>
                    <a:pt x="256227" y="380855"/>
                  </a:lnTo>
                  <a:lnTo>
                    <a:pt x="264484" y="3941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626203" y="4172407"/>
              <a:ext cx="189083" cy="12606"/>
            </a:xfrm>
            <a:custGeom>
              <a:avLst/>
              <a:gdLst/>
              <a:ahLst/>
              <a:cxnLst/>
              <a:rect l="0" t="0" r="0" b="0"/>
              <a:pathLst>
                <a:path w="189083" h="12606">
                  <a:moveTo>
                    <a:pt x="0" y="12605"/>
                  </a:moveTo>
                  <a:lnTo>
                    <a:pt x="14050" y="12605"/>
                  </a:lnTo>
                  <a:lnTo>
                    <a:pt x="27375" y="12605"/>
                  </a:lnTo>
                  <a:lnTo>
                    <a:pt x="41261" y="12600"/>
                  </a:lnTo>
                  <a:lnTo>
                    <a:pt x="55821" y="12393"/>
                  </a:lnTo>
                  <a:lnTo>
                    <a:pt x="70979" y="11617"/>
                  </a:lnTo>
                  <a:lnTo>
                    <a:pt x="86605" y="10121"/>
                  </a:lnTo>
                  <a:lnTo>
                    <a:pt x="102545" y="8133"/>
                  </a:lnTo>
                  <a:lnTo>
                    <a:pt x="120570" y="5946"/>
                  </a:lnTo>
                  <a:lnTo>
                    <a:pt x="146279" y="3366"/>
                  </a:lnTo>
                  <a:lnTo>
                    <a:pt x="18908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512655" y="4503352"/>
              <a:ext cx="3479108" cy="85036"/>
            </a:xfrm>
            <a:custGeom>
              <a:avLst/>
              <a:gdLst/>
              <a:ahLst/>
              <a:cxnLst/>
              <a:rect l="0" t="0" r="0" b="0"/>
              <a:pathLst>
                <a:path w="3479108" h="85036">
                  <a:moveTo>
                    <a:pt x="0" y="85035"/>
                  </a:moveTo>
                  <a:lnTo>
                    <a:pt x="10618" y="81603"/>
                  </a:lnTo>
                  <a:lnTo>
                    <a:pt x="21378" y="79038"/>
                  </a:lnTo>
                  <a:lnTo>
                    <a:pt x="33345" y="77114"/>
                  </a:lnTo>
                  <a:lnTo>
                    <a:pt x="46491" y="75493"/>
                  </a:lnTo>
                  <a:lnTo>
                    <a:pt x="60633" y="73701"/>
                  </a:lnTo>
                  <a:lnTo>
                    <a:pt x="75555" y="71490"/>
                  </a:lnTo>
                  <a:lnTo>
                    <a:pt x="91251" y="69016"/>
                  </a:lnTo>
                  <a:lnTo>
                    <a:pt x="107928" y="66702"/>
                  </a:lnTo>
                  <a:lnTo>
                    <a:pt x="125624" y="64785"/>
                  </a:lnTo>
                  <a:lnTo>
                    <a:pt x="144405" y="63113"/>
                  </a:lnTo>
                  <a:lnTo>
                    <a:pt x="164455" y="61264"/>
                  </a:lnTo>
                  <a:lnTo>
                    <a:pt x="185753" y="59006"/>
                  </a:lnTo>
                  <a:lnTo>
                    <a:pt x="208112" y="56495"/>
                  </a:lnTo>
                  <a:lnTo>
                    <a:pt x="231301" y="54155"/>
                  </a:lnTo>
                  <a:lnTo>
                    <a:pt x="255108" y="52225"/>
                  </a:lnTo>
                  <a:lnTo>
                    <a:pt x="279557" y="50748"/>
                  </a:lnTo>
                  <a:lnTo>
                    <a:pt x="304883" y="49666"/>
                  </a:lnTo>
                  <a:lnTo>
                    <a:pt x="331142" y="48896"/>
                  </a:lnTo>
                  <a:lnTo>
                    <a:pt x="358029" y="48360"/>
                  </a:lnTo>
                  <a:lnTo>
                    <a:pt x="385010" y="47991"/>
                  </a:lnTo>
                  <a:lnTo>
                    <a:pt x="411754" y="47734"/>
                  </a:lnTo>
                  <a:lnTo>
                    <a:pt x="437768" y="47356"/>
                  </a:lnTo>
                  <a:lnTo>
                    <a:pt x="462333" y="46464"/>
                  </a:lnTo>
                  <a:lnTo>
                    <a:pt x="485189" y="44897"/>
                  </a:lnTo>
                  <a:lnTo>
                    <a:pt x="506279" y="43073"/>
                  </a:lnTo>
                  <a:lnTo>
                    <a:pt x="525531" y="41841"/>
                  </a:lnTo>
                  <a:lnTo>
                    <a:pt x="543104" y="41628"/>
                  </a:lnTo>
                  <a:lnTo>
                    <a:pt x="559495" y="42076"/>
                  </a:lnTo>
                  <a:lnTo>
                    <a:pt x="575399" y="42295"/>
                  </a:lnTo>
                  <a:lnTo>
                    <a:pt x="591264" y="41780"/>
                  </a:lnTo>
                  <a:lnTo>
                    <a:pt x="607667" y="40621"/>
                  </a:lnTo>
                  <a:lnTo>
                    <a:pt x="625390" y="39277"/>
                  </a:lnTo>
                  <a:lnTo>
                    <a:pt x="644728" y="38058"/>
                  </a:lnTo>
                  <a:lnTo>
                    <a:pt x="665571" y="37078"/>
                  </a:lnTo>
                  <a:lnTo>
                    <a:pt x="687642" y="36340"/>
                  </a:lnTo>
                  <a:lnTo>
                    <a:pt x="710636" y="35800"/>
                  </a:lnTo>
                  <a:lnTo>
                    <a:pt x="733907" y="35216"/>
                  </a:lnTo>
                  <a:lnTo>
                    <a:pt x="756520" y="34178"/>
                  </a:lnTo>
                  <a:lnTo>
                    <a:pt x="778031" y="32503"/>
                  </a:lnTo>
                  <a:lnTo>
                    <a:pt x="798804" y="30403"/>
                  </a:lnTo>
                  <a:lnTo>
                    <a:pt x="819745" y="28346"/>
                  </a:lnTo>
                  <a:lnTo>
                    <a:pt x="841369" y="26611"/>
                  </a:lnTo>
                  <a:lnTo>
                    <a:pt x="863403" y="25265"/>
                  </a:lnTo>
                  <a:lnTo>
                    <a:pt x="885030" y="24272"/>
                  </a:lnTo>
                  <a:lnTo>
                    <a:pt x="905801" y="23563"/>
                  </a:lnTo>
                  <a:lnTo>
                    <a:pt x="926042" y="23067"/>
                  </a:lnTo>
                  <a:lnTo>
                    <a:pt x="946608" y="22726"/>
                  </a:lnTo>
                  <a:lnTo>
                    <a:pt x="967972" y="22492"/>
                  </a:lnTo>
                  <a:lnTo>
                    <a:pt x="989828" y="22333"/>
                  </a:lnTo>
                  <a:lnTo>
                    <a:pt x="1011334" y="22226"/>
                  </a:lnTo>
                  <a:lnTo>
                    <a:pt x="1032029" y="22154"/>
                  </a:lnTo>
                  <a:lnTo>
                    <a:pt x="1052421" y="22105"/>
                  </a:lnTo>
                  <a:lnTo>
                    <a:pt x="1073726" y="22073"/>
                  </a:lnTo>
                  <a:lnTo>
                    <a:pt x="1096560" y="22052"/>
                  </a:lnTo>
                  <a:lnTo>
                    <a:pt x="1120378" y="22037"/>
                  </a:lnTo>
                  <a:lnTo>
                    <a:pt x="1143846" y="22027"/>
                  </a:lnTo>
                  <a:lnTo>
                    <a:pt x="1166213" y="22021"/>
                  </a:lnTo>
                  <a:lnTo>
                    <a:pt x="1187909" y="22016"/>
                  </a:lnTo>
                  <a:lnTo>
                    <a:pt x="1210178" y="22014"/>
                  </a:lnTo>
                  <a:lnTo>
                    <a:pt x="1233702" y="22012"/>
                  </a:lnTo>
                  <a:lnTo>
                    <a:pt x="1258004" y="22011"/>
                  </a:lnTo>
                  <a:lnTo>
                    <a:pt x="1281805" y="22009"/>
                  </a:lnTo>
                  <a:lnTo>
                    <a:pt x="1304384" y="22009"/>
                  </a:lnTo>
                  <a:lnTo>
                    <a:pt x="1325614" y="22008"/>
                  </a:lnTo>
                  <a:lnTo>
                    <a:pt x="1345659" y="22008"/>
                  </a:lnTo>
                  <a:lnTo>
                    <a:pt x="1364768" y="22002"/>
                  </a:lnTo>
                  <a:lnTo>
                    <a:pt x="1383181" y="21795"/>
                  </a:lnTo>
                  <a:lnTo>
                    <a:pt x="1401094" y="21019"/>
                  </a:lnTo>
                  <a:lnTo>
                    <a:pt x="1418651" y="19530"/>
                  </a:lnTo>
                  <a:lnTo>
                    <a:pt x="1435763" y="17758"/>
                  </a:lnTo>
                  <a:lnTo>
                    <a:pt x="1452138" y="16561"/>
                  </a:lnTo>
                  <a:lnTo>
                    <a:pt x="1467683" y="16377"/>
                  </a:lnTo>
                  <a:lnTo>
                    <a:pt x="1482667" y="17046"/>
                  </a:lnTo>
                  <a:lnTo>
                    <a:pt x="1497605" y="18052"/>
                  </a:lnTo>
                  <a:lnTo>
                    <a:pt x="1512803" y="19040"/>
                  </a:lnTo>
                  <a:lnTo>
                    <a:pt x="1528349" y="19863"/>
                  </a:lnTo>
                  <a:lnTo>
                    <a:pt x="1544220" y="20496"/>
                  </a:lnTo>
                  <a:lnTo>
                    <a:pt x="1560356" y="20959"/>
                  </a:lnTo>
                  <a:lnTo>
                    <a:pt x="1576692" y="21289"/>
                  </a:lnTo>
                  <a:lnTo>
                    <a:pt x="1593174" y="21519"/>
                  </a:lnTo>
                  <a:lnTo>
                    <a:pt x="1609759" y="21677"/>
                  </a:lnTo>
                  <a:lnTo>
                    <a:pt x="1626415" y="21784"/>
                  </a:lnTo>
                  <a:lnTo>
                    <a:pt x="1643120" y="21858"/>
                  </a:lnTo>
                  <a:lnTo>
                    <a:pt x="1659858" y="21907"/>
                  </a:lnTo>
                  <a:lnTo>
                    <a:pt x="1676619" y="21940"/>
                  </a:lnTo>
                  <a:lnTo>
                    <a:pt x="1693395" y="21962"/>
                  </a:lnTo>
                  <a:lnTo>
                    <a:pt x="1710182" y="21978"/>
                  </a:lnTo>
                  <a:lnTo>
                    <a:pt x="1726976" y="21988"/>
                  </a:lnTo>
                  <a:lnTo>
                    <a:pt x="1743774" y="21995"/>
                  </a:lnTo>
                  <a:lnTo>
                    <a:pt x="1760575" y="21999"/>
                  </a:lnTo>
                  <a:lnTo>
                    <a:pt x="1777378" y="22002"/>
                  </a:lnTo>
                  <a:lnTo>
                    <a:pt x="1794183" y="22004"/>
                  </a:lnTo>
                  <a:lnTo>
                    <a:pt x="1810988" y="22005"/>
                  </a:lnTo>
                  <a:lnTo>
                    <a:pt x="1827794" y="22006"/>
                  </a:lnTo>
                  <a:lnTo>
                    <a:pt x="1844601" y="22007"/>
                  </a:lnTo>
                  <a:lnTo>
                    <a:pt x="1861407" y="22007"/>
                  </a:lnTo>
                  <a:lnTo>
                    <a:pt x="1878214" y="22007"/>
                  </a:lnTo>
                  <a:lnTo>
                    <a:pt x="1895021" y="22007"/>
                  </a:lnTo>
                  <a:lnTo>
                    <a:pt x="1911834" y="22013"/>
                  </a:lnTo>
                  <a:lnTo>
                    <a:pt x="1928848" y="22220"/>
                  </a:lnTo>
                  <a:lnTo>
                    <a:pt x="1946431" y="22996"/>
                  </a:lnTo>
                  <a:lnTo>
                    <a:pt x="1964734" y="24491"/>
                  </a:lnTo>
                  <a:lnTo>
                    <a:pt x="1983520" y="26470"/>
                  </a:lnTo>
                  <a:lnTo>
                    <a:pt x="2002300" y="28443"/>
                  </a:lnTo>
                  <a:lnTo>
                    <a:pt x="2020786" y="30117"/>
                  </a:lnTo>
                  <a:lnTo>
                    <a:pt x="2038902" y="31219"/>
                  </a:lnTo>
                  <a:lnTo>
                    <a:pt x="2056677" y="31410"/>
                  </a:lnTo>
                  <a:lnTo>
                    <a:pt x="2074182" y="30607"/>
                  </a:lnTo>
                  <a:lnTo>
                    <a:pt x="2091681" y="29113"/>
                  </a:lnTo>
                  <a:lnTo>
                    <a:pt x="2109599" y="27474"/>
                  </a:lnTo>
                  <a:lnTo>
                    <a:pt x="2128131" y="26018"/>
                  </a:lnTo>
                  <a:lnTo>
                    <a:pt x="2147072" y="24658"/>
                  </a:lnTo>
                  <a:lnTo>
                    <a:pt x="2165957" y="23020"/>
                  </a:lnTo>
                  <a:lnTo>
                    <a:pt x="2184515" y="20903"/>
                  </a:lnTo>
                  <a:lnTo>
                    <a:pt x="2202678" y="18487"/>
                  </a:lnTo>
                  <a:lnTo>
                    <a:pt x="2220484" y="16211"/>
                  </a:lnTo>
                  <a:lnTo>
                    <a:pt x="2238004" y="14324"/>
                  </a:lnTo>
                  <a:lnTo>
                    <a:pt x="2255311" y="12874"/>
                  </a:lnTo>
                  <a:lnTo>
                    <a:pt x="2272462" y="11812"/>
                  </a:lnTo>
                  <a:lnTo>
                    <a:pt x="2289505" y="11055"/>
                  </a:lnTo>
                  <a:lnTo>
                    <a:pt x="2306472" y="10527"/>
                  </a:lnTo>
                  <a:lnTo>
                    <a:pt x="2323386" y="10164"/>
                  </a:lnTo>
                  <a:lnTo>
                    <a:pt x="2340272" y="9916"/>
                  </a:lnTo>
                  <a:lnTo>
                    <a:pt x="2357335" y="9747"/>
                  </a:lnTo>
                  <a:lnTo>
                    <a:pt x="2374951" y="9633"/>
                  </a:lnTo>
                  <a:lnTo>
                    <a:pt x="2393275" y="9557"/>
                  </a:lnTo>
                  <a:lnTo>
                    <a:pt x="2412075" y="9505"/>
                  </a:lnTo>
                  <a:lnTo>
                    <a:pt x="2430866" y="9471"/>
                  </a:lnTo>
                  <a:lnTo>
                    <a:pt x="2449364" y="9448"/>
                  </a:lnTo>
                  <a:lnTo>
                    <a:pt x="2467691" y="9433"/>
                  </a:lnTo>
                  <a:lnTo>
                    <a:pt x="2486245" y="9423"/>
                  </a:lnTo>
                  <a:lnTo>
                    <a:pt x="2505247" y="9416"/>
                  </a:lnTo>
                  <a:lnTo>
                    <a:pt x="2524726" y="9411"/>
                  </a:lnTo>
                  <a:lnTo>
                    <a:pt x="2544619" y="9408"/>
                  </a:lnTo>
                  <a:lnTo>
                    <a:pt x="2564835" y="9407"/>
                  </a:lnTo>
                  <a:lnTo>
                    <a:pt x="2585292" y="9405"/>
                  </a:lnTo>
                  <a:lnTo>
                    <a:pt x="2605922" y="9404"/>
                  </a:lnTo>
                  <a:lnTo>
                    <a:pt x="2626666" y="9404"/>
                  </a:lnTo>
                  <a:lnTo>
                    <a:pt x="2647293" y="9403"/>
                  </a:lnTo>
                  <a:lnTo>
                    <a:pt x="2667408" y="9403"/>
                  </a:lnTo>
                  <a:lnTo>
                    <a:pt x="2686842" y="9402"/>
                  </a:lnTo>
                  <a:lnTo>
                    <a:pt x="2705819" y="9402"/>
                  </a:lnTo>
                  <a:lnTo>
                    <a:pt x="2724819" y="9402"/>
                  </a:lnTo>
                  <a:lnTo>
                    <a:pt x="2744125" y="9402"/>
                  </a:lnTo>
                  <a:lnTo>
                    <a:pt x="2763809" y="9402"/>
                  </a:lnTo>
                  <a:lnTo>
                    <a:pt x="2783840" y="9402"/>
                  </a:lnTo>
                  <a:lnTo>
                    <a:pt x="2804145" y="9397"/>
                  </a:lnTo>
                  <a:lnTo>
                    <a:pt x="2824457" y="9190"/>
                  </a:lnTo>
                  <a:lnTo>
                    <a:pt x="2844352" y="8413"/>
                  </a:lnTo>
                  <a:lnTo>
                    <a:pt x="2863636" y="6918"/>
                  </a:lnTo>
                  <a:lnTo>
                    <a:pt x="2882509" y="4940"/>
                  </a:lnTo>
                  <a:lnTo>
                    <a:pt x="2901439" y="2966"/>
                  </a:lnTo>
                  <a:lnTo>
                    <a:pt x="2920697" y="1292"/>
                  </a:lnTo>
                  <a:lnTo>
                    <a:pt x="2940350" y="191"/>
                  </a:lnTo>
                  <a:lnTo>
                    <a:pt x="2960360" y="0"/>
                  </a:lnTo>
                  <a:lnTo>
                    <a:pt x="2980650" y="803"/>
                  </a:lnTo>
                  <a:lnTo>
                    <a:pt x="3000954" y="2297"/>
                  </a:lnTo>
                  <a:lnTo>
                    <a:pt x="3020842" y="3936"/>
                  </a:lnTo>
                  <a:lnTo>
                    <a:pt x="3040121" y="5386"/>
                  </a:lnTo>
                  <a:lnTo>
                    <a:pt x="3058992" y="6539"/>
                  </a:lnTo>
                  <a:lnTo>
                    <a:pt x="3077919" y="7401"/>
                  </a:lnTo>
                  <a:lnTo>
                    <a:pt x="3097171" y="8023"/>
                  </a:lnTo>
                  <a:lnTo>
                    <a:pt x="3116616" y="8460"/>
                  </a:lnTo>
                  <a:lnTo>
                    <a:pt x="3135849" y="8763"/>
                  </a:lnTo>
                  <a:lnTo>
                    <a:pt x="3154644" y="8976"/>
                  </a:lnTo>
                  <a:lnTo>
                    <a:pt x="3172968" y="9324"/>
                  </a:lnTo>
                  <a:lnTo>
                    <a:pt x="3190883" y="10196"/>
                  </a:lnTo>
                  <a:lnTo>
                    <a:pt x="3208477" y="11755"/>
                  </a:lnTo>
                  <a:lnTo>
                    <a:pt x="3225832" y="13777"/>
                  </a:lnTo>
                  <a:lnTo>
                    <a:pt x="3243016" y="15779"/>
                  </a:lnTo>
                  <a:lnTo>
                    <a:pt x="3260092" y="17478"/>
                  </a:lnTo>
                  <a:lnTo>
                    <a:pt x="3277487" y="18800"/>
                  </a:lnTo>
                  <a:lnTo>
                    <a:pt x="3295964" y="19776"/>
                  </a:lnTo>
                  <a:lnTo>
                    <a:pt x="3315841" y="20473"/>
                  </a:lnTo>
                  <a:lnTo>
                    <a:pt x="3336658" y="20963"/>
                  </a:lnTo>
                  <a:lnTo>
                    <a:pt x="3357448" y="21299"/>
                  </a:lnTo>
                  <a:lnTo>
                    <a:pt x="3377627" y="21530"/>
                  </a:lnTo>
                  <a:lnTo>
                    <a:pt x="3396787" y="21687"/>
                  </a:lnTo>
                  <a:lnTo>
                    <a:pt x="3416625" y="21810"/>
                  </a:lnTo>
                  <a:lnTo>
                    <a:pt x="3441551" y="21911"/>
                  </a:lnTo>
                  <a:lnTo>
                    <a:pt x="3479107" y="2200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1458424" y="4905105"/>
              <a:ext cx="129865" cy="200106"/>
            </a:xfrm>
            <a:custGeom>
              <a:avLst/>
              <a:gdLst/>
              <a:ahLst/>
              <a:cxnLst/>
              <a:rect l="0" t="0" r="0" b="0"/>
              <a:pathLst>
                <a:path w="129865" h="200106">
                  <a:moveTo>
                    <a:pt x="117258" y="11024"/>
                  </a:moveTo>
                  <a:lnTo>
                    <a:pt x="110073" y="4320"/>
                  </a:lnTo>
                  <a:lnTo>
                    <a:pt x="101878" y="723"/>
                  </a:lnTo>
                  <a:lnTo>
                    <a:pt x="91841" y="0"/>
                  </a:lnTo>
                  <a:lnTo>
                    <a:pt x="80521" y="2041"/>
                  </a:lnTo>
                  <a:lnTo>
                    <a:pt x="68948" y="7108"/>
                  </a:lnTo>
                  <a:lnTo>
                    <a:pt x="57748" y="15069"/>
                  </a:lnTo>
                  <a:lnTo>
                    <a:pt x="47126" y="25656"/>
                  </a:lnTo>
                  <a:lnTo>
                    <a:pt x="37064" y="38691"/>
                  </a:lnTo>
                  <a:lnTo>
                    <a:pt x="27477" y="53830"/>
                  </a:lnTo>
                  <a:lnTo>
                    <a:pt x="18647" y="70442"/>
                  </a:lnTo>
                  <a:lnTo>
                    <a:pt x="11214" y="87742"/>
                  </a:lnTo>
                  <a:lnTo>
                    <a:pt x="5424" y="105221"/>
                  </a:lnTo>
                  <a:lnTo>
                    <a:pt x="1535" y="122453"/>
                  </a:lnTo>
                  <a:lnTo>
                    <a:pt x="0" y="138997"/>
                  </a:lnTo>
                  <a:lnTo>
                    <a:pt x="839" y="154658"/>
                  </a:lnTo>
                  <a:lnTo>
                    <a:pt x="3919" y="168319"/>
                  </a:lnTo>
                  <a:lnTo>
                    <a:pt x="9169" y="177918"/>
                  </a:lnTo>
                  <a:lnTo>
                    <a:pt x="16327" y="182680"/>
                  </a:lnTo>
                  <a:lnTo>
                    <a:pt x="24823" y="182973"/>
                  </a:lnTo>
                  <a:lnTo>
                    <a:pt x="33913" y="179631"/>
                  </a:lnTo>
                  <a:lnTo>
                    <a:pt x="43118" y="173529"/>
                  </a:lnTo>
                  <a:lnTo>
                    <a:pt x="52035" y="165423"/>
                  </a:lnTo>
                  <a:lnTo>
                    <a:pt x="60234" y="155897"/>
                  </a:lnTo>
                  <a:lnTo>
                    <a:pt x="67563" y="145384"/>
                  </a:lnTo>
                  <a:lnTo>
                    <a:pt x="74088" y="134193"/>
                  </a:lnTo>
                  <a:lnTo>
                    <a:pt x="79958" y="122540"/>
                  </a:lnTo>
                  <a:lnTo>
                    <a:pt x="85325" y="110569"/>
                  </a:lnTo>
                  <a:lnTo>
                    <a:pt x="90130" y="98185"/>
                  </a:lnTo>
                  <a:lnTo>
                    <a:pt x="94110" y="85090"/>
                  </a:lnTo>
                  <a:lnTo>
                    <a:pt x="97193" y="71182"/>
                  </a:lnTo>
                  <a:lnTo>
                    <a:pt x="99671" y="56726"/>
                  </a:lnTo>
                  <a:lnTo>
                    <a:pt x="102071" y="42233"/>
                  </a:lnTo>
                  <a:lnTo>
                    <a:pt x="104694" y="28086"/>
                  </a:lnTo>
                  <a:lnTo>
                    <a:pt x="107128" y="17227"/>
                  </a:lnTo>
                  <a:lnTo>
                    <a:pt x="108445" y="13976"/>
                  </a:lnTo>
                  <a:lnTo>
                    <a:pt x="108533" y="18296"/>
                  </a:lnTo>
                  <a:lnTo>
                    <a:pt x="107977" y="28234"/>
                  </a:lnTo>
                  <a:lnTo>
                    <a:pt x="107254" y="41958"/>
                  </a:lnTo>
                  <a:lnTo>
                    <a:pt x="106787" y="57974"/>
                  </a:lnTo>
                  <a:lnTo>
                    <a:pt x="107017" y="75053"/>
                  </a:lnTo>
                  <a:lnTo>
                    <a:pt x="108106" y="92473"/>
                  </a:lnTo>
                  <a:lnTo>
                    <a:pt x="109993" y="109711"/>
                  </a:lnTo>
                  <a:lnTo>
                    <a:pt x="112532" y="126279"/>
                  </a:lnTo>
                  <a:lnTo>
                    <a:pt x="115560" y="141984"/>
                  </a:lnTo>
                  <a:lnTo>
                    <a:pt x="118761" y="156338"/>
                  </a:lnTo>
                  <a:lnTo>
                    <a:pt x="121980" y="169844"/>
                  </a:lnTo>
                  <a:lnTo>
                    <a:pt x="125497" y="183689"/>
                  </a:lnTo>
                  <a:lnTo>
                    <a:pt x="129864" y="20010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1659986" y="4783094"/>
              <a:ext cx="117385" cy="275558"/>
            </a:xfrm>
            <a:custGeom>
              <a:avLst/>
              <a:gdLst/>
              <a:ahLst/>
              <a:cxnLst/>
              <a:rect l="0" t="0" r="0" b="0"/>
              <a:pathLst>
                <a:path w="117385" h="275558">
                  <a:moveTo>
                    <a:pt x="92173" y="133035"/>
                  </a:moveTo>
                  <a:lnTo>
                    <a:pt x="78283" y="136708"/>
                  </a:lnTo>
                  <a:lnTo>
                    <a:pt x="66492" y="141572"/>
                  </a:lnTo>
                  <a:lnTo>
                    <a:pt x="55710" y="148148"/>
                  </a:lnTo>
                  <a:lnTo>
                    <a:pt x="45603" y="156242"/>
                  </a:lnTo>
                  <a:lnTo>
                    <a:pt x="35992" y="165578"/>
                  </a:lnTo>
                  <a:lnTo>
                    <a:pt x="26757" y="175876"/>
                  </a:lnTo>
                  <a:lnTo>
                    <a:pt x="18185" y="187081"/>
                  </a:lnTo>
                  <a:lnTo>
                    <a:pt x="10937" y="199357"/>
                  </a:lnTo>
                  <a:lnTo>
                    <a:pt x="5275" y="212699"/>
                  </a:lnTo>
                  <a:lnTo>
                    <a:pt x="1475" y="226566"/>
                  </a:lnTo>
                  <a:lnTo>
                    <a:pt x="0" y="240025"/>
                  </a:lnTo>
                  <a:lnTo>
                    <a:pt x="880" y="252556"/>
                  </a:lnTo>
                  <a:lnTo>
                    <a:pt x="3988" y="263301"/>
                  </a:lnTo>
                  <a:lnTo>
                    <a:pt x="9256" y="270916"/>
                  </a:lnTo>
                  <a:lnTo>
                    <a:pt x="16432" y="274956"/>
                  </a:lnTo>
                  <a:lnTo>
                    <a:pt x="25144" y="275557"/>
                  </a:lnTo>
                  <a:lnTo>
                    <a:pt x="35015" y="272975"/>
                  </a:lnTo>
                  <a:lnTo>
                    <a:pt x="45720" y="267696"/>
                  </a:lnTo>
                  <a:lnTo>
                    <a:pt x="56617" y="260302"/>
                  </a:lnTo>
                  <a:lnTo>
                    <a:pt x="66791" y="251334"/>
                  </a:lnTo>
                  <a:lnTo>
                    <a:pt x="75801" y="241225"/>
                  </a:lnTo>
                  <a:lnTo>
                    <a:pt x="83635" y="229916"/>
                  </a:lnTo>
                  <a:lnTo>
                    <a:pt x="90473" y="216919"/>
                  </a:lnTo>
                  <a:lnTo>
                    <a:pt x="96533" y="202101"/>
                  </a:lnTo>
                  <a:lnTo>
                    <a:pt x="101823" y="185857"/>
                  </a:lnTo>
                  <a:lnTo>
                    <a:pt x="106137" y="168882"/>
                  </a:lnTo>
                  <a:lnTo>
                    <a:pt x="109444" y="151643"/>
                  </a:lnTo>
                  <a:lnTo>
                    <a:pt x="111871" y="133980"/>
                  </a:lnTo>
                  <a:lnTo>
                    <a:pt x="113599" y="115243"/>
                  </a:lnTo>
                  <a:lnTo>
                    <a:pt x="114801" y="95155"/>
                  </a:lnTo>
                  <a:lnTo>
                    <a:pt x="115427" y="74176"/>
                  </a:lnTo>
                  <a:lnTo>
                    <a:pt x="115219" y="53269"/>
                  </a:lnTo>
                  <a:lnTo>
                    <a:pt x="114104" y="33040"/>
                  </a:lnTo>
                  <a:lnTo>
                    <a:pt x="112164" y="15222"/>
                  </a:lnTo>
                  <a:lnTo>
                    <a:pt x="109058" y="3551"/>
                  </a:lnTo>
                  <a:lnTo>
                    <a:pt x="105005" y="0"/>
                  </a:lnTo>
                  <a:lnTo>
                    <a:pt x="101376" y="3438"/>
                  </a:lnTo>
                  <a:lnTo>
                    <a:pt x="98589" y="12158"/>
                  </a:lnTo>
                  <a:lnTo>
                    <a:pt x="96374" y="24495"/>
                  </a:lnTo>
                  <a:lnTo>
                    <a:pt x="94190" y="38949"/>
                  </a:lnTo>
                  <a:lnTo>
                    <a:pt x="91730" y="54545"/>
                  </a:lnTo>
                  <a:lnTo>
                    <a:pt x="89294" y="70930"/>
                  </a:lnTo>
                  <a:lnTo>
                    <a:pt x="87647" y="88186"/>
                  </a:lnTo>
                  <a:lnTo>
                    <a:pt x="87165" y="106316"/>
                  </a:lnTo>
                  <a:lnTo>
                    <a:pt x="87838" y="125010"/>
                  </a:lnTo>
                  <a:lnTo>
                    <a:pt x="89483" y="143740"/>
                  </a:lnTo>
                  <a:lnTo>
                    <a:pt x="91879" y="162194"/>
                  </a:lnTo>
                  <a:lnTo>
                    <a:pt x="94827" y="180086"/>
                  </a:lnTo>
                  <a:lnTo>
                    <a:pt x="98168" y="197075"/>
                  </a:lnTo>
                  <a:lnTo>
                    <a:pt x="101778" y="213052"/>
                  </a:lnTo>
                  <a:lnTo>
                    <a:pt x="105390" y="227583"/>
                  </a:lnTo>
                  <a:lnTo>
                    <a:pt x="108941" y="241226"/>
                  </a:lnTo>
                  <a:lnTo>
                    <a:pt x="112738" y="255179"/>
                  </a:lnTo>
                  <a:lnTo>
                    <a:pt x="117384" y="27169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1802581" y="4941340"/>
              <a:ext cx="111892" cy="394338"/>
            </a:xfrm>
            <a:custGeom>
              <a:avLst/>
              <a:gdLst/>
              <a:ahLst/>
              <a:cxnLst/>
              <a:rect l="0" t="0" r="0" b="0"/>
              <a:pathLst>
                <a:path w="111892" h="394338">
                  <a:moveTo>
                    <a:pt x="88238" y="0"/>
                  </a:moveTo>
                  <a:lnTo>
                    <a:pt x="88318" y="14130"/>
                  </a:lnTo>
                  <a:lnTo>
                    <a:pt x="89085" y="28221"/>
                  </a:lnTo>
                  <a:lnTo>
                    <a:pt x="90631" y="43659"/>
                  </a:lnTo>
                  <a:lnTo>
                    <a:pt x="92651" y="60446"/>
                  </a:lnTo>
                  <a:lnTo>
                    <a:pt x="94648" y="78377"/>
                  </a:lnTo>
                  <a:lnTo>
                    <a:pt x="96346" y="97206"/>
                  </a:lnTo>
                  <a:lnTo>
                    <a:pt x="97868" y="116900"/>
                  </a:lnTo>
                  <a:lnTo>
                    <a:pt x="99615" y="137637"/>
                  </a:lnTo>
                  <a:lnTo>
                    <a:pt x="101803" y="159432"/>
                  </a:lnTo>
                  <a:lnTo>
                    <a:pt x="104268" y="182143"/>
                  </a:lnTo>
                  <a:lnTo>
                    <a:pt x="106576" y="205574"/>
                  </a:lnTo>
                  <a:lnTo>
                    <a:pt x="108484" y="229533"/>
                  </a:lnTo>
                  <a:lnTo>
                    <a:pt x="109948" y="253474"/>
                  </a:lnTo>
                  <a:lnTo>
                    <a:pt x="111020" y="276549"/>
                  </a:lnTo>
                  <a:lnTo>
                    <a:pt x="111772" y="298358"/>
                  </a:lnTo>
                  <a:lnTo>
                    <a:pt x="111891" y="318724"/>
                  </a:lnTo>
                  <a:lnTo>
                    <a:pt x="110705" y="337480"/>
                  </a:lnTo>
                  <a:lnTo>
                    <a:pt x="107943" y="354688"/>
                  </a:lnTo>
                  <a:lnTo>
                    <a:pt x="103327" y="369817"/>
                  </a:lnTo>
                  <a:lnTo>
                    <a:pt x="96390" y="381686"/>
                  </a:lnTo>
                  <a:lnTo>
                    <a:pt x="87112" y="389918"/>
                  </a:lnTo>
                  <a:lnTo>
                    <a:pt x="76011" y="394289"/>
                  </a:lnTo>
                  <a:lnTo>
                    <a:pt x="63889" y="394337"/>
                  </a:lnTo>
                  <a:lnTo>
                    <a:pt x="51325" y="390264"/>
                  </a:lnTo>
                  <a:lnTo>
                    <a:pt x="39156" y="383475"/>
                  </a:lnTo>
                  <a:lnTo>
                    <a:pt x="27386" y="375579"/>
                  </a:lnTo>
                  <a:lnTo>
                    <a:pt x="14991" y="365889"/>
                  </a:lnTo>
                  <a:lnTo>
                    <a:pt x="0" y="35295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1840397" y="4840496"/>
              <a:ext cx="12606" cy="1"/>
            </a:xfrm>
            <a:custGeom>
              <a:avLst/>
              <a:gdLst/>
              <a:ahLst/>
              <a:cxnLst/>
              <a:rect l="0" t="0" r="0" b="0"/>
              <a:pathLst>
                <a:path w="12606" h="1">
                  <a:moveTo>
                    <a:pt x="12605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1976491" y="4892438"/>
              <a:ext cx="153833" cy="196202"/>
            </a:xfrm>
            <a:custGeom>
              <a:avLst/>
              <a:gdLst/>
              <a:ahLst/>
              <a:cxnLst/>
              <a:rect l="0" t="0" r="0" b="0"/>
              <a:pathLst>
                <a:path w="153833" h="196202">
                  <a:moveTo>
                    <a:pt x="141226" y="36296"/>
                  </a:moveTo>
                  <a:lnTo>
                    <a:pt x="134121" y="25919"/>
                  </a:lnTo>
                  <a:lnTo>
                    <a:pt x="126692" y="17459"/>
                  </a:lnTo>
                  <a:lnTo>
                    <a:pt x="118197" y="10165"/>
                  </a:lnTo>
                  <a:lnTo>
                    <a:pt x="108690" y="4319"/>
                  </a:lnTo>
                  <a:lnTo>
                    <a:pt x="98338" y="826"/>
                  </a:lnTo>
                  <a:lnTo>
                    <a:pt x="87335" y="0"/>
                  </a:lnTo>
                  <a:lnTo>
                    <a:pt x="76049" y="1982"/>
                  </a:lnTo>
                  <a:lnTo>
                    <a:pt x="64984" y="7042"/>
                  </a:lnTo>
                  <a:lnTo>
                    <a:pt x="54406" y="15009"/>
                  </a:lnTo>
                  <a:lnTo>
                    <a:pt x="44546" y="25206"/>
                  </a:lnTo>
                  <a:lnTo>
                    <a:pt x="35705" y="36712"/>
                  </a:lnTo>
                  <a:lnTo>
                    <a:pt x="27940" y="48873"/>
                  </a:lnTo>
                  <a:lnTo>
                    <a:pt x="21122" y="61335"/>
                  </a:lnTo>
                  <a:lnTo>
                    <a:pt x="15055" y="73922"/>
                  </a:lnTo>
                  <a:lnTo>
                    <a:pt x="9561" y="86559"/>
                  </a:lnTo>
                  <a:lnTo>
                    <a:pt x="4874" y="99408"/>
                  </a:lnTo>
                  <a:lnTo>
                    <a:pt x="1611" y="112824"/>
                  </a:lnTo>
                  <a:lnTo>
                    <a:pt x="0" y="126946"/>
                  </a:lnTo>
                  <a:lnTo>
                    <a:pt x="95" y="141343"/>
                  </a:lnTo>
                  <a:lnTo>
                    <a:pt x="1979" y="155160"/>
                  </a:lnTo>
                  <a:lnTo>
                    <a:pt x="5522" y="167938"/>
                  </a:lnTo>
                  <a:lnTo>
                    <a:pt x="10823" y="179053"/>
                  </a:lnTo>
                  <a:lnTo>
                    <a:pt x="18300" y="187552"/>
                  </a:lnTo>
                  <a:lnTo>
                    <a:pt x="27974" y="193166"/>
                  </a:lnTo>
                  <a:lnTo>
                    <a:pt x="39156" y="196001"/>
                  </a:lnTo>
                  <a:lnTo>
                    <a:pt x="50704" y="196201"/>
                  </a:lnTo>
                  <a:lnTo>
                    <a:pt x="61924" y="194107"/>
                  </a:lnTo>
                  <a:lnTo>
                    <a:pt x="72578" y="189601"/>
                  </a:lnTo>
                  <a:lnTo>
                    <a:pt x="82671" y="182031"/>
                  </a:lnTo>
                  <a:lnTo>
                    <a:pt x="92283" y="171315"/>
                  </a:lnTo>
                  <a:lnTo>
                    <a:pt x="101132" y="158053"/>
                  </a:lnTo>
                  <a:lnTo>
                    <a:pt x="108579" y="143190"/>
                  </a:lnTo>
                  <a:lnTo>
                    <a:pt x="114390" y="127431"/>
                  </a:lnTo>
                  <a:lnTo>
                    <a:pt x="118700" y="111191"/>
                  </a:lnTo>
                  <a:lnTo>
                    <a:pt x="121792" y="94696"/>
                  </a:lnTo>
                  <a:lnTo>
                    <a:pt x="123939" y="78141"/>
                  </a:lnTo>
                  <a:lnTo>
                    <a:pt x="124573" y="64355"/>
                  </a:lnTo>
                  <a:lnTo>
                    <a:pt x="123596" y="57721"/>
                  </a:lnTo>
                  <a:lnTo>
                    <a:pt x="122686" y="58472"/>
                  </a:lnTo>
                  <a:lnTo>
                    <a:pt x="122655" y="64722"/>
                  </a:lnTo>
                  <a:lnTo>
                    <a:pt x="123633" y="74650"/>
                  </a:lnTo>
                  <a:lnTo>
                    <a:pt x="125486" y="86970"/>
                  </a:lnTo>
                  <a:lnTo>
                    <a:pt x="128026" y="100827"/>
                  </a:lnTo>
                  <a:lnTo>
                    <a:pt x="131119" y="115413"/>
                  </a:lnTo>
                  <a:lnTo>
                    <a:pt x="135138" y="131528"/>
                  </a:lnTo>
                  <a:lnTo>
                    <a:pt x="141770" y="153252"/>
                  </a:lnTo>
                  <a:lnTo>
                    <a:pt x="153832" y="18756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2224161" y="4660579"/>
            <a:ext cx="2565914" cy="469844"/>
            <a:chOff x="2224161" y="4660579"/>
            <a:chExt cx="2565914" cy="469844"/>
          </a:xfrm>
        </p:grpSpPr>
        <p:sp>
          <p:nvSpPr>
            <p:cNvPr id="147" name="Freeform 146"/>
            <p:cNvSpPr/>
            <p:nvPr/>
          </p:nvSpPr>
          <p:spPr>
            <a:xfrm>
              <a:off x="2224161" y="4897189"/>
              <a:ext cx="70033" cy="220628"/>
            </a:xfrm>
            <a:custGeom>
              <a:avLst/>
              <a:gdLst/>
              <a:ahLst/>
              <a:cxnLst/>
              <a:rect l="0" t="0" r="0" b="0"/>
              <a:pathLst>
                <a:path w="70033" h="220628">
                  <a:moveTo>
                    <a:pt x="70032" y="18940"/>
                  </a:moveTo>
                  <a:lnTo>
                    <a:pt x="66359" y="8803"/>
                  </a:lnTo>
                  <a:lnTo>
                    <a:pt x="61495" y="2643"/>
                  </a:lnTo>
                  <a:lnTo>
                    <a:pt x="54930" y="0"/>
                  </a:lnTo>
                  <a:lnTo>
                    <a:pt x="47251" y="627"/>
                  </a:lnTo>
                  <a:lnTo>
                    <a:pt x="39467" y="4678"/>
                  </a:lnTo>
                  <a:lnTo>
                    <a:pt x="32175" y="11924"/>
                  </a:lnTo>
                  <a:lnTo>
                    <a:pt x="25549" y="22015"/>
                  </a:lnTo>
                  <a:lnTo>
                    <a:pt x="19548" y="34710"/>
                  </a:lnTo>
                  <a:lnTo>
                    <a:pt x="14061" y="49623"/>
                  </a:lnTo>
                  <a:lnTo>
                    <a:pt x="9160" y="66286"/>
                  </a:lnTo>
                  <a:lnTo>
                    <a:pt x="5109" y="84257"/>
                  </a:lnTo>
                  <a:lnTo>
                    <a:pt x="1990" y="103158"/>
                  </a:lnTo>
                  <a:lnTo>
                    <a:pt x="97" y="122322"/>
                  </a:lnTo>
                  <a:lnTo>
                    <a:pt x="0" y="140807"/>
                  </a:lnTo>
                  <a:lnTo>
                    <a:pt x="1853" y="158144"/>
                  </a:lnTo>
                  <a:lnTo>
                    <a:pt x="5757" y="173771"/>
                  </a:lnTo>
                  <a:lnTo>
                    <a:pt x="12737" y="188357"/>
                  </a:lnTo>
                  <a:lnTo>
                    <a:pt x="27422" y="203177"/>
                  </a:lnTo>
                  <a:lnTo>
                    <a:pt x="57427" y="22062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2369826" y="4918592"/>
              <a:ext cx="111209" cy="203121"/>
            </a:xfrm>
            <a:custGeom>
              <a:avLst/>
              <a:gdLst/>
              <a:ahLst/>
              <a:cxnLst/>
              <a:rect l="0" t="0" r="0" b="0"/>
              <a:pathLst>
                <a:path w="111209" h="203121">
                  <a:moveTo>
                    <a:pt x="0" y="73170"/>
                  </a:moveTo>
                  <a:lnTo>
                    <a:pt x="10618" y="76521"/>
                  </a:lnTo>
                  <a:lnTo>
                    <a:pt x="21378" y="78320"/>
                  </a:lnTo>
                  <a:lnTo>
                    <a:pt x="33334" y="78681"/>
                  </a:lnTo>
                  <a:lnTo>
                    <a:pt x="46067" y="77661"/>
                  </a:lnTo>
                  <a:lnTo>
                    <a:pt x="58656" y="75127"/>
                  </a:lnTo>
                  <a:lnTo>
                    <a:pt x="70566" y="71144"/>
                  </a:lnTo>
                  <a:lnTo>
                    <a:pt x="81477" y="65748"/>
                  </a:lnTo>
                  <a:lnTo>
                    <a:pt x="91103" y="58842"/>
                  </a:lnTo>
                  <a:lnTo>
                    <a:pt x="99416" y="50525"/>
                  </a:lnTo>
                  <a:lnTo>
                    <a:pt x="106009" y="41229"/>
                  </a:lnTo>
                  <a:lnTo>
                    <a:pt x="110022" y="31592"/>
                  </a:lnTo>
                  <a:lnTo>
                    <a:pt x="111208" y="22027"/>
                  </a:lnTo>
                  <a:lnTo>
                    <a:pt x="109673" y="13274"/>
                  </a:lnTo>
                  <a:lnTo>
                    <a:pt x="105549" y="6459"/>
                  </a:lnTo>
                  <a:lnTo>
                    <a:pt x="99191" y="2022"/>
                  </a:lnTo>
                  <a:lnTo>
                    <a:pt x="91252" y="0"/>
                  </a:lnTo>
                  <a:lnTo>
                    <a:pt x="82545" y="355"/>
                  </a:lnTo>
                  <a:lnTo>
                    <a:pt x="73590" y="2819"/>
                  </a:lnTo>
                  <a:lnTo>
                    <a:pt x="64437" y="7372"/>
                  </a:lnTo>
                  <a:lnTo>
                    <a:pt x="54805" y="14336"/>
                  </a:lnTo>
                  <a:lnTo>
                    <a:pt x="44571" y="23678"/>
                  </a:lnTo>
                  <a:lnTo>
                    <a:pt x="34350" y="35246"/>
                  </a:lnTo>
                  <a:lnTo>
                    <a:pt x="25345" y="48963"/>
                  </a:lnTo>
                  <a:lnTo>
                    <a:pt x="18138" y="64572"/>
                  </a:lnTo>
                  <a:lnTo>
                    <a:pt x="12711" y="81505"/>
                  </a:lnTo>
                  <a:lnTo>
                    <a:pt x="8780" y="99022"/>
                  </a:lnTo>
                  <a:lnTo>
                    <a:pt x="6021" y="116641"/>
                  </a:lnTo>
                  <a:lnTo>
                    <a:pt x="4715" y="133765"/>
                  </a:lnTo>
                  <a:lnTo>
                    <a:pt x="5721" y="149599"/>
                  </a:lnTo>
                  <a:lnTo>
                    <a:pt x="9328" y="163826"/>
                  </a:lnTo>
                  <a:lnTo>
                    <a:pt x="15482" y="176159"/>
                  </a:lnTo>
                  <a:lnTo>
                    <a:pt x="24096" y="186132"/>
                  </a:lnTo>
                  <a:lnTo>
                    <a:pt x="34844" y="193724"/>
                  </a:lnTo>
                  <a:lnTo>
                    <a:pt x="46790" y="199045"/>
                  </a:lnTo>
                  <a:lnTo>
                    <a:pt x="59807" y="202520"/>
                  </a:lnTo>
                  <a:lnTo>
                    <a:pt x="76369" y="203120"/>
                  </a:lnTo>
                  <a:lnTo>
                    <a:pt x="100844" y="1992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2533697" y="4897822"/>
              <a:ext cx="163872" cy="219995"/>
            </a:xfrm>
            <a:custGeom>
              <a:avLst/>
              <a:gdLst/>
              <a:ahLst/>
              <a:cxnLst/>
              <a:rect l="0" t="0" r="0" b="0"/>
              <a:pathLst>
                <a:path w="163872" h="219995">
                  <a:moveTo>
                    <a:pt x="0" y="43518"/>
                  </a:moveTo>
                  <a:lnTo>
                    <a:pt x="1726" y="53902"/>
                  </a:lnTo>
                  <a:lnTo>
                    <a:pt x="4018" y="68686"/>
                  </a:lnTo>
                  <a:lnTo>
                    <a:pt x="6200" y="85661"/>
                  </a:lnTo>
                  <a:lnTo>
                    <a:pt x="7996" y="103930"/>
                  </a:lnTo>
                  <a:lnTo>
                    <a:pt x="9364" y="122861"/>
                  </a:lnTo>
                  <a:lnTo>
                    <a:pt x="10361" y="141818"/>
                  </a:lnTo>
                  <a:lnTo>
                    <a:pt x="11043" y="160359"/>
                  </a:lnTo>
                  <a:lnTo>
                    <a:pt x="10609" y="174814"/>
                  </a:lnTo>
                  <a:lnTo>
                    <a:pt x="8636" y="179979"/>
                  </a:lnTo>
                  <a:lnTo>
                    <a:pt x="6440" y="176100"/>
                  </a:lnTo>
                  <a:lnTo>
                    <a:pt x="4610" y="165410"/>
                  </a:lnTo>
                  <a:lnTo>
                    <a:pt x="3430" y="150572"/>
                  </a:lnTo>
                  <a:lnTo>
                    <a:pt x="3205" y="134217"/>
                  </a:lnTo>
                  <a:lnTo>
                    <a:pt x="4001" y="117859"/>
                  </a:lnTo>
                  <a:lnTo>
                    <a:pt x="5700" y="101703"/>
                  </a:lnTo>
                  <a:lnTo>
                    <a:pt x="8116" y="85132"/>
                  </a:lnTo>
                  <a:lnTo>
                    <a:pt x="11081" y="67778"/>
                  </a:lnTo>
                  <a:lnTo>
                    <a:pt x="14835" y="50371"/>
                  </a:lnTo>
                  <a:lnTo>
                    <a:pt x="20002" y="34493"/>
                  </a:lnTo>
                  <a:lnTo>
                    <a:pt x="26805" y="20941"/>
                  </a:lnTo>
                  <a:lnTo>
                    <a:pt x="35109" y="10299"/>
                  </a:lnTo>
                  <a:lnTo>
                    <a:pt x="44629" y="3306"/>
                  </a:lnTo>
                  <a:lnTo>
                    <a:pt x="55063" y="0"/>
                  </a:lnTo>
                  <a:lnTo>
                    <a:pt x="65965" y="257"/>
                  </a:lnTo>
                  <a:lnTo>
                    <a:pt x="76769" y="4132"/>
                  </a:lnTo>
                  <a:lnTo>
                    <a:pt x="87173" y="11291"/>
                  </a:lnTo>
                  <a:lnTo>
                    <a:pt x="96916" y="20942"/>
                  </a:lnTo>
                  <a:lnTo>
                    <a:pt x="105679" y="32077"/>
                  </a:lnTo>
                  <a:lnTo>
                    <a:pt x="113386" y="44003"/>
                  </a:lnTo>
                  <a:lnTo>
                    <a:pt x="119962" y="56712"/>
                  </a:lnTo>
                  <a:lnTo>
                    <a:pt x="125229" y="70739"/>
                  </a:lnTo>
                  <a:lnTo>
                    <a:pt x="129224" y="86292"/>
                  </a:lnTo>
                  <a:lnTo>
                    <a:pt x="132335" y="103048"/>
                  </a:lnTo>
                  <a:lnTo>
                    <a:pt x="135171" y="120377"/>
                  </a:lnTo>
                  <a:lnTo>
                    <a:pt x="138105" y="137830"/>
                  </a:lnTo>
                  <a:lnTo>
                    <a:pt x="141323" y="154717"/>
                  </a:lnTo>
                  <a:lnTo>
                    <a:pt x="145370" y="171795"/>
                  </a:lnTo>
                  <a:lnTo>
                    <a:pt x="151946" y="191894"/>
                  </a:lnTo>
                  <a:lnTo>
                    <a:pt x="163871" y="21999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2735384" y="4752258"/>
              <a:ext cx="50423" cy="365559"/>
            </a:xfrm>
            <a:custGeom>
              <a:avLst/>
              <a:gdLst/>
              <a:ahLst/>
              <a:cxnLst/>
              <a:rect l="0" t="0" r="0" b="0"/>
              <a:pathLst>
                <a:path w="50423" h="365559">
                  <a:moveTo>
                    <a:pt x="0" y="0"/>
                  </a:moveTo>
                  <a:lnTo>
                    <a:pt x="3433" y="10699"/>
                  </a:lnTo>
                  <a:lnTo>
                    <a:pt x="5998" y="22225"/>
                  </a:lnTo>
                  <a:lnTo>
                    <a:pt x="7917" y="35739"/>
                  </a:lnTo>
                  <a:lnTo>
                    <a:pt x="9330" y="50905"/>
                  </a:lnTo>
                  <a:lnTo>
                    <a:pt x="10346" y="67044"/>
                  </a:lnTo>
                  <a:lnTo>
                    <a:pt x="11067" y="83646"/>
                  </a:lnTo>
                  <a:lnTo>
                    <a:pt x="11770" y="100244"/>
                  </a:lnTo>
                  <a:lnTo>
                    <a:pt x="12886" y="116339"/>
                  </a:lnTo>
                  <a:lnTo>
                    <a:pt x="14613" y="131727"/>
                  </a:lnTo>
                  <a:lnTo>
                    <a:pt x="16748" y="146622"/>
                  </a:lnTo>
                  <a:lnTo>
                    <a:pt x="18827" y="161508"/>
                  </a:lnTo>
                  <a:lnTo>
                    <a:pt x="20583" y="176681"/>
                  </a:lnTo>
                  <a:lnTo>
                    <a:pt x="22146" y="192415"/>
                  </a:lnTo>
                  <a:lnTo>
                    <a:pt x="23921" y="209050"/>
                  </a:lnTo>
                  <a:lnTo>
                    <a:pt x="26135" y="226674"/>
                  </a:lnTo>
                  <a:lnTo>
                    <a:pt x="28820" y="244984"/>
                  </a:lnTo>
                  <a:lnTo>
                    <a:pt x="31914" y="263436"/>
                  </a:lnTo>
                  <a:lnTo>
                    <a:pt x="35323" y="281682"/>
                  </a:lnTo>
                  <a:lnTo>
                    <a:pt x="38783" y="299120"/>
                  </a:lnTo>
                  <a:lnTo>
                    <a:pt x="42207" y="316635"/>
                  </a:lnTo>
                  <a:lnTo>
                    <a:pt x="45893" y="337099"/>
                  </a:lnTo>
                  <a:lnTo>
                    <a:pt x="50422" y="3655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2672357" y="4853101"/>
              <a:ext cx="151267" cy="12607"/>
            </a:xfrm>
            <a:custGeom>
              <a:avLst/>
              <a:gdLst/>
              <a:ahLst/>
              <a:cxnLst/>
              <a:rect l="0" t="0" r="0" b="0"/>
              <a:pathLst>
                <a:path w="151267" h="12607">
                  <a:moveTo>
                    <a:pt x="0" y="12606"/>
                  </a:moveTo>
                  <a:lnTo>
                    <a:pt x="8648" y="12600"/>
                  </a:lnTo>
                  <a:lnTo>
                    <a:pt x="20726" y="12393"/>
                  </a:lnTo>
                  <a:lnTo>
                    <a:pt x="33966" y="11618"/>
                  </a:lnTo>
                  <a:lnTo>
                    <a:pt x="47450" y="10122"/>
                  </a:lnTo>
                  <a:lnTo>
                    <a:pt x="61055" y="8144"/>
                  </a:lnTo>
                  <a:lnTo>
                    <a:pt x="75068" y="6170"/>
                  </a:lnTo>
                  <a:lnTo>
                    <a:pt x="89622" y="4491"/>
                  </a:lnTo>
                  <a:lnTo>
                    <a:pt x="103978" y="3179"/>
                  </a:lnTo>
                  <a:lnTo>
                    <a:pt x="118022" y="2068"/>
                  </a:lnTo>
                  <a:lnTo>
                    <a:pt x="132992" y="1064"/>
                  </a:lnTo>
                  <a:lnTo>
                    <a:pt x="15126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2996250" y="4878312"/>
              <a:ext cx="139892" cy="226229"/>
            </a:xfrm>
            <a:custGeom>
              <a:avLst/>
              <a:gdLst/>
              <a:ahLst/>
              <a:cxnLst/>
              <a:rect l="0" t="0" r="0" b="0"/>
              <a:pathLst>
                <a:path w="139892" h="226229">
                  <a:moveTo>
                    <a:pt x="66876" y="0"/>
                  </a:moveTo>
                  <a:lnTo>
                    <a:pt x="58234" y="11"/>
                  </a:lnTo>
                  <a:lnTo>
                    <a:pt x="46363" y="425"/>
                  </a:lnTo>
                  <a:lnTo>
                    <a:pt x="33899" y="1977"/>
                  </a:lnTo>
                  <a:lnTo>
                    <a:pt x="21943" y="4984"/>
                  </a:lnTo>
                  <a:lnTo>
                    <a:pt x="11558" y="9563"/>
                  </a:lnTo>
                  <a:lnTo>
                    <a:pt x="4176" y="15837"/>
                  </a:lnTo>
                  <a:lnTo>
                    <a:pt x="293" y="23692"/>
                  </a:lnTo>
                  <a:lnTo>
                    <a:pt x="0" y="32660"/>
                  </a:lnTo>
                  <a:lnTo>
                    <a:pt x="3425" y="42067"/>
                  </a:lnTo>
                  <a:lnTo>
                    <a:pt x="10249" y="51490"/>
                  </a:lnTo>
                  <a:lnTo>
                    <a:pt x="19858" y="60756"/>
                  </a:lnTo>
                  <a:lnTo>
                    <a:pt x="31594" y="69826"/>
                  </a:lnTo>
                  <a:lnTo>
                    <a:pt x="44876" y="78720"/>
                  </a:lnTo>
                  <a:lnTo>
                    <a:pt x="58859" y="87473"/>
                  </a:lnTo>
                  <a:lnTo>
                    <a:pt x="72475" y="96121"/>
                  </a:lnTo>
                  <a:lnTo>
                    <a:pt x="85172" y="104698"/>
                  </a:lnTo>
                  <a:lnTo>
                    <a:pt x="96861" y="113424"/>
                  </a:lnTo>
                  <a:lnTo>
                    <a:pt x="107667" y="122682"/>
                  </a:lnTo>
                  <a:lnTo>
                    <a:pt x="117761" y="132645"/>
                  </a:lnTo>
                  <a:lnTo>
                    <a:pt x="126734" y="143476"/>
                  </a:lnTo>
                  <a:lnTo>
                    <a:pt x="133629" y="155430"/>
                  </a:lnTo>
                  <a:lnTo>
                    <a:pt x="138078" y="168513"/>
                  </a:lnTo>
                  <a:lnTo>
                    <a:pt x="139891" y="181986"/>
                  </a:lnTo>
                  <a:lnTo>
                    <a:pt x="138749" y="194534"/>
                  </a:lnTo>
                  <a:lnTo>
                    <a:pt x="134778" y="205482"/>
                  </a:lnTo>
                  <a:lnTo>
                    <a:pt x="128236" y="214391"/>
                  </a:lnTo>
                  <a:lnTo>
                    <a:pt x="119291" y="220764"/>
                  </a:lnTo>
                  <a:lnTo>
                    <a:pt x="108281" y="224602"/>
                  </a:lnTo>
                  <a:lnTo>
                    <a:pt x="95903" y="226228"/>
                  </a:lnTo>
                  <a:lnTo>
                    <a:pt x="81651" y="226097"/>
                  </a:lnTo>
                  <a:lnTo>
                    <a:pt x="61602" y="222862"/>
                  </a:lnTo>
                  <a:lnTo>
                    <a:pt x="29060" y="21429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189181" y="4953945"/>
              <a:ext cx="25212" cy="138661"/>
            </a:xfrm>
            <a:custGeom>
              <a:avLst/>
              <a:gdLst/>
              <a:ahLst/>
              <a:cxnLst/>
              <a:rect l="0" t="0" r="0" b="0"/>
              <a:pathLst>
                <a:path w="25212" h="138661">
                  <a:moveTo>
                    <a:pt x="25211" y="0"/>
                  </a:moveTo>
                  <a:lnTo>
                    <a:pt x="25206" y="8654"/>
                  </a:lnTo>
                  <a:lnTo>
                    <a:pt x="24999" y="20939"/>
                  </a:lnTo>
                  <a:lnTo>
                    <a:pt x="24222" y="34955"/>
                  </a:lnTo>
                  <a:lnTo>
                    <a:pt x="22722" y="49922"/>
                  </a:lnTo>
                  <a:lnTo>
                    <a:pt x="20491" y="65218"/>
                  </a:lnTo>
                  <a:lnTo>
                    <a:pt x="17225" y="81865"/>
                  </a:lnTo>
                  <a:lnTo>
                    <a:pt x="11295" y="103993"/>
                  </a:lnTo>
                  <a:lnTo>
                    <a:pt x="0" y="1386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3239603" y="4790074"/>
              <a:ext cx="1" cy="50423"/>
            </a:xfrm>
            <a:custGeom>
              <a:avLst/>
              <a:gdLst/>
              <a:ahLst/>
              <a:cxnLst/>
              <a:rect l="0" t="0" r="0" b="0"/>
              <a:pathLst>
                <a:path w="1" h="50423">
                  <a:moveTo>
                    <a:pt x="0" y="0"/>
                  </a:moveTo>
                  <a:lnTo>
                    <a:pt x="0" y="13770"/>
                  </a:lnTo>
                  <a:lnTo>
                    <a:pt x="0" y="25587"/>
                  </a:lnTo>
                  <a:lnTo>
                    <a:pt x="0" y="36919"/>
                  </a:lnTo>
                  <a:lnTo>
                    <a:pt x="0" y="5042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3263688" y="4795513"/>
              <a:ext cx="177603" cy="334910"/>
            </a:xfrm>
            <a:custGeom>
              <a:avLst/>
              <a:gdLst/>
              <a:ahLst/>
              <a:cxnLst/>
              <a:rect l="0" t="0" r="0" b="0"/>
              <a:pathLst>
                <a:path w="177603" h="334910">
                  <a:moveTo>
                    <a:pt x="164997" y="133221"/>
                  </a:moveTo>
                  <a:lnTo>
                    <a:pt x="157891" y="126277"/>
                  </a:lnTo>
                  <a:lnTo>
                    <a:pt x="150463" y="120381"/>
                  </a:lnTo>
                  <a:lnTo>
                    <a:pt x="141962" y="115006"/>
                  </a:lnTo>
                  <a:lnTo>
                    <a:pt x="132248" y="110574"/>
                  </a:lnTo>
                  <a:lnTo>
                    <a:pt x="121120" y="108097"/>
                  </a:lnTo>
                  <a:lnTo>
                    <a:pt x="108622" y="107975"/>
                  </a:lnTo>
                  <a:lnTo>
                    <a:pt x="95357" y="110039"/>
                  </a:lnTo>
                  <a:lnTo>
                    <a:pt x="82319" y="113887"/>
                  </a:lnTo>
                  <a:lnTo>
                    <a:pt x="70056" y="119107"/>
                  </a:lnTo>
                  <a:lnTo>
                    <a:pt x="58682" y="125917"/>
                  </a:lnTo>
                  <a:lnTo>
                    <a:pt x="48097" y="135133"/>
                  </a:lnTo>
                  <a:lnTo>
                    <a:pt x="38145" y="147002"/>
                  </a:lnTo>
                  <a:lnTo>
                    <a:pt x="28863" y="161060"/>
                  </a:lnTo>
                  <a:lnTo>
                    <a:pt x="20487" y="176466"/>
                  </a:lnTo>
                  <a:lnTo>
                    <a:pt x="13085" y="192594"/>
                  </a:lnTo>
                  <a:lnTo>
                    <a:pt x="6934" y="209083"/>
                  </a:lnTo>
                  <a:lnTo>
                    <a:pt x="2599" y="225746"/>
                  </a:lnTo>
                  <a:lnTo>
                    <a:pt x="230" y="242481"/>
                  </a:lnTo>
                  <a:lnTo>
                    <a:pt x="0" y="258851"/>
                  </a:lnTo>
                  <a:lnTo>
                    <a:pt x="2294" y="274097"/>
                  </a:lnTo>
                  <a:lnTo>
                    <a:pt x="7082" y="287886"/>
                  </a:lnTo>
                  <a:lnTo>
                    <a:pt x="14192" y="299703"/>
                  </a:lnTo>
                  <a:lnTo>
                    <a:pt x="23528" y="308684"/>
                  </a:lnTo>
                  <a:lnTo>
                    <a:pt x="34804" y="314621"/>
                  </a:lnTo>
                  <a:lnTo>
                    <a:pt x="47243" y="317471"/>
                  </a:lnTo>
                  <a:lnTo>
                    <a:pt x="59724" y="317044"/>
                  </a:lnTo>
                  <a:lnTo>
                    <a:pt x="71612" y="313556"/>
                  </a:lnTo>
                  <a:lnTo>
                    <a:pt x="82736" y="307139"/>
                  </a:lnTo>
                  <a:lnTo>
                    <a:pt x="93153" y="297641"/>
                  </a:lnTo>
                  <a:lnTo>
                    <a:pt x="102993" y="285280"/>
                  </a:lnTo>
                  <a:lnTo>
                    <a:pt x="112200" y="270938"/>
                  </a:lnTo>
                  <a:lnTo>
                    <a:pt x="120524" y="255896"/>
                  </a:lnTo>
                  <a:lnTo>
                    <a:pt x="127899" y="240950"/>
                  </a:lnTo>
                  <a:lnTo>
                    <a:pt x="134234" y="226210"/>
                  </a:lnTo>
                  <a:lnTo>
                    <a:pt x="139330" y="211357"/>
                  </a:lnTo>
                  <a:lnTo>
                    <a:pt x="143195" y="196178"/>
                  </a:lnTo>
                  <a:lnTo>
                    <a:pt x="145811" y="180625"/>
                  </a:lnTo>
                  <a:lnTo>
                    <a:pt x="147038" y="164740"/>
                  </a:lnTo>
                  <a:lnTo>
                    <a:pt x="146939" y="148574"/>
                  </a:lnTo>
                  <a:lnTo>
                    <a:pt x="145921" y="131604"/>
                  </a:lnTo>
                  <a:lnTo>
                    <a:pt x="144603" y="112785"/>
                  </a:lnTo>
                  <a:lnTo>
                    <a:pt x="143362" y="91709"/>
                  </a:lnTo>
                  <a:lnTo>
                    <a:pt x="142146" y="69112"/>
                  </a:lnTo>
                  <a:lnTo>
                    <a:pt x="140604" y="46484"/>
                  </a:lnTo>
                  <a:lnTo>
                    <a:pt x="138543" y="24801"/>
                  </a:lnTo>
                  <a:lnTo>
                    <a:pt x="135841" y="7714"/>
                  </a:lnTo>
                  <a:lnTo>
                    <a:pt x="132976" y="0"/>
                  </a:lnTo>
                  <a:lnTo>
                    <a:pt x="130848" y="893"/>
                  </a:lnTo>
                  <a:lnTo>
                    <a:pt x="129483" y="7716"/>
                  </a:lnTo>
                  <a:lnTo>
                    <a:pt x="128839" y="18073"/>
                  </a:lnTo>
                  <a:lnTo>
                    <a:pt x="129088" y="30166"/>
                  </a:lnTo>
                  <a:lnTo>
                    <a:pt x="130254" y="42970"/>
                  </a:lnTo>
                  <a:lnTo>
                    <a:pt x="132025" y="56184"/>
                  </a:lnTo>
                  <a:lnTo>
                    <a:pt x="133865" y="69971"/>
                  </a:lnTo>
                  <a:lnTo>
                    <a:pt x="135459" y="84415"/>
                  </a:lnTo>
                  <a:lnTo>
                    <a:pt x="136711" y="99465"/>
                  </a:lnTo>
                  <a:lnTo>
                    <a:pt x="137642" y="115008"/>
                  </a:lnTo>
                  <a:lnTo>
                    <a:pt x="138316" y="130922"/>
                  </a:lnTo>
                  <a:lnTo>
                    <a:pt x="138992" y="146908"/>
                  </a:lnTo>
                  <a:lnTo>
                    <a:pt x="140092" y="162519"/>
                  </a:lnTo>
                  <a:lnTo>
                    <a:pt x="141809" y="177551"/>
                  </a:lnTo>
                  <a:lnTo>
                    <a:pt x="143938" y="192393"/>
                  </a:lnTo>
                  <a:lnTo>
                    <a:pt x="146014" y="207873"/>
                  </a:lnTo>
                  <a:lnTo>
                    <a:pt x="147773" y="224403"/>
                  </a:lnTo>
                  <a:lnTo>
                    <a:pt x="149541" y="241615"/>
                  </a:lnTo>
                  <a:lnTo>
                    <a:pt x="152091" y="258613"/>
                  </a:lnTo>
                  <a:lnTo>
                    <a:pt x="155794" y="274864"/>
                  </a:lnTo>
                  <a:lnTo>
                    <a:pt x="160272" y="289721"/>
                  </a:lnTo>
                  <a:lnTo>
                    <a:pt x="165045" y="303688"/>
                  </a:lnTo>
                  <a:lnTo>
                    <a:pt x="170538" y="317983"/>
                  </a:lnTo>
                  <a:lnTo>
                    <a:pt x="177602" y="3349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3491712" y="4898128"/>
              <a:ext cx="163872" cy="198689"/>
            </a:xfrm>
            <a:custGeom>
              <a:avLst/>
              <a:gdLst/>
              <a:ahLst/>
              <a:cxnLst/>
              <a:rect l="0" t="0" r="0" b="0"/>
              <a:pathLst>
                <a:path w="163872" h="198689">
                  <a:moveTo>
                    <a:pt x="0" y="55817"/>
                  </a:moveTo>
                  <a:lnTo>
                    <a:pt x="10538" y="59169"/>
                  </a:lnTo>
                  <a:lnTo>
                    <a:pt x="20531" y="60967"/>
                  </a:lnTo>
                  <a:lnTo>
                    <a:pt x="30940" y="61329"/>
                  </a:lnTo>
                  <a:lnTo>
                    <a:pt x="41654" y="60308"/>
                  </a:lnTo>
                  <a:lnTo>
                    <a:pt x="52245" y="57776"/>
                  </a:lnTo>
                  <a:lnTo>
                    <a:pt x="62452" y="53787"/>
                  </a:lnTo>
                  <a:lnTo>
                    <a:pt x="71635" y="48183"/>
                  </a:lnTo>
                  <a:lnTo>
                    <a:pt x="78738" y="40501"/>
                  </a:lnTo>
                  <a:lnTo>
                    <a:pt x="83361" y="30705"/>
                  </a:lnTo>
                  <a:lnTo>
                    <a:pt x="85305" y="20052"/>
                  </a:lnTo>
                  <a:lnTo>
                    <a:pt x="84259" y="10770"/>
                  </a:lnTo>
                  <a:lnTo>
                    <a:pt x="80368" y="4022"/>
                  </a:lnTo>
                  <a:lnTo>
                    <a:pt x="74289" y="310"/>
                  </a:lnTo>
                  <a:lnTo>
                    <a:pt x="66929" y="0"/>
                  </a:lnTo>
                  <a:lnTo>
                    <a:pt x="58936" y="2910"/>
                  </a:lnTo>
                  <a:lnTo>
                    <a:pt x="50857" y="8700"/>
                  </a:lnTo>
                  <a:lnTo>
                    <a:pt x="43232" y="17121"/>
                  </a:lnTo>
                  <a:lnTo>
                    <a:pt x="36302" y="27788"/>
                  </a:lnTo>
                  <a:lnTo>
                    <a:pt x="30454" y="40421"/>
                  </a:lnTo>
                  <a:lnTo>
                    <a:pt x="26313" y="54942"/>
                  </a:lnTo>
                  <a:lnTo>
                    <a:pt x="24066" y="71127"/>
                  </a:lnTo>
                  <a:lnTo>
                    <a:pt x="23712" y="88264"/>
                  </a:lnTo>
                  <a:lnTo>
                    <a:pt x="25284" y="105289"/>
                  </a:lnTo>
                  <a:lnTo>
                    <a:pt x="28607" y="121609"/>
                  </a:lnTo>
                  <a:lnTo>
                    <a:pt x="33555" y="136888"/>
                  </a:lnTo>
                  <a:lnTo>
                    <a:pt x="40158" y="150837"/>
                  </a:lnTo>
                  <a:lnTo>
                    <a:pt x="48282" y="163446"/>
                  </a:lnTo>
                  <a:lnTo>
                    <a:pt x="57853" y="174511"/>
                  </a:lnTo>
                  <a:lnTo>
                    <a:pt x="68951" y="183544"/>
                  </a:lnTo>
                  <a:lnTo>
                    <a:pt x="81460" y="190462"/>
                  </a:lnTo>
                  <a:lnTo>
                    <a:pt x="94872" y="195310"/>
                  </a:lnTo>
                  <a:lnTo>
                    <a:pt x="109942" y="198407"/>
                  </a:lnTo>
                  <a:lnTo>
                    <a:pt x="130667" y="198688"/>
                  </a:lnTo>
                  <a:lnTo>
                    <a:pt x="163871" y="19447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3797065" y="4841098"/>
              <a:ext cx="136905" cy="226668"/>
            </a:xfrm>
            <a:custGeom>
              <a:avLst/>
              <a:gdLst/>
              <a:ahLst/>
              <a:cxnLst/>
              <a:rect l="0" t="0" r="0" b="0"/>
              <a:pathLst>
                <a:path w="136905" h="226668">
                  <a:moveTo>
                    <a:pt x="34995" y="12003"/>
                  </a:moveTo>
                  <a:lnTo>
                    <a:pt x="31402" y="22621"/>
                  </a:lnTo>
                  <a:lnTo>
                    <a:pt x="27304" y="33381"/>
                  </a:lnTo>
                  <a:lnTo>
                    <a:pt x="22291" y="45348"/>
                  </a:lnTo>
                  <a:lnTo>
                    <a:pt x="16838" y="58495"/>
                  </a:lnTo>
                  <a:lnTo>
                    <a:pt x="11828" y="72637"/>
                  </a:lnTo>
                  <a:lnTo>
                    <a:pt x="7728" y="87553"/>
                  </a:lnTo>
                  <a:lnTo>
                    <a:pt x="4603" y="103043"/>
                  </a:lnTo>
                  <a:lnTo>
                    <a:pt x="2322" y="118943"/>
                  </a:lnTo>
                  <a:lnTo>
                    <a:pt x="713" y="135127"/>
                  </a:lnTo>
                  <a:lnTo>
                    <a:pt x="0" y="151309"/>
                  </a:lnTo>
                  <a:lnTo>
                    <a:pt x="776" y="167057"/>
                  </a:lnTo>
                  <a:lnTo>
                    <a:pt x="3259" y="182158"/>
                  </a:lnTo>
                  <a:lnTo>
                    <a:pt x="7686" y="196031"/>
                  </a:lnTo>
                  <a:lnTo>
                    <a:pt x="14496" y="207675"/>
                  </a:lnTo>
                  <a:lnTo>
                    <a:pt x="23689" y="216732"/>
                  </a:lnTo>
                  <a:lnTo>
                    <a:pt x="34731" y="223036"/>
                  </a:lnTo>
                  <a:lnTo>
                    <a:pt x="46815" y="226300"/>
                  </a:lnTo>
                  <a:lnTo>
                    <a:pt x="59364" y="226667"/>
                  </a:lnTo>
                  <a:lnTo>
                    <a:pt x="71885" y="224217"/>
                  </a:lnTo>
                  <a:lnTo>
                    <a:pt x="83874" y="218763"/>
                  </a:lnTo>
                  <a:lnTo>
                    <a:pt x="95120" y="210481"/>
                  </a:lnTo>
                  <a:lnTo>
                    <a:pt x="105450" y="199649"/>
                  </a:lnTo>
                  <a:lnTo>
                    <a:pt x="114617" y="186433"/>
                  </a:lnTo>
                  <a:lnTo>
                    <a:pt x="122594" y="171160"/>
                  </a:lnTo>
                  <a:lnTo>
                    <a:pt x="129150" y="154251"/>
                  </a:lnTo>
                  <a:lnTo>
                    <a:pt x="133768" y="136113"/>
                  </a:lnTo>
                  <a:lnTo>
                    <a:pt x="136336" y="117097"/>
                  </a:lnTo>
                  <a:lnTo>
                    <a:pt x="136904" y="97857"/>
                  </a:lnTo>
                  <a:lnTo>
                    <a:pt x="135476" y="79321"/>
                  </a:lnTo>
                  <a:lnTo>
                    <a:pt x="132249" y="61946"/>
                  </a:lnTo>
                  <a:lnTo>
                    <a:pt x="127365" y="46140"/>
                  </a:lnTo>
                  <a:lnTo>
                    <a:pt x="120806" y="32464"/>
                  </a:lnTo>
                  <a:lnTo>
                    <a:pt x="112716" y="21015"/>
                  </a:lnTo>
                  <a:lnTo>
                    <a:pt x="103370" y="11904"/>
                  </a:lnTo>
                  <a:lnTo>
                    <a:pt x="93062" y="5465"/>
                  </a:lnTo>
                  <a:lnTo>
                    <a:pt x="82060" y="1617"/>
                  </a:lnTo>
                  <a:lnTo>
                    <a:pt x="70885" y="0"/>
                  </a:lnTo>
                  <a:lnTo>
                    <a:pt x="59086" y="146"/>
                  </a:lnTo>
                  <a:lnTo>
                    <a:pt x="44294" y="3404"/>
                  </a:lnTo>
                  <a:lnTo>
                    <a:pt x="22389" y="1200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024218" y="4665823"/>
              <a:ext cx="135584" cy="414178"/>
            </a:xfrm>
            <a:custGeom>
              <a:avLst/>
              <a:gdLst/>
              <a:ahLst/>
              <a:cxnLst/>
              <a:rect l="0" t="0" r="0" b="0"/>
              <a:pathLst>
                <a:path w="135584" h="414178">
                  <a:moveTo>
                    <a:pt x="135583" y="48618"/>
                  </a:moveTo>
                  <a:lnTo>
                    <a:pt x="131910" y="38162"/>
                  </a:lnTo>
                  <a:lnTo>
                    <a:pt x="127046" y="28934"/>
                  </a:lnTo>
                  <a:lnTo>
                    <a:pt x="120470" y="20088"/>
                  </a:lnTo>
                  <a:lnTo>
                    <a:pt x="112376" y="12016"/>
                  </a:lnTo>
                  <a:lnTo>
                    <a:pt x="103040" y="5750"/>
                  </a:lnTo>
                  <a:lnTo>
                    <a:pt x="92753" y="1725"/>
                  </a:lnTo>
                  <a:lnTo>
                    <a:pt x="81962" y="0"/>
                  </a:lnTo>
                  <a:lnTo>
                    <a:pt x="71238" y="565"/>
                  </a:lnTo>
                  <a:lnTo>
                    <a:pt x="60886" y="3174"/>
                  </a:lnTo>
                  <a:lnTo>
                    <a:pt x="50976" y="7826"/>
                  </a:lnTo>
                  <a:lnTo>
                    <a:pt x="41464" y="14858"/>
                  </a:lnTo>
                  <a:lnTo>
                    <a:pt x="32281" y="24251"/>
                  </a:lnTo>
                  <a:lnTo>
                    <a:pt x="23739" y="36056"/>
                  </a:lnTo>
                  <a:lnTo>
                    <a:pt x="16507" y="50570"/>
                  </a:lnTo>
                  <a:lnTo>
                    <a:pt x="10844" y="67699"/>
                  </a:lnTo>
                  <a:lnTo>
                    <a:pt x="6635" y="87033"/>
                  </a:lnTo>
                  <a:lnTo>
                    <a:pt x="3611" y="108082"/>
                  </a:lnTo>
                  <a:lnTo>
                    <a:pt x="1492" y="130381"/>
                  </a:lnTo>
                  <a:lnTo>
                    <a:pt x="230" y="152980"/>
                  </a:lnTo>
                  <a:lnTo>
                    <a:pt x="0" y="174506"/>
                  </a:lnTo>
                  <a:lnTo>
                    <a:pt x="812" y="194308"/>
                  </a:lnTo>
                  <a:lnTo>
                    <a:pt x="2329" y="212756"/>
                  </a:lnTo>
                  <a:lnTo>
                    <a:pt x="3991" y="230854"/>
                  </a:lnTo>
                  <a:lnTo>
                    <a:pt x="5472" y="249241"/>
                  </a:lnTo>
                  <a:lnTo>
                    <a:pt x="7054" y="267947"/>
                  </a:lnTo>
                  <a:lnTo>
                    <a:pt x="9480" y="286605"/>
                  </a:lnTo>
                  <a:lnTo>
                    <a:pt x="13100" y="304969"/>
                  </a:lnTo>
                  <a:lnTo>
                    <a:pt x="17521" y="322949"/>
                  </a:lnTo>
                  <a:lnTo>
                    <a:pt x="22251" y="342660"/>
                  </a:lnTo>
                  <a:lnTo>
                    <a:pt x="27709" y="369848"/>
                  </a:lnTo>
                  <a:lnTo>
                    <a:pt x="34740" y="41417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3983325" y="4878312"/>
              <a:ext cx="176477" cy="25212"/>
            </a:xfrm>
            <a:custGeom>
              <a:avLst/>
              <a:gdLst/>
              <a:ahLst/>
              <a:cxnLst/>
              <a:rect l="0" t="0" r="0" b="0"/>
              <a:pathLst>
                <a:path w="176477" h="25212">
                  <a:moveTo>
                    <a:pt x="0" y="25211"/>
                  </a:moveTo>
                  <a:lnTo>
                    <a:pt x="14050" y="21779"/>
                  </a:lnTo>
                  <a:lnTo>
                    <a:pt x="27374" y="19214"/>
                  </a:lnTo>
                  <a:lnTo>
                    <a:pt x="41261" y="17295"/>
                  </a:lnTo>
                  <a:lnTo>
                    <a:pt x="55821" y="15882"/>
                  </a:lnTo>
                  <a:lnTo>
                    <a:pt x="70978" y="14866"/>
                  </a:lnTo>
                  <a:lnTo>
                    <a:pt x="86599" y="14145"/>
                  </a:lnTo>
                  <a:lnTo>
                    <a:pt x="102297" y="13406"/>
                  </a:lnTo>
                  <a:lnTo>
                    <a:pt x="119244" y="11932"/>
                  </a:lnTo>
                  <a:lnTo>
                    <a:pt x="141602" y="8252"/>
                  </a:lnTo>
                  <a:lnTo>
                    <a:pt x="17647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311647" y="4714441"/>
              <a:ext cx="125475" cy="161625"/>
            </a:xfrm>
            <a:custGeom>
              <a:avLst/>
              <a:gdLst/>
              <a:ahLst/>
              <a:cxnLst/>
              <a:rect l="0" t="0" r="0" b="0"/>
              <a:pathLst>
                <a:path w="125475" h="161625">
                  <a:moveTo>
                    <a:pt x="62447" y="0"/>
                  </a:moveTo>
                  <a:lnTo>
                    <a:pt x="55422" y="10538"/>
                  </a:lnTo>
                  <a:lnTo>
                    <a:pt x="48760" y="20531"/>
                  </a:lnTo>
                  <a:lnTo>
                    <a:pt x="41822" y="30946"/>
                  </a:lnTo>
                  <a:lnTo>
                    <a:pt x="34749" y="41866"/>
                  </a:lnTo>
                  <a:lnTo>
                    <a:pt x="27946" y="53235"/>
                  </a:lnTo>
                  <a:lnTo>
                    <a:pt x="21631" y="64958"/>
                  </a:lnTo>
                  <a:lnTo>
                    <a:pt x="15823" y="76948"/>
                  </a:lnTo>
                  <a:lnTo>
                    <a:pt x="10453" y="89129"/>
                  </a:lnTo>
                  <a:lnTo>
                    <a:pt x="5444" y="101439"/>
                  </a:lnTo>
                  <a:lnTo>
                    <a:pt x="1493" y="113640"/>
                  </a:lnTo>
                  <a:lnTo>
                    <a:pt x="0" y="125336"/>
                  </a:lnTo>
                  <a:lnTo>
                    <a:pt x="1529" y="136336"/>
                  </a:lnTo>
                  <a:lnTo>
                    <a:pt x="5888" y="146075"/>
                  </a:lnTo>
                  <a:lnTo>
                    <a:pt x="12561" y="153561"/>
                  </a:lnTo>
                  <a:lnTo>
                    <a:pt x="21002" y="158460"/>
                  </a:lnTo>
                  <a:lnTo>
                    <a:pt x="30927" y="160996"/>
                  </a:lnTo>
                  <a:lnTo>
                    <a:pt x="42332" y="161624"/>
                  </a:lnTo>
                  <a:lnTo>
                    <a:pt x="55078" y="160815"/>
                  </a:lnTo>
                  <a:lnTo>
                    <a:pt x="68426" y="159150"/>
                  </a:lnTo>
                  <a:lnTo>
                    <a:pt x="82564" y="157148"/>
                  </a:lnTo>
                  <a:lnTo>
                    <a:pt x="100067" y="154642"/>
                  </a:lnTo>
                  <a:lnTo>
                    <a:pt x="125474" y="15126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4528563" y="4660579"/>
              <a:ext cx="261512" cy="394211"/>
            </a:xfrm>
            <a:custGeom>
              <a:avLst/>
              <a:gdLst/>
              <a:ahLst/>
              <a:cxnLst/>
              <a:rect l="0" t="0" r="0" b="0"/>
              <a:pathLst>
                <a:path w="261512" h="394211">
                  <a:moveTo>
                    <a:pt x="9402" y="79073"/>
                  </a:moveTo>
                  <a:lnTo>
                    <a:pt x="9402" y="93123"/>
                  </a:lnTo>
                  <a:lnTo>
                    <a:pt x="9402" y="106447"/>
                  </a:lnTo>
                  <a:lnTo>
                    <a:pt x="9402" y="120345"/>
                  </a:lnTo>
                  <a:lnTo>
                    <a:pt x="9402" y="135319"/>
                  </a:lnTo>
                  <a:lnTo>
                    <a:pt x="9402" y="152029"/>
                  </a:lnTo>
                  <a:lnTo>
                    <a:pt x="9396" y="170656"/>
                  </a:lnTo>
                  <a:lnTo>
                    <a:pt x="9189" y="190806"/>
                  </a:lnTo>
                  <a:lnTo>
                    <a:pt x="8414" y="211770"/>
                  </a:lnTo>
                  <a:lnTo>
                    <a:pt x="6919" y="233045"/>
                  </a:lnTo>
                  <a:lnTo>
                    <a:pt x="4940" y="254186"/>
                  </a:lnTo>
                  <a:lnTo>
                    <a:pt x="2967" y="274724"/>
                  </a:lnTo>
                  <a:lnTo>
                    <a:pt x="1292" y="294476"/>
                  </a:lnTo>
                  <a:lnTo>
                    <a:pt x="191" y="313482"/>
                  </a:lnTo>
                  <a:lnTo>
                    <a:pt x="0" y="331872"/>
                  </a:lnTo>
                  <a:lnTo>
                    <a:pt x="811" y="349690"/>
                  </a:lnTo>
                  <a:lnTo>
                    <a:pt x="2584" y="363428"/>
                  </a:lnTo>
                  <a:lnTo>
                    <a:pt x="4748" y="367957"/>
                  </a:lnTo>
                  <a:lnTo>
                    <a:pt x="6419" y="363633"/>
                  </a:lnTo>
                  <a:lnTo>
                    <a:pt x="7521" y="352663"/>
                  </a:lnTo>
                  <a:lnTo>
                    <a:pt x="8418" y="337452"/>
                  </a:lnTo>
                  <a:lnTo>
                    <a:pt x="9625" y="320220"/>
                  </a:lnTo>
                  <a:lnTo>
                    <a:pt x="11391" y="302310"/>
                  </a:lnTo>
                  <a:lnTo>
                    <a:pt x="13543" y="284344"/>
                  </a:lnTo>
                  <a:lnTo>
                    <a:pt x="15627" y="266551"/>
                  </a:lnTo>
                  <a:lnTo>
                    <a:pt x="17384" y="248981"/>
                  </a:lnTo>
                  <a:lnTo>
                    <a:pt x="18947" y="231613"/>
                  </a:lnTo>
                  <a:lnTo>
                    <a:pt x="20721" y="214406"/>
                  </a:lnTo>
                  <a:lnTo>
                    <a:pt x="22934" y="197319"/>
                  </a:lnTo>
                  <a:lnTo>
                    <a:pt x="25618" y="180320"/>
                  </a:lnTo>
                  <a:lnTo>
                    <a:pt x="28711" y="163382"/>
                  </a:lnTo>
                  <a:lnTo>
                    <a:pt x="32126" y="146479"/>
                  </a:lnTo>
                  <a:lnTo>
                    <a:pt x="35779" y="129405"/>
                  </a:lnTo>
                  <a:lnTo>
                    <a:pt x="39604" y="111781"/>
                  </a:lnTo>
                  <a:lnTo>
                    <a:pt x="43553" y="93458"/>
                  </a:lnTo>
                  <a:lnTo>
                    <a:pt x="47788" y="74860"/>
                  </a:lnTo>
                  <a:lnTo>
                    <a:pt x="52648" y="56843"/>
                  </a:lnTo>
                  <a:lnTo>
                    <a:pt x="58283" y="39871"/>
                  </a:lnTo>
                  <a:lnTo>
                    <a:pt x="65030" y="24763"/>
                  </a:lnTo>
                  <a:lnTo>
                    <a:pt x="73498" y="12839"/>
                  </a:lnTo>
                  <a:lnTo>
                    <a:pt x="83841" y="4535"/>
                  </a:lnTo>
                  <a:lnTo>
                    <a:pt x="95272" y="100"/>
                  </a:lnTo>
                  <a:lnTo>
                    <a:pt x="106350" y="0"/>
                  </a:lnTo>
                  <a:lnTo>
                    <a:pt x="116276" y="4062"/>
                  </a:lnTo>
                  <a:lnTo>
                    <a:pt x="124883" y="11818"/>
                  </a:lnTo>
                  <a:lnTo>
                    <a:pt x="132318" y="22849"/>
                  </a:lnTo>
                  <a:lnTo>
                    <a:pt x="138823" y="36606"/>
                  </a:lnTo>
                  <a:lnTo>
                    <a:pt x="144633" y="52676"/>
                  </a:lnTo>
                  <a:lnTo>
                    <a:pt x="149943" y="70876"/>
                  </a:lnTo>
                  <a:lnTo>
                    <a:pt x="154901" y="90919"/>
                  </a:lnTo>
                  <a:lnTo>
                    <a:pt x="159616" y="112432"/>
                  </a:lnTo>
                  <a:lnTo>
                    <a:pt x="164164" y="135052"/>
                  </a:lnTo>
                  <a:lnTo>
                    <a:pt x="168599" y="158454"/>
                  </a:lnTo>
                  <a:lnTo>
                    <a:pt x="172957" y="181820"/>
                  </a:lnTo>
                  <a:lnTo>
                    <a:pt x="177263" y="203870"/>
                  </a:lnTo>
                  <a:lnTo>
                    <a:pt x="181536" y="224017"/>
                  </a:lnTo>
                  <a:lnTo>
                    <a:pt x="185784" y="242293"/>
                  </a:lnTo>
                  <a:lnTo>
                    <a:pt x="190018" y="259001"/>
                  </a:lnTo>
                  <a:lnTo>
                    <a:pt x="194240" y="274502"/>
                  </a:lnTo>
                  <a:lnTo>
                    <a:pt x="198456" y="289117"/>
                  </a:lnTo>
                  <a:lnTo>
                    <a:pt x="202667" y="303101"/>
                  </a:lnTo>
                  <a:lnTo>
                    <a:pt x="206881" y="316639"/>
                  </a:lnTo>
                  <a:lnTo>
                    <a:pt x="211293" y="329672"/>
                  </a:lnTo>
                  <a:lnTo>
                    <a:pt x="216275" y="341930"/>
                  </a:lnTo>
                  <a:lnTo>
                    <a:pt x="221973" y="353311"/>
                  </a:lnTo>
                  <a:lnTo>
                    <a:pt x="228214" y="363544"/>
                  </a:lnTo>
                  <a:lnTo>
                    <a:pt x="235343" y="373090"/>
                  </a:lnTo>
                  <a:lnTo>
                    <a:pt x="245325" y="382789"/>
                  </a:lnTo>
                  <a:lnTo>
                    <a:pt x="261511" y="3942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4512754" y="4878312"/>
              <a:ext cx="239505" cy="9358"/>
            </a:xfrm>
            <a:custGeom>
              <a:avLst/>
              <a:gdLst/>
              <a:ahLst/>
              <a:cxnLst/>
              <a:rect l="0" t="0" r="0" b="0"/>
              <a:pathLst>
                <a:path w="239505" h="9358">
                  <a:moveTo>
                    <a:pt x="0" y="0"/>
                  </a:moveTo>
                  <a:lnTo>
                    <a:pt x="10618" y="3433"/>
                  </a:lnTo>
                  <a:lnTo>
                    <a:pt x="21377" y="5998"/>
                  </a:lnTo>
                  <a:lnTo>
                    <a:pt x="33350" y="7911"/>
                  </a:lnTo>
                  <a:lnTo>
                    <a:pt x="46704" y="9118"/>
                  </a:lnTo>
                  <a:lnTo>
                    <a:pt x="61621" y="9357"/>
                  </a:lnTo>
                  <a:lnTo>
                    <a:pt x="78033" y="8577"/>
                  </a:lnTo>
                  <a:lnTo>
                    <a:pt x="95501" y="7095"/>
                  </a:lnTo>
                  <a:lnTo>
                    <a:pt x="113375" y="5462"/>
                  </a:lnTo>
                  <a:lnTo>
                    <a:pt x="131239" y="4014"/>
                  </a:lnTo>
                  <a:lnTo>
                    <a:pt x="148893" y="2859"/>
                  </a:lnTo>
                  <a:lnTo>
                    <a:pt x="168358" y="1871"/>
                  </a:lnTo>
                  <a:lnTo>
                    <a:pt x="195352" y="968"/>
                  </a:lnTo>
                  <a:lnTo>
                    <a:pt x="23950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Freeform 163"/>
          <p:cNvSpPr/>
          <p:nvPr/>
        </p:nvSpPr>
        <p:spPr>
          <a:xfrm>
            <a:off x="5823722" y="831960"/>
            <a:ext cx="3012706" cy="3012707"/>
          </a:xfrm>
          <a:custGeom>
            <a:avLst/>
            <a:gdLst/>
            <a:ahLst/>
            <a:cxnLst/>
            <a:rect l="0" t="0" r="0" b="0"/>
            <a:pathLst>
              <a:path w="3012706" h="3012707">
                <a:moveTo>
                  <a:pt x="0" y="0"/>
                </a:moveTo>
                <a:lnTo>
                  <a:pt x="3012705" y="3012706"/>
                </a:lnTo>
                <a:lnTo>
                  <a:pt x="0" y="3012706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8622133" y="7462431"/>
            <a:ext cx="88239" cy="88239"/>
          </a:xfrm>
          <a:custGeom>
            <a:avLst/>
            <a:gdLst/>
            <a:ahLst/>
            <a:cxnLst/>
            <a:rect l="0" t="0" r="0" b="0"/>
            <a:pathLst>
              <a:path w="88239" h="88239">
                <a:moveTo>
                  <a:pt x="0" y="0"/>
                </a:moveTo>
                <a:lnTo>
                  <a:pt x="88238" y="88238"/>
                </a:lnTo>
                <a:lnTo>
                  <a:pt x="0" y="88238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5861538" y="3303429"/>
            <a:ext cx="509457" cy="553842"/>
          </a:xfrm>
          <a:custGeom>
            <a:avLst/>
            <a:gdLst/>
            <a:ahLst/>
            <a:cxnLst/>
            <a:rect l="0" t="0" r="0" b="0"/>
            <a:pathLst>
              <a:path w="509457" h="553842">
                <a:moveTo>
                  <a:pt x="0" y="37017"/>
                </a:moveTo>
                <a:lnTo>
                  <a:pt x="44872" y="27040"/>
                </a:lnTo>
                <a:lnTo>
                  <a:pt x="106439" y="24931"/>
                </a:lnTo>
                <a:lnTo>
                  <a:pt x="155880" y="24566"/>
                </a:lnTo>
                <a:lnTo>
                  <a:pt x="214115" y="15779"/>
                </a:lnTo>
                <a:lnTo>
                  <a:pt x="263106" y="12984"/>
                </a:lnTo>
                <a:lnTo>
                  <a:pt x="318551" y="10755"/>
                </a:lnTo>
                <a:lnTo>
                  <a:pt x="380083" y="1898"/>
                </a:lnTo>
                <a:lnTo>
                  <a:pt x="429154" y="0"/>
                </a:lnTo>
                <a:lnTo>
                  <a:pt x="489235" y="6051"/>
                </a:lnTo>
                <a:lnTo>
                  <a:pt x="498432" y="13572"/>
                </a:lnTo>
                <a:lnTo>
                  <a:pt x="508650" y="36868"/>
                </a:lnTo>
                <a:lnTo>
                  <a:pt x="509456" y="62162"/>
                </a:lnTo>
                <a:lnTo>
                  <a:pt x="505253" y="119329"/>
                </a:lnTo>
                <a:lnTo>
                  <a:pt x="504525" y="174700"/>
                </a:lnTo>
                <a:lnTo>
                  <a:pt x="504309" y="228767"/>
                </a:lnTo>
                <a:lnTo>
                  <a:pt x="495573" y="288564"/>
                </a:lnTo>
                <a:lnTo>
                  <a:pt x="492787" y="336425"/>
                </a:lnTo>
                <a:lnTo>
                  <a:pt x="491961" y="386088"/>
                </a:lnTo>
                <a:lnTo>
                  <a:pt x="491716" y="436285"/>
                </a:lnTo>
                <a:lnTo>
                  <a:pt x="491644" y="486640"/>
                </a:lnTo>
                <a:lnTo>
                  <a:pt x="491619" y="538907"/>
                </a:lnTo>
                <a:lnTo>
                  <a:pt x="491613" y="55384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" name="Group 168"/>
          <p:cNvGrpSpPr/>
          <p:nvPr/>
        </p:nvGrpSpPr>
        <p:grpSpPr>
          <a:xfrm>
            <a:off x="8924665" y="3657145"/>
            <a:ext cx="302532" cy="641317"/>
            <a:chOff x="8924665" y="3657145"/>
            <a:chExt cx="302532" cy="641317"/>
          </a:xfrm>
        </p:grpSpPr>
        <p:sp>
          <p:nvSpPr>
            <p:cNvPr id="167" name="Freeform 166"/>
            <p:cNvSpPr/>
            <p:nvPr/>
          </p:nvSpPr>
          <p:spPr>
            <a:xfrm>
              <a:off x="8925743" y="3657145"/>
              <a:ext cx="301454" cy="641317"/>
            </a:xfrm>
            <a:custGeom>
              <a:avLst/>
              <a:gdLst/>
              <a:ahLst/>
              <a:cxnLst/>
              <a:rect l="0" t="0" r="0" b="0"/>
              <a:pathLst>
                <a:path w="301454" h="641317">
                  <a:moveTo>
                    <a:pt x="36738" y="187520"/>
                  </a:moveTo>
                  <a:lnTo>
                    <a:pt x="46715" y="246103"/>
                  </a:lnTo>
                  <a:lnTo>
                    <a:pt x="46774" y="286388"/>
                  </a:lnTo>
                  <a:lnTo>
                    <a:pt x="42132" y="336974"/>
                  </a:lnTo>
                  <a:lnTo>
                    <a:pt x="39135" y="388402"/>
                  </a:lnTo>
                  <a:lnTo>
                    <a:pt x="37804" y="436470"/>
                  </a:lnTo>
                  <a:lnTo>
                    <a:pt x="37053" y="497830"/>
                  </a:lnTo>
                  <a:lnTo>
                    <a:pt x="36878" y="543930"/>
                  </a:lnTo>
                  <a:lnTo>
                    <a:pt x="30088" y="603746"/>
                  </a:lnTo>
                  <a:lnTo>
                    <a:pt x="26702" y="609266"/>
                  </a:lnTo>
                  <a:lnTo>
                    <a:pt x="23044" y="605944"/>
                  </a:lnTo>
                  <a:lnTo>
                    <a:pt x="4381" y="550339"/>
                  </a:lnTo>
                  <a:lnTo>
                    <a:pt x="0" y="488680"/>
                  </a:lnTo>
                  <a:lnTo>
                    <a:pt x="2976" y="439223"/>
                  </a:lnTo>
                  <a:lnTo>
                    <a:pt x="12728" y="385352"/>
                  </a:lnTo>
                  <a:lnTo>
                    <a:pt x="24488" y="328773"/>
                  </a:lnTo>
                  <a:lnTo>
                    <a:pt x="36843" y="276527"/>
                  </a:lnTo>
                  <a:lnTo>
                    <a:pt x="49374" y="225564"/>
                  </a:lnTo>
                  <a:lnTo>
                    <a:pt x="66156" y="164844"/>
                  </a:lnTo>
                  <a:lnTo>
                    <a:pt x="93023" y="112388"/>
                  </a:lnTo>
                  <a:lnTo>
                    <a:pt x="133599" y="48926"/>
                  </a:lnTo>
                  <a:lnTo>
                    <a:pt x="158655" y="11063"/>
                  </a:lnTo>
                  <a:lnTo>
                    <a:pt x="168438" y="4054"/>
                  </a:lnTo>
                  <a:lnTo>
                    <a:pt x="179162" y="781"/>
                  </a:lnTo>
                  <a:lnTo>
                    <a:pt x="190512" y="0"/>
                  </a:lnTo>
                  <a:lnTo>
                    <a:pt x="199481" y="5082"/>
                  </a:lnTo>
                  <a:lnTo>
                    <a:pt x="213180" y="25668"/>
                  </a:lnTo>
                  <a:lnTo>
                    <a:pt x="222075" y="88831"/>
                  </a:lnTo>
                  <a:lnTo>
                    <a:pt x="218019" y="142872"/>
                  </a:lnTo>
                  <a:lnTo>
                    <a:pt x="214639" y="198879"/>
                  </a:lnTo>
                  <a:lnTo>
                    <a:pt x="213636" y="253135"/>
                  </a:lnTo>
                  <a:lnTo>
                    <a:pt x="213339" y="311384"/>
                  </a:lnTo>
                  <a:lnTo>
                    <a:pt x="219944" y="366304"/>
                  </a:lnTo>
                  <a:lnTo>
                    <a:pt x="223209" y="412176"/>
                  </a:lnTo>
                  <a:lnTo>
                    <a:pt x="226060" y="459641"/>
                  </a:lnTo>
                  <a:lnTo>
                    <a:pt x="235540" y="509987"/>
                  </a:lnTo>
                  <a:lnTo>
                    <a:pt x="255026" y="568377"/>
                  </a:lnTo>
                  <a:lnTo>
                    <a:pt x="277425" y="609433"/>
                  </a:lnTo>
                  <a:lnTo>
                    <a:pt x="301453" y="6413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8924665" y="3995930"/>
              <a:ext cx="289926" cy="37818"/>
            </a:xfrm>
            <a:custGeom>
              <a:avLst/>
              <a:gdLst/>
              <a:ahLst/>
              <a:cxnLst/>
              <a:rect l="0" t="0" r="0" b="0"/>
              <a:pathLst>
                <a:path w="289926" h="37818">
                  <a:moveTo>
                    <a:pt x="0" y="37817"/>
                  </a:moveTo>
                  <a:lnTo>
                    <a:pt x="58583" y="27840"/>
                  </a:lnTo>
                  <a:lnTo>
                    <a:pt x="112132" y="22255"/>
                  </a:lnTo>
                  <a:lnTo>
                    <a:pt x="173726" y="7820"/>
                  </a:lnTo>
                  <a:lnTo>
                    <a:pt x="233554" y="2317"/>
                  </a:lnTo>
                  <a:lnTo>
                    <a:pt x="28992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647245" y="273870"/>
            <a:ext cx="458979" cy="520275"/>
            <a:chOff x="5647245" y="273870"/>
            <a:chExt cx="458979" cy="520275"/>
          </a:xfrm>
        </p:grpSpPr>
        <p:sp>
          <p:nvSpPr>
            <p:cNvPr id="170" name="Freeform 169"/>
            <p:cNvSpPr/>
            <p:nvPr/>
          </p:nvSpPr>
          <p:spPr>
            <a:xfrm>
              <a:off x="5735484" y="403375"/>
              <a:ext cx="88239" cy="390770"/>
            </a:xfrm>
            <a:custGeom>
              <a:avLst/>
              <a:gdLst/>
              <a:ahLst/>
              <a:cxnLst/>
              <a:rect l="0" t="0" r="0" b="0"/>
              <a:pathLst>
                <a:path w="88239" h="390770">
                  <a:moveTo>
                    <a:pt x="0" y="0"/>
                  </a:moveTo>
                  <a:lnTo>
                    <a:pt x="10063" y="48917"/>
                  </a:lnTo>
                  <a:lnTo>
                    <a:pt x="21501" y="98841"/>
                  </a:lnTo>
                  <a:lnTo>
                    <a:pt x="35160" y="157364"/>
                  </a:lnTo>
                  <a:lnTo>
                    <a:pt x="54925" y="217656"/>
                  </a:lnTo>
                  <a:lnTo>
                    <a:pt x="70275" y="271624"/>
                  </a:lnTo>
                  <a:lnTo>
                    <a:pt x="82293" y="323097"/>
                  </a:lnTo>
                  <a:lnTo>
                    <a:pt x="87064" y="375742"/>
                  </a:lnTo>
                  <a:lnTo>
                    <a:pt x="88238" y="3907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647245" y="273870"/>
              <a:ext cx="458979" cy="457248"/>
            </a:xfrm>
            <a:custGeom>
              <a:avLst/>
              <a:gdLst/>
              <a:ahLst/>
              <a:cxnLst/>
              <a:rect l="0" t="0" r="0" b="0"/>
              <a:pathLst>
                <a:path w="458979" h="457248">
                  <a:moveTo>
                    <a:pt x="0" y="167321"/>
                  </a:moveTo>
                  <a:lnTo>
                    <a:pt x="44403" y="104219"/>
                  </a:lnTo>
                  <a:lnTo>
                    <a:pt x="101711" y="58617"/>
                  </a:lnTo>
                  <a:lnTo>
                    <a:pt x="154009" y="19862"/>
                  </a:lnTo>
                  <a:lnTo>
                    <a:pt x="202230" y="0"/>
                  </a:lnTo>
                  <a:lnTo>
                    <a:pt x="253049" y="249"/>
                  </a:lnTo>
                  <a:lnTo>
                    <a:pt x="281006" y="13232"/>
                  </a:lnTo>
                  <a:lnTo>
                    <a:pt x="292383" y="22577"/>
                  </a:lnTo>
                  <a:lnTo>
                    <a:pt x="305024" y="47900"/>
                  </a:lnTo>
                  <a:lnTo>
                    <a:pt x="308395" y="62496"/>
                  </a:lnTo>
                  <a:lnTo>
                    <a:pt x="307841" y="75028"/>
                  </a:lnTo>
                  <a:lnTo>
                    <a:pt x="299756" y="96422"/>
                  </a:lnTo>
                  <a:lnTo>
                    <a:pt x="270340" y="141645"/>
                  </a:lnTo>
                  <a:lnTo>
                    <a:pt x="209738" y="203586"/>
                  </a:lnTo>
                  <a:lnTo>
                    <a:pt x="146923" y="246541"/>
                  </a:lnTo>
                  <a:lnTo>
                    <a:pt x="124125" y="257620"/>
                  </a:lnTo>
                  <a:lnTo>
                    <a:pt x="119166" y="256933"/>
                  </a:lnTo>
                  <a:lnTo>
                    <a:pt x="118661" y="252274"/>
                  </a:lnTo>
                  <a:lnTo>
                    <a:pt x="121126" y="244965"/>
                  </a:lnTo>
                  <a:lnTo>
                    <a:pt x="151362" y="214604"/>
                  </a:lnTo>
                  <a:lnTo>
                    <a:pt x="209186" y="192380"/>
                  </a:lnTo>
                  <a:lnTo>
                    <a:pt x="259467" y="176925"/>
                  </a:lnTo>
                  <a:lnTo>
                    <a:pt x="287594" y="175324"/>
                  </a:lnTo>
                  <a:lnTo>
                    <a:pt x="338256" y="182298"/>
                  </a:lnTo>
                  <a:lnTo>
                    <a:pt x="377235" y="190785"/>
                  </a:lnTo>
                  <a:lnTo>
                    <a:pt x="416328" y="212712"/>
                  </a:lnTo>
                  <a:lnTo>
                    <a:pt x="441346" y="233715"/>
                  </a:lnTo>
                  <a:lnTo>
                    <a:pt x="455266" y="260790"/>
                  </a:lnTo>
                  <a:lnTo>
                    <a:pt x="458978" y="275854"/>
                  </a:lnTo>
                  <a:lnTo>
                    <a:pt x="451897" y="307531"/>
                  </a:lnTo>
                  <a:lnTo>
                    <a:pt x="419807" y="360133"/>
                  </a:lnTo>
                  <a:lnTo>
                    <a:pt x="388169" y="388633"/>
                  </a:lnTo>
                  <a:lnTo>
                    <a:pt x="331171" y="414696"/>
                  </a:lnTo>
                  <a:lnTo>
                    <a:pt x="277998" y="441631"/>
                  </a:lnTo>
                  <a:lnTo>
                    <a:pt x="251010" y="450306"/>
                  </a:lnTo>
                  <a:lnTo>
                    <a:pt x="202918" y="455190"/>
                  </a:lnTo>
                  <a:lnTo>
                    <a:pt x="149141" y="456637"/>
                  </a:lnTo>
                  <a:lnTo>
                    <a:pt x="100844" y="4572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Freeform 172"/>
          <p:cNvSpPr/>
          <p:nvPr/>
        </p:nvSpPr>
        <p:spPr>
          <a:xfrm>
            <a:off x="5649955" y="4043165"/>
            <a:ext cx="438483" cy="500202"/>
          </a:xfrm>
          <a:custGeom>
            <a:avLst/>
            <a:gdLst/>
            <a:ahLst/>
            <a:cxnLst/>
            <a:rect l="0" t="0" r="0" b="0"/>
            <a:pathLst>
              <a:path w="438483" h="500202">
                <a:moveTo>
                  <a:pt x="274611" y="28398"/>
                </a:moveTo>
                <a:lnTo>
                  <a:pt x="253083" y="9671"/>
                </a:lnTo>
                <a:lnTo>
                  <a:pt x="232829" y="0"/>
                </a:lnTo>
                <a:lnTo>
                  <a:pt x="184419" y="64"/>
                </a:lnTo>
                <a:lnTo>
                  <a:pt x="157025" y="9269"/>
                </a:lnTo>
                <a:lnTo>
                  <a:pt x="116614" y="38003"/>
                </a:lnTo>
                <a:lnTo>
                  <a:pt x="73143" y="92690"/>
                </a:lnTo>
                <a:lnTo>
                  <a:pt x="32335" y="156020"/>
                </a:lnTo>
                <a:lnTo>
                  <a:pt x="15766" y="203783"/>
                </a:lnTo>
                <a:lnTo>
                  <a:pt x="3387" y="264466"/>
                </a:lnTo>
                <a:lnTo>
                  <a:pt x="0" y="315863"/>
                </a:lnTo>
                <a:lnTo>
                  <a:pt x="4785" y="373152"/>
                </a:lnTo>
                <a:lnTo>
                  <a:pt x="21765" y="416738"/>
                </a:lnTo>
                <a:lnTo>
                  <a:pt x="44537" y="449572"/>
                </a:lnTo>
                <a:lnTo>
                  <a:pt x="75717" y="470350"/>
                </a:lnTo>
                <a:lnTo>
                  <a:pt x="125298" y="489918"/>
                </a:lnTo>
                <a:lnTo>
                  <a:pt x="175591" y="500201"/>
                </a:lnTo>
                <a:lnTo>
                  <a:pt x="224065" y="498134"/>
                </a:lnTo>
                <a:lnTo>
                  <a:pt x="279709" y="489096"/>
                </a:lnTo>
                <a:lnTo>
                  <a:pt x="337555" y="472094"/>
                </a:lnTo>
                <a:lnTo>
                  <a:pt x="397744" y="443213"/>
                </a:lnTo>
                <a:lnTo>
                  <a:pt x="420376" y="428454"/>
                </a:lnTo>
                <a:lnTo>
                  <a:pt x="438482" y="40656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Group 175"/>
          <p:cNvGrpSpPr/>
          <p:nvPr/>
        </p:nvGrpSpPr>
        <p:grpSpPr>
          <a:xfrm>
            <a:off x="7159900" y="3920298"/>
            <a:ext cx="226900" cy="289926"/>
            <a:chOff x="7159900" y="3920298"/>
            <a:chExt cx="226900" cy="289926"/>
          </a:xfrm>
        </p:grpSpPr>
        <p:sp>
          <p:nvSpPr>
            <p:cNvPr id="174" name="Freeform 173"/>
            <p:cNvSpPr/>
            <p:nvPr/>
          </p:nvSpPr>
          <p:spPr>
            <a:xfrm>
              <a:off x="7172506" y="4008536"/>
              <a:ext cx="214294" cy="138661"/>
            </a:xfrm>
            <a:custGeom>
              <a:avLst/>
              <a:gdLst/>
              <a:ahLst/>
              <a:cxnLst/>
              <a:rect l="0" t="0" r="0" b="0"/>
              <a:pathLst>
                <a:path w="214294" h="138661">
                  <a:moveTo>
                    <a:pt x="0" y="0"/>
                  </a:moveTo>
                  <a:lnTo>
                    <a:pt x="35090" y="45943"/>
                  </a:lnTo>
                  <a:lnTo>
                    <a:pt x="93274" y="88202"/>
                  </a:lnTo>
                  <a:lnTo>
                    <a:pt x="149770" y="121845"/>
                  </a:lnTo>
                  <a:lnTo>
                    <a:pt x="175812" y="131187"/>
                  </a:lnTo>
                  <a:lnTo>
                    <a:pt x="214293" y="1386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159900" y="3920298"/>
              <a:ext cx="189083" cy="289926"/>
            </a:xfrm>
            <a:custGeom>
              <a:avLst/>
              <a:gdLst/>
              <a:ahLst/>
              <a:cxnLst/>
              <a:rect l="0" t="0" r="0" b="0"/>
              <a:pathLst>
                <a:path w="189083" h="289926">
                  <a:moveTo>
                    <a:pt x="189082" y="0"/>
                  </a:moveTo>
                  <a:lnTo>
                    <a:pt x="176217" y="31591"/>
                  </a:lnTo>
                  <a:lnTo>
                    <a:pt x="139854" y="94063"/>
                  </a:lnTo>
                  <a:lnTo>
                    <a:pt x="105281" y="153349"/>
                  </a:lnTo>
                  <a:lnTo>
                    <a:pt x="71478" y="209361"/>
                  </a:lnTo>
                  <a:lnTo>
                    <a:pt x="29419" y="266002"/>
                  </a:lnTo>
                  <a:lnTo>
                    <a:pt x="16343" y="279292"/>
                  </a:lnTo>
                  <a:lnTo>
                    <a:pt x="0" y="28992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7399404" y="1802580"/>
            <a:ext cx="264716" cy="554642"/>
            <a:chOff x="7399404" y="1802580"/>
            <a:chExt cx="264716" cy="554642"/>
          </a:xfrm>
        </p:grpSpPr>
        <p:sp>
          <p:nvSpPr>
            <p:cNvPr id="177" name="Freeform 176"/>
            <p:cNvSpPr/>
            <p:nvPr/>
          </p:nvSpPr>
          <p:spPr>
            <a:xfrm>
              <a:off x="7399404" y="1903424"/>
              <a:ext cx="201688" cy="151267"/>
            </a:xfrm>
            <a:custGeom>
              <a:avLst/>
              <a:gdLst/>
              <a:ahLst/>
              <a:cxnLst/>
              <a:rect l="0" t="0" r="0" b="0"/>
              <a:pathLst>
                <a:path w="201688" h="151267">
                  <a:moveTo>
                    <a:pt x="0" y="0"/>
                  </a:moveTo>
                  <a:lnTo>
                    <a:pt x="21528" y="28790"/>
                  </a:lnTo>
                  <a:lnTo>
                    <a:pt x="76808" y="71349"/>
                  </a:lnTo>
                  <a:lnTo>
                    <a:pt x="138815" y="113439"/>
                  </a:lnTo>
                  <a:lnTo>
                    <a:pt x="201687" y="1512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7563275" y="1802580"/>
              <a:ext cx="100845" cy="554642"/>
            </a:xfrm>
            <a:custGeom>
              <a:avLst/>
              <a:gdLst/>
              <a:ahLst/>
              <a:cxnLst/>
              <a:rect l="0" t="0" r="0" b="0"/>
              <a:pathLst>
                <a:path w="100845" h="554642">
                  <a:moveTo>
                    <a:pt x="0" y="0"/>
                  </a:moveTo>
                  <a:lnTo>
                    <a:pt x="1400" y="58982"/>
                  </a:lnTo>
                  <a:lnTo>
                    <a:pt x="10064" y="116141"/>
                  </a:lnTo>
                  <a:lnTo>
                    <a:pt x="20100" y="165136"/>
                  </a:lnTo>
                  <a:lnTo>
                    <a:pt x="25097" y="226807"/>
                  </a:lnTo>
                  <a:lnTo>
                    <a:pt x="38624" y="287418"/>
                  </a:lnTo>
                  <a:lnTo>
                    <a:pt x="50661" y="334469"/>
                  </a:lnTo>
                  <a:lnTo>
                    <a:pt x="63098" y="392763"/>
                  </a:lnTo>
                  <a:lnTo>
                    <a:pt x="75654" y="446918"/>
                  </a:lnTo>
                  <a:lnTo>
                    <a:pt x="92445" y="509552"/>
                  </a:lnTo>
                  <a:lnTo>
                    <a:pt x="100844" y="5546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5407742" y="2084145"/>
            <a:ext cx="340348" cy="417510"/>
            <a:chOff x="5407742" y="2084145"/>
            <a:chExt cx="340348" cy="417510"/>
          </a:xfrm>
        </p:grpSpPr>
        <p:sp>
          <p:nvSpPr>
            <p:cNvPr id="180" name="Freeform 179"/>
            <p:cNvSpPr/>
            <p:nvPr/>
          </p:nvSpPr>
          <p:spPr>
            <a:xfrm>
              <a:off x="5407742" y="2084145"/>
              <a:ext cx="340348" cy="417510"/>
            </a:xfrm>
            <a:custGeom>
              <a:avLst/>
              <a:gdLst/>
              <a:ahLst/>
              <a:cxnLst/>
              <a:rect l="0" t="0" r="0" b="0"/>
              <a:pathLst>
                <a:path w="340348" h="417510">
                  <a:moveTo>
                    <a:pt x="0" y="172232"/>
                  </a:moveTo>
                  <a:lnTo>
                    <a:pt x="52634" y="137142"/>
                  </a:lnTo>
                  <a:lnTo>
                    <a:pt x="102681" y="96048"/>
                  </a:lnTo>
                  <a:lnTo>
                    <a:pt x="157594" y="59504"/>
                  </a:lnTo>
                  <a:lnTo>
                    <a:pt x="209629" y="25311"/>
                  </a:lnTo>
                  <a:lnTo>
                    <a:pt x="244036" y="0"/>
                  </a:lnTo>
                  <a:lnTo>
                    <a:pt x="249528" y="1386"/>
                  </a:lnTo>
                  <a:lnTo>
                    <a:pt x="251789" y="9314"/>
                  </a:lnTo>
                  <a:lnTo>
                    <a:pt x="251895" y="21602"/>
                  </a:lnTo>
                  <a:lnTo>
                    <a:pt x="231939" y="74315"/>
                  </a:lnTo>
                  <a:lnTo>
                    <a:pt x="209094" y="129369"/>
                  </a:lnTo>
                  <a:lnTo>
                    <a:pt x="185985" y="187233"/>
                  </a:lnTo>
                  <a:lnTo>
                    <a:pt x="161184" y="242113"/>
                  </a:lnTo>
                  <a:lnTo>
                    <a:pt x="136417" y="287035"/>
                  </a:lnTo>
                  <a:lnTo>
                    <a:pt x="116637" y="337771"/>
                  </a:lnTo>
                  <a:lnTo>
                    <a:pt x="90943" y="396555"/>
                  </a:lnTo>
                  <a:lnTo>
                    <a:pt x="85839" y="410019"/>
                  </a:lnTo>
                  <a:lnTo>
                    <a:pt x="85238" y="416193"/>
                  </a:lnTo>
                  <a:lnTo>
                    <a:pt x="87639" y="417509"/>
                  </a:lnTo>
                  <a:lnTo>
                    <a:pt x="97776" y="411500"/>
                  </a:lnTo>
                  <a:lnTo>
                    <a:pt x="153394" y="370360"/>
                  </a:lnTo>
                  <a:lnTo>
                    <a:pt x="214573" y="345145"/>
                  </a:lnTo>
                  <a:lnTo>
                    <a:pt x="277357" y="323582"/>
                  </a:lnTo>
                  <a:lnTo>
                    <a:pt x="340347" y="3108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5508585" y="2231166"/>
              <a:ext cx="176478" cy="63028"/>
            </a:xfrm>
            <a:custGeom>
              <a:avLst/>
              <a:gdLst/>
              <a:ahLst/>
              <a:cxnLst/>
              <a:rect l="0" t="0" r="0" b="0"/>
              <a:pathLst>
                <a:path w="176478" h="63028">
                  <a:moveTo>
                    <a:pt x="0" y="63027"/>
                  </a:moveTo>
                  <a:lnTo>
                    <a:pt x="52635" y="45482"/>
                  </a:lnTo>
                  <a:lnTo>
                    <a:pt x="109944" y="29267"/>
                  </a:lnTo>
                  <a:lnTo>
                    <a:pt x="155709" y="12577"/>
                  </a:lnTo>
                  <a:lnTo>
                    <a:pt x="17647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457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rot="16200000">
            <a:off x="805913" y="418454"/>
            <a:ext cx="3828081" cy="407605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7880" y="0"/>
            <a:ext cx="513313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                             B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/>
              <a:t> </a:t>
            </a:r>
            <a:r>
              <a:rPr lang="en-US" sz="3600" dirty="0" smtClean="0"/>
              <a:t>               17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                               15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A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       8                     C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401519" y="4029559"/>
            <a:ext cx="356462" cy="3409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80868" y="759417"/>
            <a:ext cx="164577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Sin A = </a:t>
            </a:r>
          </a:p>
          <a:p>
            <a:r>
              <a:rPr lang="en-US" sz="3600" dirty="0" smtClean="0"/>
              <a:t>Cos A =</a:t>
            </a:r>
          </a:p>
          <a:p>
            <a:r>
              <a:rPr lang="en-US" sz="3600" dirty="0" smtClean="0"/>
              <a:t>Tan A = </a:t>
            </a:r>
          </a:p>
          <a:p>
            <a:endParaRPr lang="en-US" sz="3600" dirty="0"/>
          </a:p>
          <a:p>
            <a:r>
              <a:rPr lang="en-US" sz="3600" dirty="0" smtClean="0"/>
              <a:t>Sin B =</a:t>
            </a:r>
          </a:p>
          <a:p>
            <a:r>
              <a:rPr lang="en-US" sz="3600" dirty="0" smtClean="0"/>
              <a:t>Cos B =</a:t>
            </a:r>
          </a:p>
          <a:p>
            <a:r>
              <a:rPr lang="en-US" sz="3600" dirty="0" smtClean="0"/>
              <a:t>Tan B =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703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flipH="1">
            <a:off x="193557" y="347563"/>
            <a:ext cx="4008536" cy="4008538"/>
          </a:xfrm>
          <a:custGeom>
            <a:avLst/>
            <a:gdLst/>
            <a:ahLst/>
            <a:cxnLst/>
            <a:rect l="0" t="0" r="0" b="0"/>
            <a:pathLst>
              <a:path w="4008536" h="4008538">
                <a:moveTo>
                  <a:pt x="0" y="0"/>
                </a:moveTo>
                <a:lnTo>
                  <a:pt x="4008535" y="4008537"/>
                </a:lnTo>
                <a:lnTo>
                  <a:pt x="0" y="4008537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693399" y="3759098"/>
            <a:ext cx="504220" cy="640208"/>
          </a:xfrm>
          <a:custGeom>
            <a:avLst/>
            <a:gdLst/>
            <a:ahLst/>
            <a:cxnLst/>
            <a:rect l="0" t="0" r="0" b="0"/>
            <a:pathLst>
              <a:path w="504220" h="640208">
                <a:moveTo>
                  <a:pt x="504219" y="22539"/>
                </a:moveTo>
                <a:lnTo>
                  <a:pt x="459348" y="12562"/>
                </a:lnTo>
                <a:lnTo>
                  <a:pt x="404471" y="3761"/>
                </a:lnTo>
                <a:lnTo>
                  <a:pt x="344507" y="0"/>
                </a:lnTo>
                <a:lnTo>
                  <a:pt x="287012" y="7557"/>
                </a:lnTo>
                <a:lnTo>
                  <a:pt x="238641" y="9230"/>
                </a:lnTo>
                <a:lnTo>
                  <a:pt x="188826" y="9725"/>
                </a:lnTo>
                <a:lnTo>
                  <a:pt x="138585" y="9872"/>
                </a:lnTo>
                <a:lnTo>
                  <a:pt x="77718" y="9929"/>
                </a:lnTo>
                <a:lnTo>
                  <a:pt x="54150" y="11332"/>
                </a:lnTo>
                <a:lnTo>
                  <a:pt x="39007" y="16625"/>
                </a:lnTo>
                <a:lnTo>
                  <a:pt x="34408" y="24199"/>
                </a:lnTo>
                <a:lnTo>
                  <a:pt x="27028" y="76609"/>
                </a:lnTo>
                <a:lnTo>
                  <a:pt x="29485" y="124464"/>
                </a:lnTo>
                <a:lnTo>
                  <a:pt x="35348" y="174125"/>
                </a:lnTo>
                <a:lnTo>
                  <a:pt x="33350" y="220587"/>
                </a:lnTo>
                <a:lnTo>
                  <a:pt x="26819" y="280622"/>
                </a:lnTo>
                <a:lnTo>
                  <a:pt x="25688" y="329797"/>
                </a:lnTo>
                <a:lnTo>
                  <a:pt x="25352" y="379849"/>
                </a:lnTo>
                <a:lnTo>
                  <a:pt x="16576" y="438291"/>
                </a:lnTo>
                <a:lnTo>
                  <a:pt x="13782" y="485917"/>
                </a:lnTo>
                <a:lnTo>
                  <a:pt x="11554" y="535510"/>
                </a:lnTo>
                <a:lnTo>
                  <a:pt x="6433" y="598724"/>
                </a:lnTo>
                <a:lnTo>
                  <a:pt x="8462" y="621770"/>
                </a:lnTo>
                <a:lnTo>
                  <a:pt x="7042" y="627916"/>
                </a:lnTo>
                <a:lnTo>
                  <a:pt x="0" y="64020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3924" y="100844"/>
            <a:ext cx="896792" cy="869777"/>
            <a:chOff x="73924" y="100844"/>
            <a:chExt cx="896792" cy="869777"/>
          </a:xfrm>
        </p:grpSpPr>
        <p:sp>
          <p:nvSpPr>
            <p:cNvPr id="4" name="Freeform 3"/>
            <p:cNvSpPr/>
            <p:nvPr/>
          </p:nvSpPr>
          <p:spPr>
            <a:xfrm>
              <a:off x="73924" y="327742"/>
              <a:ext cx="493323" cy="484233"/>
            </a:xfrm>
            <a:custGeom>
              <a:avLst/>
              <a:gdLst/>
              <a:ahLst/>
              <a:cxnLst/>
              <a:rect l="0" t="0" r="0" b="0"/>
              <a:pathLst>
                <a:path w="493323" h="484233">
                  <a:moveTo>
                    <a:pt x="165580" y="0"/>
                  </a:moveTo>
                  <a:lnTo>
                    <a:pt x="152196" y="13383"/>
                  </a:lnTo>
                  <a:lnTo>
                    <a:pt x="137181" y="61857"/>
                  </a:lnTo>
                  <a:lnTo>
                    <a:pt x="123862" y="116059"/>
                  </a:lnTo>
                  <a:lnTo>
                    <a:pt x="117737" y="167601"/>
                  </a:lnTo>
                  <a:lnTo>
                    <a:pt x="109230" y="218355"/>
                  </a:lnTo>
                  <a:lnTo>
                    <a:pt x="97839" y="268875"/>
                  </a:lnTo>
                  <a:lnTo>
                    <a:pt x="78902" y="319326"/>
                  </a:lnTo>
                  <a:lnTo>
                    <a:pt x="62242" y="369756"/>
                  </a:lnTo>
                  <a:lnTo>
                    <a:pt x="42664" y="425524"/>
                  </a:lnTo>
                  <a:lnTo>
                    <a:pt x="5217" y="480541"/>
                  </a:lnTo>
                  <a:lnTo>
                    <a:pt x="1247" y="484232"/>
                  </a:lnTo>
                  <a:lnTo>
                    <a:pt x="0" y="482490"/>
                  </a:lnTo>
                  <a:lnTo>
                    <a:pt x="570" y="477127"/>
                  </a:lnTo>
                  <a:lnTo>
                    <a:pt x="21611" y="439730"/>
                  </a:lnTo>
                  <a:lnTo>
                    <a:pt x="36699" y="421400"/>
                  </a:lnTo>
                  <a:lnTo>
                    <a:pt x="48846" y="416792"/>
                  </a:lnTo>
                  <a:lnTo>
                    <a:pt x="96599" y="416999"/>
                  </a:lnTo>
                  <a:lnTo>
                    <a:pt x="159268" y="429617"/>
                  </a:lnTo>
                  <a:lnTo>
                    <a:pt x="197790" y="434646"/>
                  </a:lnTo>
                  <a:lnTo>
                    <a:pt x="258849" y="429603"/>
                  </a:lnTo>
                  <a:lnTo>
                    <a:pt x="318491" y="419238"/>
                  </a:lnTo>
                  <a:lnTo>
                    <a:pt x="377708" y="399453"/>
                  </a:lnTo>
                  <a:lnTo>
                    <a:pt x="436559" y="362294"/>
                  </a:lnTo>
                  <a:lnTo>
                    <a:pt x="493322" y="3277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89082" y="390769"/>
              <a:ext cx="201688" cy="151267"/>
            </a:xfrm>
            <a:custGeom>
              <a:avLst/>
              <a:gdLst/>
              <a:ahLst/>
              <a:cxnLst/>
              <a:rect l="0" t="0" r="0" b="0"/>
              <a:pathLst>
                <a:path w="201688" h="151267">
                  <a:moveTo>
                    <a:pt x="0" y="151266"/>
                  </a:moveTo>
                  <a:lnTo>
                    <a:pt x="52635" y="98630"/>
                  </a:lnTo>
                  <a:lnTo>
                    <a:pt x="110006" y="61214"/>
                  </a:lnTo>
                  <a:lnTo>
                    <a:pt x="141375" y="41014"/>
                  </a:lnTo>
                  <a:lnTo>
                    <a:pt x="173546" y="22424"/>
                  </a:lnTo>
                  <a:lnTo>
                    <a:pt x="20168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01687" y="189082"/>
              <a:ext cx="138661" cy="163872"/>
            </a:xfrm>
            <a:custGeom>
              <a:avLst/>
              <a:gdLst/>
              <a:ahLst/>
              <a:cxnLst/>
              <a:rect l="0" t="0" r="0" b="0"/>
              <a:pathLst>
                <a:path w="138661" h="163872">
                  <a:moveTo>
                    <a:pt x="0" y="163871"/>
                  </a:moveTo>
                  <a:lnTo>
                    <a:pt x="11465" y="126417"/>
                  </a:lnTo>
                  <a:lnTo>
                    <a:pt x="47177" y="73744"/>
                  </a:lnTo>
                  <a:lnTo>
                    <a:pt x="67188" y="57052"/>
                  </a:lnTo>
                  <a:lnTo>
                    <a:pt x="121579" y="15816"/>
                  </a:lnTo>
                  <a:lnTo>
                    <a:pt x="13866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542035" y="239504"/>
              <a:ext cx="264715" cy="264715"/>
            </a:xfrm>
            <a:custGeom>
              <a:avLst/>
              <a:gdLst/>
              <a:ahLst/>
              <a:cxnLst/>
              <a:rect l="0" t="0" r="0" b="0"/>
              <a:pathLst>
                <a:path w="264715" h="264715">
                  <a:moveTo>
                    <a:pt x="0" y="0"/>
                  </a:moveTo>
                  <a:lnTo>
                    <a:pt x="43002" y="55840"/>
                  </a:lnTo>
                  <a:lnTo>
                    <a:pt x="92526" y="116466"/>
                  </a:lnTo>
                  <a:lnTo>
                    <a:pt x="152933" y="169369"/>
                  </a:lnTo>
                  <a:lnTo>
                    <a:pt x="214512" y="220930"/>
                  </a:lnTo>
                  <a:lnTo>
                    <a:pt x="264714" y="26471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554640" y="100844"/>
              <a:ext cx="163872" cy="504219"/>
            </a:xfrm>
            <a:custGeom>
              <a:avLst/>
              <a:gdLst/>
              <a:ahLst/>
              <a:cxnLst/>
              <a:rect l="0" t="0" r="0" b="0"/>
              <a:pathLst>
                <a:path w="163872" h="504219">
                  <a:moveTo>
                    <a:pt x="163871" y="0"/>
                  </a:moveTo>
                  <a:lnTo>
                    <a:pt x="140182" y="62318"/>
                  </a:lnTo>
                  <a:lnTo>
                    <a:pt x="126506" y="122109"/>
                  </a:lnTo>
                  <a:lnTo>
                    <a:pt x="113583" y="171572"/>
                  </a:lnTo>
                  <a:lnTo>
                    <a:pt x="96668" y="232621"/>
                  </a:lnTo>
                  <a:lnTo>
                    <a:pt x="84044" y="281972"/>
                  </a:lnTo>
                  <a:lnTo>
                    <a:pt x="65830" y="340177"/>
                  </a:lnTo>
                  <a:lnTo>
                    <a:pt x="45961" y="387762"/>
                  </a:lnTo>
                  <a:lnTo>
                    <a:pt x="29181" y="437343"/>
                  </a:lnTo>
                  <a:lnTo>
                    <a:pt x="6594" y="489348"/>
                  </a:lnTo>
                  <a:lnTo>
                    <a:pt x="0" y="5042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88238" y="630273"/>
              <a:ext cx="617669" cy="340348"/>
            </a:xfrm>
            <a:custGeom>
              <a:avLst/>
              <a:gdLst/>
              <a:ahLst/>
              <a:cxnLst/>
              <a:rect l="0" t="0" r="0" b="0"/>
              <a:pathLst>
                <a:path w="617669" h="340348">
                  <a:moveTo>
                    <a:pt x="0" y="340347"/>
                  </a:moveTo>
                  <a:lnTo>
                    <a:pt x="63102" y="306008"/>
                  </a:lnTo>
                  <a:lnTo>
                    <a:pt x="115396" y="274959"/>
                  </a:lnTo>
                  <a:lnTo>
                    <a:pt x="172919" y="246611"/>
                  </a:lnTo>
                  <a:lnTo>
                    <a:pt x="229931" y="214037"/>
                  </a:lnTo>
                  <a:lnTo>
                    <a:pt x="288035" y="180628"/>
                  </a:lnTo>
                  <a:lnTo>
                    <a:pt x="348637" y="147054"/>
                  </a:lnTo>
                  <a:lnTo>
                    <a:pt x="406257" y="117182"/>
                  </a:lnTo>
                  <a:lnTo>
                    <a:pt x="464482" y="90687"/>
                  </a:lnTo>
                  <a:lnTo>
                    <a:pt x="516445" y="58479"/>
                  </a:lnTo>
                  <a:lnTo>
                    <a:pt x="579801" y="23453"/>
                  </a:lnTo>
                  <a:lnTo>
                    <a:pt x="61766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58015" y="44119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3449" y="4503436"/>
            <a:ext cx="327743" cy="510958"/>
            <a:chOff x="113449" y="4503436"/>
            <a:chExt cx="327743" cy="510958"/>
          </a:xfrm>
        </p:grpSpPr>
        <p:sp>
          <p:nvSpPr>
            <p:cNvPr id="12" name="Freeform 11"/>
            <p:cNvSpPr/>
            <p:nvPr/>
          </p:nvSpPr>
          <p:spPr>
            <a:xfrm>
              <a:off x="138660" y="4503436"/>
              <a:ext cx="302532" cy="510958"/>
            </a:xfrm>
            <a:custGeom>
              <a:avLst/>
              <a:gdLst/>
              <a:ahLst/>
              <a:cxnLst/>
              <a:rect l="0" t="0" r="0" b="0"/>
              <a:pathLst>
                <a:path w="302532" h="510958">
                  <a:moveTo>
                    <a:pt x="0" y="110162"/>
                  </a:moveTo>
                  <a:lnTo>
                    <a:pt x="8663" y="154618"/>
                  </a:lnTo>
                  <a:lnTo>
                    <a:pt x="10853" y="200417"/>
                  </a:lnTo>
                  <a:lnTo>
                    <a:pt x="18778" y="261247"/>
                  </a:lnTo>
                  <a:lnTo>
                    <a:pt x="26087" y="308501"/>
                  </a:lnTo>
                  <a:lnTo>
                    <a:pt x="34004" y="356581"/>
                  </a:lnTo>
                  <a:lnTo>
                    <a:pt x="44935" y="411474"/>
                  </a:lnTo>
                  <a:lnTo>
                    <a:pt x="50197" y="474892"/>
                  </a:lnTo>
                  <a:lnTo>
                    <a:pt x="56391" y="507566"/>
                  </a:lnTo>
                  <a:lnTo>
                    <a:pt x="55802" y="510957"/>
                  </a:lnTo>
                  <a:lnTo>
                    <a:pt x="47677" y="496050"/>
                  </a:lnTo>
                  <a:lnTo>
                    <a:pt x="34046" y="434901"/>
                  </a:lnTo>
                  <a:lnTo>
                    <a:pt x="25403" y="389882"/>
                  </a:lnTo>
                  <a:lnTo>
                    <a:pt x="18293" y="346530"/>
                  </a:lnTo>
                  <a:lnTo>
                    <a:pt x="15133" y="303920"/>
                  </a:lnTo>
                  <a:lnTo>
                    <a:pt x="13355" y="240559"/>
                  </a:lnTo>
                  <a:lnTo>
                    <a:pt x="19519" y="184124"/>
                  </a:lnTo>
                  <a:lnTo>
                    <a:pt x="23525" y="131921"/>
                  </a:lnTo>
                  <a:lnTo>
                    <a:pt x="31403" y="80971"/>
                  </a:lnTo>
                  <a:lnTo>
                    <a:pt x="42608" y="30393"/>
                  </a:lnTo>
                  <a:lnTo>
                    <a:pt x="49414" y="17766"/>
                  </a:lnTo>
                  <a:lnTo>
                    <a:pt x="68182" y="0"/>
                  </a:lnTo>
                  <a:lnTo>
                    <a:pt x="76268" y="305"/>
                  </a:lnTo>
                  <a:lnTo>
                    <a:pt x="83059" y="6110"/>
                  </a:lnTo>
                  <a:lnTo>
                    <a:pt x="108565" y="60978"/>
                  </a:lnTo>
                  <a:lnTo>
                    <a:pt x="125920" y="114141"/>
                  </a:lnTo>
                  <a:lnTo>
                    <a:pt x="142355" y="161763"/>
                  </a:lnTo>
                  <a:lnTo>
                    <a:pt x="161231" y="211355"/>
                  </a:lnTo>
                  <a:lnTo>
                    <a:pt x="180157" y="271612"/>
                  </a:lnTo>
                  <a:lnTo>
                    <a:pt x="198783" y="323976"/>
                  </a:lnTo>
                  <a:lnTo>
                    <a:pt x="231720" y="378517"/>
                  </a:lnTo>
                  <a:lnTo>
                    <a:pt x="271581" y="436133"/>
                  </a:lnTo>
                  <a:lnTo>
                    <a:pt x="285507" y="451122"/>
                  </a:lnTo>
                  <a:lnTo>
                    <a:pt x="302531" y="46311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13449" y="4714441"/>
              <a:ext cx="214294" cy="151267"/>
            </a:xfrm>
            <a:custGeom>
              <a:avLst/>
              <a:gdLst/>
              <a:ahLst/>
              <a:cxnLst/>
              <a:rect l="0" t="0" r="0" b="0"/>
              <a:pathLst>
                <a:path w="214294" h="151267">
                  <a:moveTo>
                    <a:pt x="0" y="151266"/>
                  </a:moveTo>
                  <a:lnTo>
                    <a:pt x="54849" y="113864"/>
                  </a:lnTo>
                  <a:lnTo>
                    <a:pt x="117715" y="71486"/>
                  </a:lnTo>
                  <a:lnTo>
                    <a:pt x="174414" y="37828"/>
                  </a:lnTo>
                  <a:lnTo>
                    <a:pt x="196569" y="22415"/>
                  </a:lnTo>
                  <a:lnTo>
                    <a:pt x="21429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 14"/>
          <p:cNvSpPr/>
          <p:nvPr/>
        </p:nvSpPr>
        <p:spPr>
          <a:xfrm>
            <a:off x="4153529" y="4436885"/>
            <a:ext cx="434859" cy="513762"/>
          </a:xfrm>
          <a:custGeom>
            <a:avLst/>
            <a:gdLst/>
            <a:ahLst/>
            <a:cxnLst/>
            <a:rect l="0" t="0" r="0" b="0"/>
            <a:pathLst>
              <a:path w="434859" h="513762">
                <a:moveTo>
                  <a:pt x="258382" y="101080"/>
                </a:moveTo>
                <a:lnTo>
                  <a:pt x="258382" y="74313"/>
                </a:lnTo>
                <a:lnTo>
                  <a:pt x="244998" y="37591"/>
                </a:lnTo>
                <a:lnTo>
                  <a:pt x="223291" y="6791"/>
                </a:lnTo>
                <a:lnTo>
                  <a:pt x="212578" y="1805"/>
                </a:lnTo>
                <a:lnTo>
                  <a:pt x="185735" y="0"/>
                </a:lnTo>
                <a:lnTo>
                  <a:pt x="155130" y="11336"/>
                </a:lnTo>
                <a:lnTo>
                  <a:pt x="103217" y="46159"/>
                </a:lnTo>
                <a:lnTo>
                  <a:pt x="65987" y="100139"/>
                </a:lnTo>
                <a:lnTo>
                  <a:pt x="40151" y="148266"/>
                </a:lnTo>
                <a:lnTo>
                  <a:pt x="17555" y="198008"/>
                </a:lnTo>
                <a:lnTo>
                  <a:pt x="8215" y="249629"/>
                </a:lnTo>
                <a:lnTo>
                  <a:pt x="0" y="307254"/>
                </a:lnTo>
                <a:lnTo>
                  <a:pt x="5192" y="359032"/>
                </a:lnTo>
                <a:lnTo>
                  <a:pt x="19495" y="414880"/>
                </a:lnTo>
                <a:lnTo>
                  <a:pt x="23491" y="427931"/>
                </a:lnTo>
                <a:lnTo>
                  <a:pt x="39136" y="449902"/>
                </a:lnTo>
                <a:lnTo>
                  <a:pt x="86855" y="494107"/>
                </a:lnTo>
                <a:lnTo>
                  <a:pt x="109316" y="505925"/>
                </a:lnTo>
                <a:lnTo>
                  <a:pt x="172352" y="513761"/>
                </a:lnTo>
                <a:lnTo>
                  <a:pt x="210342" y="508124"/>
                </a:lnTo>
                <a:lnTo>
                  <a:pt x="268967" y="488372"/>
                </a:lnTo>
                <a:lnTo>
                  <a:pt x="321010" y="460920"/>
                </a:lnTo>
                <a:lnTo>
                  <a:pt x="377691" y="420219"/>
                </a:lnTo>
                <a:lnTo>
                  <a:pt x="421918" y="360927"/>
                </a:lnTo>
                <a:lnTo>
                  <a:pt x="434709" y="331417"/>
                </a:lnTo>
                <a:lnTo>
                  <a:pt x="434858" y="2775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908783" y="4550570"/>
            <a:ext cx="234146" cy="510423"/>
          </a:xfrm>
          <a:custGeom>
            <a:avLst/>
            <a:gdLst/>
            <a:ahLst/>
            <a:cxnLst/>
            <a:rect l="0" t="0" r="0" b="0"/>
            <a:pathLst>
              <a:path w="234146" h="510423">
                <a:moveTo>
                  <a:pt x="234145" y="63028"/>
                </a:moveTo>
                <a:lnTo>
                  <a:pt x="199055" y="27938"/>
                </a:lnTo>
                <a:lnTo>
                  <a:pt x="161499" y="10457"/>
                </a:lnTo>
                <a:lnTo>
                  <a:pt x="134629" y="8383"/>
                </a:lnTo>
                <a:lnTo>
                  <a:pt x="107280" y="13530"/>
                </a:lnTo>
                <a:lnTo>
                  <a:pt x="63186" y="32177"/>
                </a:lnTo>
                <a:lnTo>
                  <a:pt x="12728" y="71796"/>
                </a:lnTo>
                <a:lnTo>
                  <a:pt x="2680" y="95870"/>
                </a:lnTo>
                <a:lnTo>
                  <a:pt x="0" y="110134"/>
                </a:lnTo>
                <a:lnTo>
                  <a:pt x="4493" y="133452"/>
                </a:lnTo>
                <a:lnTo>
                  <a:pt x="18628" y="154553"/>
                </a:lnTo>
                <a:lnTo>
                  <a:pt x="75750" y="208035"/>
                </a:lnTo>
                <a:lnTo>
                  <a:pt x="130287" y="241862"/>
                </a:lnTo>
                <a:lnTo>
                  <a:pt x="157619" y="269149"/>
                </a:lnTo>
                <a:lnTo>
                  <a:pt x="191950" y="322704"/>
                </a:lnTo>
                <a:lnTo>
                  <a:pt x="210594" y="364066"/>
                </a:lnTo>
                <a:lnTo>
                  <a:pt x="212940" y="393841"/>
                </a:lnTo>
                <a:lnTo>
                  <a:pt x="206512" y="425750"/>
                </a:lnTo>
                <a:lnTo>
                  <a:pt x="189650" y="458606"/>
                </a:lnTo>
                <a:lnTo>
                  <a:pt x="164414" y="484413"/>
                </a:lnTo>
                <a:lnTo>
                  <a:pt x="134524" y="502419"/>
                </a:lnTo>
                <a:lnTo>
                  <a:pt x="102565" y="510422"/>
                </a:lnTo>
                <a:lnTo>
                  <a:pt x="87599" y="508354"/>
                </a:lnTo>
                <a:lnTo>
                  <a:pt x="59766" y="494852"/>
                </a:lnTo>
                <a:lnTo>
                  <a:pt x="37125" y="467375"/>
                </a:lnTo>
                <a:lnTo>
                  <a:pt x="21927" y="434621"/>
                </a:lnTo>
                <a:lnTo>
                  <a:pt x="19840" y="406057"/>
                </a:lnTo>
                <a:lnTo>
                  <a:pt x="29914" y="344820"/>
                </a:lnTo>
                <a:lnTo>
                  <a:pt x="49125" y="287074"/>
                </a:lnTo>
                <a:lnTo>
                  <a:pt x="71478" y="238659"/>
                </a:lnTo>
                <a:lnTo>
                  <a:pt x="104126" y="178800"/>
                </a:lnTo>
                <a:lnTo>
                  <a:pt x="136150" y="126514"/>
                </a:lnTo>
                <a:lnTo>
                  <a:pt x="168674" y="69780"/>
                </a:lnTo>
                <a:lnTo>
                  <a:pt x="205431" y="19305"/>
                </a:lnTo>
                <a:lnTo>
                  <a:pt x="22153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348883" y="2105112"/>
            <a:ext cx="533222" cy="579852"/>
            <a:chOff x="4348883" y="2105112"/>
            <a:chExt cx="533222" cy="579852"/>
          </a:xfrm>
        </p:grpSpPr>
        <p:sp>
          <p:nvSpPr>
            <p:cNvPr id="17" name="Freeform 16"/>
            <p:cNvSpPr/>
            <p:nvPr/>
          </p:nvSpPr>
          <p:spPr>
            <a:xfrm>
              <a:off x="4348883" y="2180744"/>
              <a:ext cx="100845" cy="504220"/>
            </a:xfrm>
            <a:custGeom>
              <a:avLst/>
              <a:gdLst/>
              <a:ahLst/>
              <a:cxnLst/>
              <a:rect l="0" t="0" r="0" b="0"/>
              <a:pathLst>
                <a:path w="100845" h="504220">
                  <a:moveTo>
                    <a:pt x="0" y="0"/>
                  </a:moveTo>
                  <a:lnTo>
                    <a:pt x="13712" y="54849"/>
                  </a:lnTo>
                  <a:lnTo>
                    <a:pt x="25539" y="109626"/>
                  </a:lnTo>
                  <a:lnTo>
                    <a:pt x="33761" y="155169"/>
                  </a:lnTo>
                  <a:lnTo>
                    <a:pt x="42083" y="203422"/>
                  </a:lnTo>
                  <a:lnTo>
                    <a:pt x="50451" y="252880"/>
                  </a:lnTo>
                  <a:lnTo>
                    <a:pt x="58839" y="301473"/>
                  </a:lnTo>
                  <a:lnTo>
                    <a:pt x="67235" y="346414"/>
                  </a:lnTo>
                  <a:lnTo>
                    <a:pt x="79837" y="404394"/>
                  </a:lnTo>
                  <a:lnTo>
                    <a:pt x="95241" y="462713"/>
                  </a:lnTo>
                  <a:lnTo>
                    <a:pt x="100844" y="5042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39409" y="2105112"/>
              <a:ext cx="342696" cy="550495"/>
            </a:xfrm>
            <a:custGeom>
              <a:avLst/>
              <a:gdLst/>
              <a:ahLst/>
              <a:cxnLst/>
              <a:rect l="0" t="0" r="0" b="0"/>
              <a:pathLst>
                <a:path w="342696" h="550495">
                  <a:moveTo>
                    <a:pt x="250665" y="0"/>
                  </a:moveTo>
                  <a:lnTo>
                    <a:pt x="229137" y="18726"/>
                  </a:lnTo>
                  <a:lnTo>
                    <a:pt x="208883" y="28398"/>
                  </a:lnTo>
                  <a:lnTo>
                    <a:pt x="160474" y="35025"/>
                  </a:lnTo>
                  <a:lnTo>
                    <a:pt x="101778" y="30297"/>
                  </a:lnTo>
                  <a:lnTo>
                    <a:pt x="46725" y="33409"/>
                  </a:lnTo>
                  <a:lnTo>
                    <a:pt x="33470" y="41881"/>
                  </a:lnTo>
                  <a:lnTo>
                    <a:pt x="15007" y="69969"/>
                  </a:lnTo>
                  <a:lnTo>
                    <a:pt x="3430" y="118463"/>
                  </a:lnTo>
                  <a:lnTo>
                    <a:pt x="0" y="168313"/>
                  </a:lnTo>
                  <a:lnTo>
                    <a:pt x="5121" y="178037"/>
                  </a:lnTo>
                  <a:lnTo>
                    <a:pt x="14138" y="183119"/>
                  </a:lnTo>
                  <a:lnTo>
                    <a:pt x="39096" y="185031"/>
                  </a:lnTo>
                  <a:lnTo>
                    <a:pt x="86045" y="179633"/>
                  </a:lnTo>
                  <a:lnTo>
                    <a:pt x="143686" y="180213"/>
                  </a:lnTo>
                  <a:lnTo>
                    <a:pt x="205117" y="199682"/>
                  </a:lnTo>
                  <a:lnTo>
                    <a:pt x="263470" y="236886"/>
                  </a:lnTo>
                  <a:lnTo>
                    <a:pt x="298967" y="268296"/>
                  </a:lnTo>
                  <a:lnTo>
                    <a:pt x="329114" y="328213"/>
                  </a:lnTo>
                  <a:lnTo>
                    <a:pt x="342695" y="379081"/>
                  </a:lnTo>
                  <a:lnTo>
                    <a:pt x="342205" y="425122"/>
                  </a:lnTo>
                  <a:lnTo>
                    <a:pt x="319806" y="472067"/>
                  </a:lnTo>
                  <a:lnTo>
                    <a:pt x="273175" y="514767"/>
                  </a:lnTo>
                  <a:lnTo>
                    <a:pt x="228389" y="540647"/>
                  </a:lnTo>
                  <a:lnTo>
                    <a:pt x="175124" y="550494"/>
                  </a:lnTo>
                  <a:lnTo>
                    <a:pt x="121681" y="540028"/>
                  </a:lnTo>
                  <a:lnTo>
                    <a:pt x="61457" y="510870"/>
                  </a:lnTo>
                  <a:lnTo>
                    <a:pt x="48978" y="5042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02580" y="1510894"/>
            <a:ext cx="466403" cy="682457"/>
            <a:chOff x="1802580" y="1510894"/>
            <a:chExt cx="466403" cy="682457"/>
          </a:xfrm>
        </p:grpSpPr>
        <p:sp>
          <p:nvSpPr>
            <p:cNvPr id="20" name="Freeform 19"/>
            <p:cNvSpPr/>
            <p:nvPr/>
          </p:nvSpPr>
          <p:spPr>
            <a:xfrm>
              <a:off x="1802580" y="1663921"/>
              <a:ext cx="151267" cy="529430"/>
            </a:xfrm>
            <a:custGeom>
              <a:avLst/>
              <a:gdLst/>
              <a:ahLst/>
              <a:cxnLst/>
              <a:rect l="0" t="0" r="0" b="0"/>
              <a:pathLst>
                <a:path w="151267" h="529430">
                  <a:moveTo>
                    <a:pt x="0" y="0"/>
                  </a:moveTo>
                  <a:lnTo>
                    <a:pt x="11465" y="50318"/>
                  </a:lnTo>
                  <a:lnTo>
                    <a:pt x="30165" y="104703"/>
                  </a:lnTo>
                  <a:lnTo>
                    <a:pt x="49741" y="162143"/>
                  </a:lnTo>
                  <a:lnTo>
                    <a:pt x="67095" y="220643"/>
                  </a:lnTo>
                  <a:lnTo>
                    <a:pt x="84010" y="276084"/>
                  </a:lnTo>
                  <a:lnTo>
                    <a:pt x="100839" y="338702"/>
                  </a:lnTo>
                  <a:lnTo>
                    <a:pt x="113448" y="395417"/>
                  </a:lnTo>
                  <a:lnTo>
                    <a:pt x="130257" y="458916"/>
                  </a:lnTo>
                  <a:lnTo>
                    <a:pt x="147531" y="517238"/>
                  </a:lnTo>
                  <a:lnTo>
                    <a:pt x="151266" y="5294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905907" y="1510894"/>
              <a:ext cx="363076" cy="556402"/>
            </a:xfrm>
            <a:custGeom>
              <a:avLst/>
              <a:gdLst/>
              <a:ahLst/>
              <a:cxnLst/>
              <a:rect l="0" t="0" r="0" b="0"/>
              <a:pathLst>
                <a:path w="363076" h="556402">
                  <a:moveTo>
                    <a:pt x="10123" y="153027"/>
                  </a:moveTo>
                  <a:lnTo>
                    <a:pt x="10123" y="179794"/>
                  </a:lnTo>
                  <a:lnTo>
                    <a:pt x="17593" y="200405"/>
                  </a:lnTo>
                  <a:lnTo>
                    <a:pt x="23506" y="209823"/>
                  </a:lnTo>
                  <a:lnTo>
                    <a:pt x="24648" y="213301"/>
                  </a:lnTo>
                  <a:lnTo>
                    <a:pt x="22607" y="212818"/>
                  </a:lnTo>
                  <a:lnTo>
                    <a:pt x="18446" y="209695"/>
                  </a:lnTo>
                  <a:lnTo>
                    <a:pt x="5897" y="178532"/>
                  </a:lnTo>
                  <a:lnTo>
                    <a:pt x="0" y="133816"/>
                  </a:lnTo>
                  <a:lnTo>
                    <a:pt x="3374" y="122012"/>
                  </a:lnTo>
                  <a:lnTo>
                    <a:pt x="9826" y="112742"/>
                  </a:lnTo>
                  <a:lnTo>
                    <a:pt x="28199" y="98706"/>
                  </a:lnTo>
                  <a:lnTo>
                    <a:pt x="77966" y="74549"/>
                  </a:lnTo>
                  <a:lnTo>
                    <a:pt x="134638" y="43217"/>
                  </a:lnTo>
                  <a:lnTo>
                    <a:pt x="186295" y="11454"/>
                  </a:lnTo>
                  <a:lnTo>
                    <a:pt x="211675" y="0"/>
                  </a:lnTo>
                  <a:lnTo>
                    <a:pt x="222925" y="587"/>
                  </a:lnTo>
                  <a:lnTo>
                    <a:pt x="233226" y="5180"/>
                  </a:lnTo>
                  <a:lnTo>
                    <a:pt x="242895" y="12444"/>
                  </a:lnTo>
                  <a:lnTo>
                    <a:pt x="253638" y="35455"/>
                  </a:lnTo>
                  <a:lnTo>
                    <a:pt x="267226" y="89185"/>
                  </a:lnTo>
                  <a:lnTo>
                    <a:pt x="272582" y="147650"/>
                  </a:lnTo>
                  <a:lnTo>
                    <a:pt x="280861" y="204812"/>
                  </a:lnTo>
                  <a:lnTo>
                    <a:pt x="292184" y="257231"/>
                  </a:lnTo>
                  <a:lnTo>
                    <a:pt x="300288" y="302518"/>
                  </a:lnTo>
                  <a:lnTo>
                    <a:pt x="308559" y="353925"/>
                  </a:lnTo>
                  <a:lnTo>
                    <a:pt x="316903" y="404785"/>
                  </a:lnTo>
                  <a:lnTo>
                    <a:pt x="329475" y="467281"/>
                  </a:lnTo>
                  <a:lnTo>
                    <a:pt x="346271" y="525725"/>
                  </a:lnTo>
                  <a:lnTo>
                    <a:pt x="363075" y="55640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19504" y="294625"/>
            <a:ext cx="1474839" cy="764235"/>
            <a:chOff x="5319504" y="294625"/>
            <a:chExt cx="1474839" cy="764235"/>
          </a:xfrm>
        </p:grpSpPr>
        <p:sp>
          <p:nvSpPr>
            <p:cNvPr id="23" name="Freeform 22"/>
            <p:cNvSpPr/>
            <p:nvPr/>
          </p:nvSpPr>
          <p:spPr>
            <a:xfrm>
              <a:off x="5319504" y="589938"/>
              <a:ext cx="281056" cy="406658"/>
            </a:xfrm>
            <a:custGeom>
              <a:avLst/>
              <a:gdLst/>
              <a:ahLst/>
              <a:cxnLst/>
              <a:rect l="0" t="0" r="0" b="0"/>
              <a:pathLst>
                <a:path w="281056" h="406658">
                  <a:moveTo>
                    <a:pt x="226898" y="27729"/>
                  </a:moveTo>
                  <a:lnTo>
                    <a:pt x="216360" y="20785"/>
                  </a:lnTo>
                  <a:lnTo>
                    <a:pt x="206367" y="14889"/>
                  </a:lnTo>
                  <a:lnTo>
                    <a:pt x="195947" y="9509"/>
                  </a:lnTo>
                  <a:lnTo>
                    <a:pt x="184820" y="4869"/>
                  </a:lnTo>
                  <a:lnTo>
                    <a:pt x="172675" y="1617"/>
                  </a:lnTo>
                  <a:lnTo>
                    <a:pt x="159457" y="0"/>
                  </a:lnTo>
                  <a:lnTo>
                    <a:pt x="145489" y="85"/>
                  </a:lnTo>
                  <a:lnTo>
                    <a:pt x="131334" y="1960"/>
                  </a:lnTo>
                  <a:lnTo>
                    <a:pt x="117345" y="5484"/>
                  </a:lnTo>
                  <a:lnTo>
                    <a:pt x="103834" y="10365"/>
                  </a:lnTo>
                  <a:lnTo>
                    <a:pt x="91170" y="16285"/>
                  </a:lnTo>
                  <a:lnTo>
                    <a:pt x="79463" y="22966"/>
                  </a:lnTo>
                  <a:lnTo>
                    <a:pt x="68618" y="30188"/>
                  </a:lnTo>
                  <a:lnTo>
                    <a:pt x="58468" y="37788"/>
                  </a:lnTo>
                  <a:lnTo>
                    <a:pt x="48840" y="45653"/>
                  </a:lnTo>
                  <a:lnTo>
                    <a:pt x="39591" y="53897"/>
                  </a:lnTo>
                  <a:lnTo>
                    <a:pt x="30610" y="62831"/>
                  </a:lnTo>
                  <a:lnTo>
                    <a:pt x="21836" y="72564"/>
                  </a:lnTo>
                  <a:lnTo>
                    <a:pt x="13995" y="82836"/>
                  </a:lnTo>
                  <a:lnTo>
                    <a:pt x="8518" y="93139"/>
                  </a:lnTo>
                  <a:lnTo>
                    <a:pt x="6007" y="103162"/>
                  </a:lnTo>
                  <a:lnTo>
                    <a:pt x="6679" y="112427"/>
                  </a:lnTo>
                  <a:lnTo>
                    <a:pt x="10772" y="120224"/>
                  </a:lnTo>
                  <a:lnTo>
                    <a:pt x="18054" y="126309"/>
                  </a:lnTo>
                  <a:lnTo>
                    <a:pt x="27974" y="131024"/>
                  </a:lnTo>
                  <a:lnTo>
                    <a:pt x="39921" y="135032"/>
                  </a:lnTo>
                  <a:lnTo>
                    <a:pt x="53360" y="138801"/>
                  </a:lnTo>
                  <a:lnTo>
                    <a:pt x="68060" y="142555"/>
                  </a:lnTo>
                  <a:lnTo>
                    <a:pt x="84068" y="146377"/>
                  </a:lnTo>
                  <a:lnTo>
                    <a:pt x="101303" y="150286"/>
                  </a:lnTo>
                  <a:lnTo>
                    <a:pt x="119371" y="154272"/>
                  </a:lnTo>
                  <a:lnTo>
                    <a:pt x="137668" y="158321"/>
                  </a:lnTo>
                  <a:lnTo>
                    <a:pt x="155820" y="162421"/>
                  </a:lnTo>
                  <a:lnTo>
                    <a:pt x="173306" y="166756"/>
                  </a:lnTo>
                  <a:lnTo>
                    <a:pt x="189383" y="171684"/>
                  </a:lnTo>
                  <a:lnTo>
                    <a:pt x="203790" y="177358"/>
                  </a:lnTo>
                  <a:lnTo>
                    <a:pt x="216853" y="183929"/>
                  </a:lnTo>
                  <a:lnTo>
                    <a:pt x="229229" y="191641"/>
                  </a:lnTo>
                  <a:lnTo>
                    <a:pt x="241360" y="200518"/>
                  </a:lnTo>
                  <a:lnTo>
                    <a:pt x="252880" y="210600"/>
                  </a:lnTo>
                  <a:lnTo>
                    <a:pt x="262767" y="222040"/>
                  </a:lnTo>
                  <a:lnTo>
                    <a:pt x="270565" y="234791"/>
                  </a:lnTo>
                  <a:lnTo>
                    <a:pt x="276187" y="248649"/>
                  </a:lnTo>
                  <a:lnTo>
                    <a:pt x="279610" y="263368"/>
                  </a:lnTo>
                  <a:lnTo>
                    <a:pt x="281055" y="278716"/>
                  </a:lnTo>
                  <a:lnTo>
                    <a:pt x="280504" y="294317"/>
                  </a:lnTo>
                  <a:lnTo>
                    <a:pt x="277606" y="309668"/>
                  </a:lnTo>
                  <a:lnTo>
                    <a:pt x="272369" y="324508"/>
                  </a:lnTo>
                  <a:lnTo>
                    <a:pt x="264735" y="338611"/>
                  </a:lnTo>
                  <a:lnTo>
                    <a:pt x="254402" y="351684"/>
                  </a:lnTo>
                  <a:lnTo>
                    <a:pt x="241460" y="363665"/>
                  </a:lnTo>
                  <a:lnTo>
                    <a:pt x="226318" y="374492"/>
                  </a:lnTo>
                  <a:lnTo>
                    <a:pt x="209465" y="383993"/>
                  </a:lnTo>
                  <a:lnTo>
                    <a:pt x="191348" y="392195"/>
                  </a:lnTo>
                  <a:lnTo>
                    <a:pt x="172326" y="398902"/>
                  </a:lnTo>
                  <a:lnTo>
                    <a:pt x="152672" y="403620"/>
                  </a:lnTo>
                  <a:lnTo>
                    <a:pt x="132592" y="406250"/>
                  </a:lnTo>
                  <a:lnTo>
                    <a:pt x="112615" y="406657"/>
                  </a:lnTo>
                  <a:lnTo>
                    <a:pt x="93574" y="404482"/>
                  </a:lnTo>
                  <a:lnTo>
                    <a:pt x="75856" y="399791"/>
                  </a:lnTo>
                  <a:lnTo>
                    <a:pt x="59732" y="393289"/>
                  </a:lnTo>
                  <a:lnTo>
                    <a:pt x="43867" y="385341"/>
                  </a:lnTo>
                  <a:lnTo>
                    <a:pt x="25534" y="373915"/>
                  </a:lnTo>
                  <a:lnTo>
                    <a:pt x="0" y="3554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697667" y="705906"/>
              <a:ext cx="37818" cy="264715"/>
            </a:xfrm>
            <a:custGeom>
              <a:avLst/>
              <a:gdLst/>
              <a:ahLst/>
              <a:cxnLst/>
              <a:rect l="0" t="0" r="0" b="0"/>
              <a:pathLst>
                <a:path w="37818" h="264715">
                  <a:moveTo>
                    <a:pt x="37817" y="0"/>
                  </a:moveTo>
                  <a:lnTo>
                    <a:pt x="36085" y="8658"/>
                  </a:lnTo>
                  <a:lnTo>
                    <a:pt x="33586" y="21150"/>
                  </a:lnTo>
                  <a:lnTo>
                    <a:pt x="30628" y="35943"/>
                  </a:lnTo>
                  <a:lnTo>
                    <a:pt x="27337" y="52422"/>
                  </a:lnTo>
                  <a:lnTo>
                    <a:pt x="23990" y="70192"/>
                  </a:lnTo>
                  <a:lnTo>
                    <a:pt x="21020" y="88927"/>
                  </a:lnTo>
                  <a:lnTo>
                    <a:pt x="18627" y="108357"/>
                  </a:lnTo>
                  <a:lnTo>
                    <a:pt x="16620" y="128082"/>
                  </a:lnTo>
                  <a:lnTo>
                    <a:pt x="14539" y="147582"/>
                  </a:lnTo>
                  <a:lnTo>
                    <a:pt x="12121" y="166584"/>
                  </a:lnTo>
                  <a:lnTo>
                    <a:pt x="9489" y="184791"/>
                  </a:lnTo>
                  <a:lnTo>
                    <a:pt x="6791" y="203807"/>
                  </a:lnTo>
                  <a:lnTo>
                    <a:pt x="3786" y="227976"/>
                  </a:lnTo>
                  <a:lnTo>
                    <a:pt x="0" y="2647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722878" y="491613"/>
              <a:ext cx="12607" cy="12606"/>
            </a:xfrm>
            <a:custGeom>
              <a:avLst/>
              <a:gdLst/>
              <a:ahLst/>
              <a:cxnLst/>
              <a:rect l="0" t="0" r="0" b="0"/>
              <a:pathLst>
                <a:path w="12607" h="12606">
                  <a:moveTo>
                    <a:pt x="0" y="12605"/>
                  </a:moveTo>
                  <a:lnTo>
                    <a:pt x="1260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814614" y="630233"/>
              <a:ext cx="236007" cy="390810"/>
            </a:xfrm>
            <a:custGeom>
              <a:avLst/>
              <a:gdLst/>
              <a:ahLst/>
              <a:cxnLst/>
              <a:rect l="0" t="0" r="0" b="0"/>
              <a:pathLst>
                <a:path w="236007" h="390810">
                  <a:moveTo>
                    <a:pt x="9108" y="12645"/>
                  </a:moveTo>
                  <a:lnTo>
                    <a:pt x="12620" y="26936"/>
                  </a:lnTo>
                  <a:lnTo>
                    <a:pt x="15951" y="42560"/>
                  </a:lnTo>
                  <a:lnTo>
                    <a:pt x="19417" y="61103"/>
                  </a:lnTo>
                  <a:lnTo>
                    <a:pt x="22851" y="82344"/>
                  </a:lnTo>
                  <a:lnTo>
                    <a:pt x="25864" y="105821"/>
                  </a:lnTo>
                  <a:lnTo>
                    <a:pt x="28265" y="131014"/>
                  </a:lnTo>
                  <a:lnTo>
                    <a:pt x="29869" y="156880"/>
                  </a:lnTo>
                  <a:lnTo>
                    <a:pt x="30404" y="181953"/>
                  </a:lnTo>
                  <a:lnTo>
                    <a:pt x="29828" y="205493"/>
                  </a:lnTo>
                  <a:lnTo>
                    <a:pt x="28285" y="227420"/>
                  </a:lnTo>
                  <a:lnTo>
                    <a:pt x="25976" y="247958"/>
                  </a:lnTo>
                  <a:lnTo>
                    <a:pt x="23091" y="267308"/>
                  </a:lnTo>
                  <a:lnTo>
                    <a:pt x="19614" y="282191"/>
                  </a:lnTo>
                  <a:lnTo>
                    <a:pt x="15877" y="288188"/>
                  </a:lnTo>
                  <a:lnTo>
                    <a:pt x="12516" y="286743"/>
                  </a:lnTo>
                  <a:lnTo>
                    <a:pt x="9366" y="280577"/>
                  </a:lnTo>
                  <a:lnTo>
                    <a:pt x="6366" y="271081"/>
                  </a:lnTo>
                  <a:lnTo>
                    <a:pt x="3763" y="258332"/>
                  </a:lnTo>
                  <a:lnTo>
                    <a:pt x="1697" y="242544"/>
                  </a:lnTo>
                  <a:lnTo>
                    <a:pt x="349" y="224795"/>
                  </a:lnTo>
                  <a:lnTo>
                    <a:pt x="0" y="206760"/>
                  </a:lnTo>
                  <a:lnTo>
                    <a:pt x="707" y="189425"/>
                  </a:lnTo>
                  <a:lnTo>
                    <a:pt x="2341" y="173091"/>
                  </a:lnTo>
                  <a:lnTo>
                    <a:pt x="4713" y="157710"/>
                  </a:lnTo>
                  <a:lnTo>
                    <a:pt x="7647" y="143099"/>
                  </a:lnTo>
                  <a:lnTo>
                    <a:pt x="11381" y="128679"/>
                  </a:lnTo>
                  <a:lnTo>
                    <a:pt x="16533" y="113552"/>
                  </a:lnTo>
                  <a:lnTo>
                    <a:pt x="23327" y="97293"/>
                  </a:lnTo>
                  <a:lnTo>
                    <a:pt x="31625" y="80280"/>
                  </a:lnTo>
                  <a:lnTo>
                    <a:pt x="41140" y="63423"/>
                  </a:lnTo>
                  <a:lnTo>
                    <a:pt x="51583" y="47270"/>
                  </a:lnTo>
                  <a:lnTo>
                    <a:pt x="62896" y="32530"/>
                  </a:lnTo>
                  <a:lnTo>
                    <a:pt x="75252" y="20227"/>
                  </a:lnTo>
                  <a:lnTo>
                    <a:pt x="88650" y="10687"/>
                  </a:lnTo>
                  <a:lnTo>
                    <a:pt x="102557" y="4042"/>
                  </a:lnTo>
                  <a:lnTo>
                    <a:pt x="116042" y="540"/>
                  </a:lnTo>
                  <a:lnTo>
                    <a:pt x="128614" y="0"/>
                  </a:lnTo>
                  <a:lnTo>
                    <a:pt x="140199" y="1925"/>
                  </a:lnTo>
                  <a:lnTo>
                    <a:pt x="150927" y="5751"/>
                  </a:lnTo>
                  <a:lnTo>
                    <a:pt x="160975" y="10997"/>
                  </a:lnTo>
                  <a:lnTo>
                    <a:pt x="170321" y="18045"/>
                  </a:lnTo>
                  <a:lnTo>
                    <a:pt x="178740" y="28067"/>
                  </a:lnTo>
                  <a:lnTo>
                    <a:pt x="186183" y="41450"/>
                  </a:lnTo>
                  <a:lnTo>
                    <a:pt x="192766" y="57297"/>
                  </a:lnTo>
                  <a:lnTo>
                    <a:pt x="198667" y="73914"/>
                  </a:lnTo>
                  <a:lnTo>
                    <a:pt x="204050" y="90247"/>
                  </a:lnTo>
                  <a:lnTo>
                    <a:pt x="208864" y="106486"/>
                  </a:lnTo>
                  <a:lnTo>
                    <a:pt x="212849" y="123700"/>
                  </a:lnTo>
                  <a:lnTo>
                    <a:pt x="215936" y="142456"/>
                  </a:lnTo>
                  <a:lnTo>
                    <a:pt x="218416" y="162582"/>
                  </a:lnTo>
                  <a:lnTo>
                    <a:pt x="220816" y="183473"/>
                  </a:lnTo>
                  <a:lnTo>
                    <a:pt x="223449" y="204671"/>
                  </a:lnTo>
                  <a:lnTo>
                    <a:pt x="226213" y="225746"/>
                  </a:lnTo>
                  <a:lnTo>
                    <a:pt x="228724" y="246234"/>
                  </a:lnTo>
                  <a:lnTo>
                    <a:pt x="230768" y="265949"/>
                  </a:lnTo>
                  <a:lnTo>
                    <a:pt x="232323" y="284927"/>
                  </a:lnTo>
                  <a:lnTo>
                    <a:pt x="233456" y="303300"/>
                  </a:lnTo>
                  <a:lnTo>
                    <a:pt x="234259" y="321186"/>
                  </a:lnTo>
                  <a:lnTo>
                    <a:pt x="234820" y="337988"/>
                  </a:lnTo>
                  <a:lnTo>
                    <a:pt x="235266" y="354039"/>
                  </a:lnTo>
                  <a:lnTo>
                    <a:pt x="235639" y="370752"/>
                  </a:lnTo>
                  <a:lnTo>
                    <a:pt x="236006" y="3908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209424" y="294625"/>
              <a:ext cx="370627" cy="764235"/>
            </a:xfrm>
            <a:custGeom>
              <a:avLst/>
              <a:gdLst/>
              <a:ahLst/>
              <a:cxnLst/>
              <a:rect l="0" t="0" r="0" b="0"/>
              <a:pathLst>
                <a:path w="370627" h="764235">
                  <a:moveTo>
                    <a:pt x="17672" y="83539"/>
                  </a:moveTo>
                  <a:lnTo>
                    <a:pt x="17672" y="97669"/>
                  </a:lnTo>
                  <a:lnTo>
                    <a:pt x="17672" y="111760"/>
                  </a:lnTo>
                  <a:lnTo>
                    <a:pt x="17672" y="127193"/>
                  </a:lnTo>
                  <a:lnTo>
                    <a:pt x="17672" y="143773"/>
                  </a:lnTo>
                  <a:lnTo>
                    <a:pt x="17672" y="160928"/>
                  </a:lnTo>
                  <a:lnTo>
                    <a:pt x="17672" y="178251"/>
                  </a:lnTo>
                  <a:lnTo>
                    <a:pt x="17672" y="195552"/>
                  </a:lnTo>
                  <a:lnTo>
                    <a:pt x="17672" y="212764"/>
                  </a:lnTo>
                  <a:lnTo>
                    <a:pt x="17672" y="229878"/>
                  </a:lnTo>
                  <a:lnTo>
                    <a:pt x="17672" y="246909"/>
                  </a:lnTo>
                  <a:lnTo>
                    <a:pt x="17672" y="263874"/>
                  </a:lnTo>
                  <a:lnTo>
                    <a:pt x="17672" y="280797"/>
                  </a:lnTo>
                  <a:lnTo>
                    <a:pt x="17672" y="297887"/>
                  </a:lnTo>
                  <a:lnTo>
                    <a:pt x="17672" y="315521"/>
                  </a:lnTo>
                  <a:lnTo>
                    <a:pt x="17672" y="333858"/>
                  </a:lnTo>
                  <a:lnTo>
                    <a:pt x="17672" y="352668"/>
                  </a:lnTo>
                  <a:lnTo>
                    <a:pt x="17672" y="371464"/>
                  </a:lnTo>
                  <a:lnTo>
                    <a:pt x="17672" y="389962"/>
                  </a:lnTo>
                  <a:lnTo>
                    <a:pt x="17672" y="408085"/>
                  </a:lnTo>
                  <a:lnTo>
                    <a:pt x="17672" y="425864"/>
                  </a:lnTo>
                  <a:lnTo>
                    <a:pt x="17672" y="443366"/>
                  </a:lnTo>
                  <a:lnTo>
                    <a:pt x="17672" y="460661"/>
                  </a:lnTo>
                  <a:lnTo>
                    <a:pt x="17672" y="477804"/>
                  </a:lnTo>
                  <a:lnTo>
                    <a:pt x="17666" y="494836"/>
                  </a:lnTo>
                  <a:lnTo>
                    <a:pt x="17460" y="511592"/>
                  </a:lnTo>
                  <a:lnTo>
                    <a:pt x="16684" y="527728"/>
                  </a:lnTo>
                  <a:lnTo>
                    <a:pt x="15189" y="543122"/>
                  </a:lnTo>
                  <a:lnTo>
                    <a:pt x="13210" y="558412"/>
                  </a:lnTo>
                  <a:lnTo>
                    <a:pt x="11237" y="574831"/>
                  </a:lnTo>
                  <a:lnTo>
                    <a:pt x="9557" y="592970"/>
                  </a:lnTo>
                  <a:lnTo>
                    <a:pt x="8248" y="612440"/>
                  </a:lnTo>
                  <a:lnTo>
                    <a:pt x="7281" y="632237"/>
                  </a:lnTo>
                  <a:lnTo>
                    <a:pt x="6562" y="651617"/>
                  </a:lnTo>
                  <a:lnTo>
                    <a:pt x="5103" y="666828"/>
                  </a:lnTo>
                  <a:lnTo>
                    <a:pt x="2563" y="672436"/>
                  </a:lnTo>
                  <a:lnTo>
                    <a:pt x="641" y="668224"/>
                  </a:lnTo>
                  <a:lnTo>
                    <a:pt x="0" y="656309"/>
                  </a:lnTo>
                  <a:lnTo>
                    <a:pt x="414" y="639450"/>
                  </a:lnTo>
                  <a:lnTo>
                    <a:pt x="1282" y="620446"/>
                  </a:lnTo>
                  <a:lnTo>
                    <a:pt x="2199" y="600973"/>
                  </a:lnTo>
                  <a:lnTo>
                    <a:pt x="3189" y="581568"/>
                  </a:lnTo>
                  <a:lnTo>
                    <a:pt x="4575" y="562080"/>
                  </a:lnTo>
                  <a:lnTo>
                    <a:pt x="6526" y="542348"/>
                  </a:lnTo>
                  <a:lnTo>
                    <a:pt x="9034" y="522329"/>
                  </a:lnTo>
                  <a:lnTo>
                    <a:pt x="12009" y="502051"/>
                  </a:lnTo>
                  <a:lnTo>
                    <a:pt x="15344" y="481564"/>
                  </a:lnTo>
                  <a:lnTo>
                    <a:pt x="18945" y="460921"/>
                  </a:lnTo>
                  <a:lnTo>
                    <a:pt x="22734" y="440164"/>
                  </a:lnTo>
                  <a:lnTo>
                    <a:pt x="26655" y="419327"/>
                  </a:lnTo>
                  <a:lnTo>
                    <a:pt x="30666" y="398435"/>
                  </a:lnTo>
                  <a:lnTo>
                    <a:pt x="34740" y="377505"/>
                  </a:lnTo>
                  <a:lnTo>
                    <a:pt x="38856" y="356555"/>
                  </a:lnTo>
                  <a:lnTo>
                    <a:pt x="43000" y="335788"/>
                  </a:lnTo>
                  <a:lnTo>
                    <a:pt x="47163" y="315579"/>
                  </a:lnTo>
                  <a:lnTo>
                    <a:pt x="51345" y="296081"/>
                  </a:lnTo>
                  <a:lnTo>
                    <a:pt x="55736" y="277061"/>
                  </a:lnTo>
                  <a:lnTo>
                    <a:pt x="60703" y="258033"/>
                  </a:lnTo>
                  <a:lnTo>
                    <a:pt x="66392" y="238719"/>
                  </a:lnTo>
                  <a:lnTo>
                    <a:pt x="72567" y="219435"/>
                  </a:lnTo>
                  <a:lnTo>
                    <a:pt x="78738" y="200948"/>
                  </a:lnTo>
                  <a:lnTo>
                    <a:pt x="84623" y="183628"/>
                  </a:lnTo>
                  <a:lnTo>
                    <a:pt x="90338" y="167269"/>
                  </a:lnTo>
                  <a:lnTo>
                    <a:pt x="96283" y="151318"/>
                  </a:lnTo>
                  <a:lnTo>
                    <a:pt x="102676" y="135409"/>
                  </a:lnTo>
                  <a:lnTo>
                    <a:pt x="109549" y="119771"/>
                  </a:lnTo>
                  <a:lnTo>
                    <a:pt x="116834" y="105104"/>
                  </a:lnTo>
                  <a:lnTo>
                    <a:pt x="124451" y="91720"/>
                  </a:lnTo>
                  <a:lnTo>
                    <a:pt x="132508" y="79180"/>
                  </a:lnTo>
                  <a:lnTo>
                    <a:pt x="141308" y="66535"/>
                  </a:lnTo>
                  <a:lnTo>
                    <a:pt x="150952" y="53253"/>
                  </a:lnTo>
                  <a:lnTo>
                    <a:pt x="161366" y="39785"/>
                  </a:lnTo>
                  <a:lnTo>
                    <a:pt x="172402" y="27310"/>
                  </a:lnTo>
                  <a:lnTo>
                    <a:pt x="183899" y="16451"/>
                  </a:lnTo>
                  <a:lnTo>
                    <a:pt x="195537" y="7823"/>
                  </a:lnTo>
                  <a:lnTo>
                    <a:pt x="206846" y="2283"/>
                  </a:lnTo>
                  <a:lnTo>
                    <a:pt x="217591" y="0"/>
                  </a:lnTo>
                  <a:lnTo>
                    <a:pt x="227565" y="966"/>
                  </a:lnTo>
                  <a:lnTo>
                    <a:pt x="236484" y="5327"/>
                  </a:lnTo>
                  <a:lnTo>
                    <a:pt x="244301" y="12816"/>
                  </a:lnTo>
                  <a:lnTo>
                    <a:pt x="251155" y="22690"/>
                  </a:lnTo>
                  <a:lnTo>
                    <a:pt x="257245" y="33976"/>
                  </a:lnTo>
                  <a:lnTo>
                    <a:pt x="262761" y="45997"/>
                  </a:lnTo>
                  <a:lnTo>
                    <a:pt x="267664" y="58567"/>
                  </a:lnTo>
                  <a:lnTo>
                    <a:pt x="271711" y="71864"/>
                  </a:lnTo>
                  <a:lnTo>
                    <a:pt x="274834" y="85952"/>
                  </a:lnTo>
                  <a:lnTo>
                    <a:pt x="277134" y="100750"/>
                  </a:lnTo>
                  <a:lnTo>
                    <a:pt x="278778" y="116119"/>
                  </a:lnTo>
                  <a:lnTo>
                    <a:pt x="279928" y="131918"/>
                  </a:lnTo>
                  <a:lnTo>
                    <a:pt x="280721" y="148029"/>
                  </a:lnTo>
                  <a:lnTo>
                    <a:pt x="281264" y="164360"/>
                  </a:lnTo>
                  <a:lnTo>
                    <a:pt x="281632" y="180850"/>
                  </a:lnTo>
                  <a:lnTo>
                    <a:pt x="281881" y="197646"/>
                  </a:lnTo>
                  <a:lnTo>
                    <a:pt x="282048" y="215082"/>
                  </a:lnTo>
                  <a:lnTo>
                    <a:pt x="282160" y="233291"/>
                  </a:lnTo>
                  <a:lnTo>
                    <a:pt x="282236" y="252218"/>
                  </a:lnTo>
                  <a:lnTo>
                    <a:pt x="282286" y="271730"/>
                  </a:lnTo>
                  <a:lnTo>
                    <a:pt x="282320" y="291688"/>
                  </a:lnTo>
                  <a:lnTo>
                    <a:pt x="282342" y="311969"/>
                  </a:lnTo>
                  <a:lnTo>
                    <a:pt x="282357" y="332480"/>
                  </a:lnTo>
                  <a:lnTo>
                    <a:pt x="282373" y="353146"/>
                  </a:lnTo>
                  <a:lnTo>
                    <a:pt x="282586" y="373719"/>
                  </a:lnTo>
                  <a:lnTo>
                    <a:pt x="283367" y="393798"/>
                  </a:lnTo>
                  <a:lnTo>
                    <a:pt x="284865" y="413203"/>
                  </a:lnTo>
                  <a:lnTo>
                    <a:pt x="286845" y="431957"/>
                  </a:lnTo>
                  <a:lnTo>
                    <a:pt x="288820" y="450170"/>
                  </a:lnTo>
                  <a:lnTo>
                    <a:pt x="290506" y="467968"/>
                  </a:lnTo>
                  <a:lnTo>
                    <a:pt x="292022" y="485462"/>
                  </a:lnTo>
                  <a:lnTo>
                    <a:pt x="293765" y="502741"/>
                  </a:lnTo>
                  <a:lnTo>
                    <a:pt x="295958" y="519863"/>
                  </a:lnTo>
                  <a:lnTo>
                    <a:pt x="298629" y="536680"/>
                  </a:lnTo>
                  <a:lnTo>
                    <a:pt x="301713" y="552857"/>
                  </a:lnTo>
                  <a:lnTo>
                    <a:pt x="305123" y="568262"/>
                  </a:lnTo>
                  <a:lnTo>
                    <a:pt x="308773" y="582950"/>
                  </a:lnTo>
                  <a:lnTo>
                    <a:pt x="312595" y="597051"/>
                  </a:lnTo>
                  <a:lnTo>
                    <a:pt x="316537" y="610719"/>
                  </a:lnTo>
                  <a:lnTo>
                    <a:pt x="320563" y="624466"/>
                  </a:lnTo>
                  <a:lnTo>
                    <a:pt x="324647" y="639122"/>
                  </a:lnTo>
                  <a:lnTo>
                    <a:pt x="328775" y="655056"/>
                  </a:lnTo>
                  <a:lnTo>
                    <a:pt x="333130" y="671848"/>
                  </a:lnTo>
                  <a:lnTo>
                    <a:pt x="338072" y="688554"/>
                  </a:lnTo>
                  <a:lnTo>
                    <a:pt x="343739" y="704605"/>
                  </a:lnTo>
                  <a:lnTo>
                    <a:pt x="349721" y="719326"/>
                  </a:lnTo>
                  <a:lnTo>
                    <a:pt x="355757" y="733186"/>
                  </a:lnTo>
                  <a:lnTo>
                    <a:pt x="362379" y="747393"/>
                  </a:lnTo>
                  <a:lnTo>
                    <a:pt x="370626" y="7642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227096" y="693300"/>
              <a:ext cx="239505" cy="37818"/>
            </a:xfrm>
            <a:custGeom>
              <a:avLst/>
              <a:gdLst/>
              <a:ahLst/>
              <a:cxnLst/>
              <a:rect l="0" t="0" r="0" b="0"/>
              <a:pathLst>
                <a:path w="239505" h="37818">
                  <a:moveTo>
                    <a:pt x="0" y="37817"/>
                  </a:moveTo>
                  <a:lnTo>
                    <a:pt x="14131" y="34304"/>
                  </a:lnTo>
                  <a:lnTo>
                    <a:pt x="28222" y="30973"/>
                  </a:lnTo>
                  <a:lnTo>
                    <a:pt x="43655" y="27507"/>
                  </a:lnTo>
                  <a:lnTo>
                    <a:pt x="60235" y="24074"/>
                  </a:lnTo>
                  <a:lnTo>
                    <a:pt x="77389" y="21061"/>
                  </a:lnTo>
                  <a:lnTo>
                    <a:pt x="94707" y="18648"/>
                  </a:lnTo>
                  <a:lnTo>
                    <a:pt x="111801" y="16630"/>
                  </a:lnTo>
                  <a:lnTo>
                    <a:pt x="128236" y="14543"/>
                  </a:lnTo>
                  <a:lnTo>
                    <a:pt x="143851" y="12123"/>
                  </a:lnTo>
                  <a:lnTo>
                    <a:pt x="158848" y="9490"/>
                  </a:lnTo>
                  <a:lnTo>
                    <a:pt x="175526" y="6792"/>
                  </a:lnTo>
                  <a:lnTo>
                    <a:pt x="199364" y="3786"/>
                  </a:lnTo>
                  <a:lnTo>
                    <a:pt x="23950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693498" y="680695"/>
              <a:ext cx="88239" cy="1"/>
            </a:xfrm>
            <a:custGeom>
              <a:avLst/>
              <a:gdLst/>
              <a:ahLst/>
              <a:cxnLst/>
              <a:rect l="0" t="0" r="0" b="0"/>
              <a:pathLst>
                <a:path w="88239" h="1">
                  <a:moveTo>
                    <a:pt x="0" y="0"/>
                  </a:moveTo>
                  <a:lnTo>
                    <a:pt x="14115" y="0"/>
                  </a:lnTo>
                  <a:lnTo>
                    <a:pt x="29002" y="0"/>
                  </a:lnTo>
                  <a:lnTo>
                    <a:pt x="50658" y="0"/>
                  </a:lnTo>
                  <a:lnTo>
                    <a:pt x="8823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718709" y="819355"/>
              <a:ext cx="75634" cy="12606"/>
            </a:xfrm>
            <a:custGeom>
              <a:avLst/>
              <a:gdLst/>
              <a:ahLst/>
              <a:cxnLst/>
              <a:rect l="0" t="0" r="0" b="0"/>
              <a:pathLst>
                <a:path w="75634" h="12606">
                  <a:moveTo>
                    <a:pt x="0" y="0"/>
                  </a:moveTo>
                  <a:lnTo>
                    <a:pt x="14000" y="3442"/>
                  </a:lnTo>
                  <a:lnTo>
                    <a:pt x="27864" y="6397"/>
                  </a:lnTo>
                  <a:lnTo>
                    <a:pt x="46078" y="9230"/>
                  </a:lnTo>
                  <a:lnTo>
                    <a:pt x="75633" y="126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387013" y="1317477"/>
            <a:ext cx="1571201" cy="736425"/>
            <a:chOff x="5387013" y="1317477"/>
            <a:chExt cx="1571201" cy="736425"/>
          </a:xfrm>
        </p:grpSpPr>
        <p:sp>
          <p:nvSpPr>
            <p:cNvPr id="32" name="Freeform 31"/>
            <p:cNvSpPr/>
            <p:nvPr/>
          </p:nvSpPr>
          <p:spPr>
            <a:xfrm>
              <a:off x="5387013" y="1697949"/>
              <a:ext cx="260233" cy="355953"/>
            </a:xfrm>
            <a:custGeom>
              <a:avLst/>
              <a:gdLst/>
              <a:ahLst/>
              <a:cxnLst/>
              <a:rect l="0" t="0" r="0" b="0"/>
              <a:pathLst>
                <a:path w="260233" h="355953">
                  <a:moveTo>
                    <a:pt x="197205" y="41604"/>
                  </a:moveTo>
                  <a:lnTo>
                    <a:pt x="190180" y="34579"/>
                  </a:lnTo>
                  <a:lnTo>
                    <a:pt x="183518" y="27917"/>
                  </a:lnTo>
                  <a:lnTo>
                    <a:pt x="176564" y="20985"/>
                  </a:lnTo>
                  <a:lnTo>
                    <a:pt x="168870" y="14119"/>
                  </a:lnTo>
                  <a:lnTo>
                    <a:pt x="159739" y="8092"/>
                  </a:lnTo>
                  <a:lnTo>
                    <a:pt x="148927" y="3294"/>
                  </a:lnTo>
                  <a:lnTo>
                    <a:pt x="136770" y="293"/>
                  </a:lnTo>
                  <a:lnTo>
                    <a:pt x="123927" y="0"/>
                  </a:lnTo>
                  <a:lnTo>
                    <a:pt x="110868" y="2651"/>
                  </a:lnTo>
                  <a:lnTo>
                    <a:pt x="98206" y="7923"/>
                  </a:lnTo>
                  <a:lnTo>
                    <a:pt x="86759" y="15291"/>
                  </a:lnTo>
                  <a:lnTo>
                    <a:pt x="76847" y="24231"/>
                  </a:lnTo>
                  <a:lnTo>
                    <a:pt x="68183" y="34307"/>
                  </a:lnTo>
                  <a:lnTo>
                    <a:pt x="60143" y="45184"/>
                  </a:lnTo>
                  <a:lnTo>
                    <a:pt x="52293" y="56616"/>
                  </a:lnTo>
                  <a:lnTo>
                    <a:pt x="44621" y="68429"/>
                  </a:lnTo>
                  <a:lnTo>
                    <a:pt x="37424" y="80502"/>
                  </a:lnTo>
                  <a:lnTo>
                    <a:pt x="30849" y="92754"/>
                  </a:lnTo>
                  <a:lnTo>
                    <a:pt x="24869" y="105327"/>
                  </a:lnTo>
                  <a:lnTo>
                    <a:pt x="19383" y="118548"/>
                  </a:lnTo>
                  <a:lnTo>
                    <a:pt x="14283" y="132558"/>
                  </a:lnTo>
                  <a:lnTo>
                    <a:pt x="9661" y="147691"/>
                  </a:lnTo>
                  <a:lnTo>
                    <a:pt x="5804" y="164551"/>
                  </a:lnTo>
                  <a:lnTo>
                    <a:pt x="2816" y="183294"/>
                  </a:lnTo>
                  <a:lnTo>
                    <a:pt x="809" y="203330"/>
                  </a:lnTo>
                  <a:lnTo>
                    <a:pt x="0" y="223584"/>
                  </a:lnTo>
                  <a:lnTo>
                    <a:pt x="400" y="243406"/>
                  </a:lnTo>
                  <a:lnTo>
                    <a:pt x="2232" y="262394"/>
                  </a:lnTo>
                  <a:lnTo>
                    <a:pt x="6008" y="280205"/>
                  </a:lnTo>
                  <a:lnTo>
                    <a:pt x="11838" y="296782"/>
                  </a:lnTo>
                  <a:lnTo>
                    <a:pt x="19669" y="311890"/>
                  </a:lnTo>
                  <a:lnTo>
                    <a:pt x="29500" y="325018"/>
                  </a:lnTo>
                  <a:lnTo>
                    <a:pt x="41122" y="336060"/>
                  </a:lnTo>
                  <a:lnTo>
                    <a:pt x="54202" y="344878"/>
                  </a:lnTo>
                  <a:lnTo>
                    <a:pt x="68389" y="351113"/>
                  </a:lnTo>
                  <a:lnTo>
                    <a:pt x="83381" y="354808"/>
                  </a:lnTo>
                  <a:lnTo>
                    <a:pt x="98944" y="355952"/>
                  </a:lnTo>
                  <a:lnTo>
                    <a:pt x="114906" y="354282"/>
                  </a:lnTo>
                  <a:lnTo>
                    <a:pt x="131131" y="349928"/>
                  </a:lnTo>
                  <a:lnTo>
                    <a:pt x="147140" y="343518"/>
                  </a:lnTo>
                  <a:lnTo>
                    <a:pt x="162136" y="335926"/>
                  </a:lnTo>
                  <a:lnTo>
                    <a:pt x="175775" y="327763"/>
                  </a:lnTo>
                  <a:lnTo>
                    <a:pt x="188301" y="319162"/>
                  </a:lnTo>
                  <a:lnTo>
                    <a:pt x="200308" y="309909"/>
                  </a:lnTo>
                  <a:lnTo>
                    <a:pt x="212188" y="299934"/>
                  </a:lnTo>
                  <a:lnTo>
                    <a:pt x="223579" y="289848"/>
                  </a:lnTo>
                  <a:lnTo>
                    <a:pt x="234587" y="279869"/>
                  </a:lnTo>
                  <a:lnTo>
                    <a:pt x="246186" y="269119"/>
                  </a:lnTo>
                  <a:lnTo>
                    <a:pt x="260232" y="25589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717258" y="1731487"/>
              <a:ext cx="149814" cy="295961"/>
            </a:xfrm>
            <a:custGeom>
              <a:avLst/>
              <a:gdLst/>
              <a:ahLst/>
              <a:cxnLst/>
              <a:rect l="0" t="0" r="0" b="0"/>
              <a:pathLst>
                <a:path w="149814" h="295961">
                  <a:moveTo>
                    <a:pt x="5620" y="58488"/>
                  </a:moveTo>
                  <a:lnTo>
                    <a:pt x="5615" y="67152"/>
                  </a:lnTo>
                  <a:lnTo>
                    <a:pt x="5408" y="79851"/>
                  </a:lnTo>
                  <a:lnTo>
                    <a:pt x="4632" y="95420"/>
                  </a:lnTo>
                  <a:lnTo>
                    <a:pt x="3142" y="113389"/>
                  </a:lnTo>
                  <a:lnTo>
                    <a:pt x="1370" y="132930"/>
                  </a:lnTo>
                  <a:lnTo>
                    <a:pt x="173" y="152863"/>
                  </a:lnTo>
                  <a:lnTo>
                    <a:pt x="0" y="172478"/>
                  </a:lnTo>
                  <a:lnTo>
                    <a:pt x="1084" y="191531"/>
                  </a:lnTo>
                  <a:lnTo>
                    <a:pt x="3643" y="210026"/>
                  </a:lnTo>
                  <a:lnTo>
                    <a:pt x="7636" y="228035"/>
                  </a:lnTo>
                  <a:lnTo>
                    <a:pt x="13037" y="245080"/>
                  </a:lnTo>
                  <a:lnTo>
                    <a:pt x="19945" y="260154"/>
                  </a:lnTo>
                  <a:lnTo>
                    <a:pt x="28269" y="272857"/>
                  </a:lnTo>
                  <a:lnTo>
                    <a:pt x="37773" y="282971"/>
                  </a:lnTo>
                  <a:lnTo>
                    <a:pt x="48185" y="290165"/>
                  </a:lnTo>
                  <a:lnTo>
                    <a:pt x="59263" y="294542"/>
                  </a:lnTo>
                  <a:lnTo>
                    <a:pt x="70615" y="295960"/>
                  </a:lnTo>
                  <a:lnTo>
                    <a:pt x="81733" y="293846"/>
                  </a:lnTo>
                  <a:lnTo>
                    <a:pt x="92355" y="288208"/>
                  </a:lnTo>
                  <a:lnTo>
                    <a:pt x="102450" y="279353"/>
                  </a:lnTo>
                  <a:lnTo>
                    <a:pt x="112087" y="267564"/>
                  </a:lnTo>
                  <a:lnTo>
                    <a:pt x="121355" y="253295"/>
                  </a:lnTo>
                  <a:lnTo>
                    <a:pt x="129955" y="237082"/>
                  </a:lnTo>
                  <a:lnTo>
                    <a:pt x="137226" y="219421"/>
                  </a:lnTo>
                  <a:lnTo>
                    <a:pt x="142909" y="200714"/>
                  </a:lnTo>
                  <a:lnTo>
                    <a:pt x="146927" y="181073"/>
                  </a:lnTo>
                  <a:lnTo>
                    <a:pt x="149187" y="160356"/>
                  </a:lnTo>
                  <a:lnTo>
                    <a:pt x="149813" y="138584"/>
                  </a:lnTo>
                  <a:lnTo>
                    <a:pt x="148894" y="116495"/>
                  </a:lnTo>
                  <a:lnTo>
                    <a:pt x="146378" y="95390"/>
                  </a:lnTo>
                  <a:lnTo>
                    <a:pt x="142378" y="75926"/>
                  </a:lnTo>
                  <a:lnTo>
                    <a:pt x="136955" y="58333"/>
                  </a:lnTo>
                  <a:lnTo>
                    <a:pt x="130024" y="42729"/>
                  </a:lnTo>
                  <a:lnTo>
                    <a:pt x="121681" y="28970"/>
                  </a:lnTo>
                  <a:lnTo>
                    <a:pt x="112163" y="17314"/>
                  </a:lnTo>
                  <a:lnTo>
                    <a:pt x="101739" y="8511"/>
                  </a:lnTo>
                  <a:lnTo>
                    <a:pt x="90660" y="2729"/>
                  </a:lnTo>
                  <a:lnTo>
                    <a:pt x="79509" y="0"/>
                  </a:lnTo>
                  <a:lnTo>
                    <a:pt x="69164" y="516"/>
                  </a:lnTo>
                  <a:lnTo>
                    <a:pt x="60044" y="4040"/>
                  </a:lnTo>
                  <a:lnTo>
                    <a:pt x="52318" y="9498"/>
                  </a:lnTo>
                  <a:lnTo>
                    <a:pt x="45362" y="15731"/>
                  </a:lnTo>
                  <a:lnTo>
                    <a:pt x="38571" y="23278"/>
                  </a:lnTo>
                  <a:lnTo>
                    <a:pt x="30831" y="3327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000198" y="1626104"/>
              <a:ext cx="204405" cy="390770"/>
            </a:xfrm>
            <a:custGeom>
              <a:avLst/>
              <a:gdLst/>
              <a:ahLst/>
              <a:cxnLst/>
              <a:rect l="0" t="0" r="0" b="0"/>
              <a:pathLst>
                <a:path w="204405" h="390770">
                  <a:moveTo>
                    <a:pt x="151266" y="0"/>
                  </a:moveTo>
                  <a:lnTo>
                    <a:pt x="140648" y="3593"/>
                  </a:lnTo>
                  <a:lnTo>
                    <a:pt x="129888" y="7690"/>
                  </a:lnTo>
                  <a:lnTo>
                    <a:pt x="117927" y="12720"/>
                  </a:lnTo>
                  <a:lnTo>
                    <a:pt x="104987" y="18793"/>
                  </a:lnTo>
                  <a:lnTo>
                    <a:pt x="91621" y="26132"/>
                  </a:lnTo>
                  <a:lnTo>
                    <a:pt x="78217" y="34733"/>
                  </a:lnTo>
                  <a:lnTo>
                    <a:pt x="65326" y="44416"/>
                  </a:lnTo>
                  <a:lnTo>
                    <a:pt x="53727" y="54946"/>
                  </a:lnTo>
                  <a:lnTo>
                    <a:pt x="43741" y="66099"/>
                  </a:lnTo>
                  <a:lnTo>
                    <a:pt x="36046" y="77502"/>
                  </a:lnTo>
                  <a:lnTo>
                    <a:pt x="31842" y="88652"/>
                  </a:lnTo>
                  <a:lnTo>
                    <a:pt x="31453" y="99297"/>
                  </a:lnTo>
                  <a:lnTo>
                    <a:pt x="34276" y="109406"/>
                  </a:lnTo>
                  <a:lnTo>
                    <a:pt x="39262" y="119053"/>
                  </a:lnTo>
                  <a:lnTo>
                    <a:pt x="45581" y="128333"/>
                  </a:lnTo>
                  <a:lnTo>
                    <a:pt x="52902" y="137144"/>
                  </a:lnTo>
                  <a:lnTo>
                    <a:pt x="61273" y="145194"/>
                  </a:lnTo>
                  <a:lnTo>
                    <a:pt x="70660" y="152390"/>
                  </a:lnTo>
                  <a:lnTo>
                    <a:pt x="80714" y="159010"/>
                  </a:lnTo>
                  <a:lnTo>
                    <a:pt x="90879" y="165572"/>
                  </a:lnTo>
                  <a:lnTo>
                    <a:pt x="100834" y="172390"/>
                  </a:lnTo>
                  <a:lnTo>
                    <a:pt x="110869" y="179751"/>
                  </a:lnTo>
                  <a:lnTo>
                    <a:pt x="121733" y="188003"/>
                  </a:lnTo>
                  <a:lnTo>
                    <a:pt x="133780" y="197236"/>
                  </a:lnTo>
                  <a:lnTo>
                    <a:pt x="146599" y="207152"/>
                  </a:lnTo>
                  <a:lnTo>
                    <a:pt x="159267" y="217206"/>
                  </a:lnTo>
                  <a:lnTo>
                    <a:pt x="171236" y="227079"/>
                  </a:lnTo>
                  <a:lnTo>
                    <a:pt x="181991" y="237055"/>
                  </a:lnTo>
                  <a:lnTo>
                    <a:pt x="190876" y="247877"/>
                  </a:lnTo>
                  <a:lnTo>
                    <a:pt x="197719" y="259900"/>
                  </a:lnTo>
                  <a:lnTo>
                    <a:pt x="202352" y="272907"/>
                  </a:lnTo>
                  <a:lnTo>
                    <a:pt x="204404" y="286337"/>
                  </a:lnTo>
                  <a:lnTo>
                    <a:pt x="203908" y="299803"/>
                  </a:lnTo>
                  <a:lnTo>
                    <a:pt x="200656" y="312944"/>
                  </a:lnTo>
                  <a:lnTo>
                    <a:pt x="194017" y="325351"/>
                  </a:lnTo>
                  <a:lnTo>
                    <a:pt x="183963" y="336878"/>
                  </a:lnTo>
                  <a:lnTo>
                    <a:pt x="170962" y="347396"/>
                  </a:lnTo>
                  <a:lnTo>
                    <a:pt x="155646" y="356689"/>
                  </a:lnTo>
                  <a:lnTo>
                    <a:pt x="138614" y="364756"/>
                  </a:lnTo>
                  <a:lnTo>
                    <a:pt x="120547" y="371575"/>
                  </a:lnTo>
                  <a:lnTo>
                    <a:pt x="102179" y="377007"/>
                  </a:lnTo>
                  <a:lnTo>
                    <a:pt x="83951" y="381106"/>
                  </a:lnTo>
                  <a:lnTo>
                    <a:pt x="66506" y="384090"/>
                  </a:lnTo>
                  <a:lnTo>
                    <a:pt x="48977" y="386525"/>
                  </a:lnTo>
                  <a:lnTo>
                    <a:pt x="28491" y="388630"/>
                  </a:lnTo>
                  <a:lnTo>
                    <a:pt x="0" y="3907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365756" y="1317477"/>
              <a:ext cx="352954" cy="674186"/>
            </a:xfrm>
            <a:custGeom>
              <a:avLst/>
              <a:gdLst/>
              <a:ahLst/>
              <a:cxnLst/>
              <a:rect l="0" t="0" r="0" b="0"/>
              <a:pathLst>
                <a:path w="352954" h="674186">
                  <a:moveTo>
                    <a:pt x="0" y="258205"/>
                  </a:moveTo>
                  <a:lnTo>
                    <a:pt x="3433" y="268823"/>
                  </a:lnTo>
                  <a:lnTo>
                    <a:pt x="5997" y="279583"/>
                  </a:lnTo>
                  <a:lnTo>
                    <a:pt x="7911" y="291566"/>
                  </a:lnTo>
                  <a:lnTo>
                    <a:pt x="9118" y="305334"/>
                  </a:lnTo>
                  <a:lnTo>
                    <a:pt x="9357" y="321804"/>
                  </a:lnTo>
                  <a:lnTo>
                    <a:pt x="8578" y="341216"/>
                  </a:lnTo>
                  <a:lnTo>
                    <a:pt x="7095" y="363056"/>
                  </a:lnTo>
                  <a:lnTo>
                    <a:pt x="5462" y="386429"/>
                  </a:lnTo>
                  <a:lnTo>
                    <a:pt x="4014" y="410658"/>
                  </a:lnTo>
                  <a:lnTo>
                    <a:pt x="2863" y="435343"/>
                  </a:lnTo>
                  <a:lnTo>
                    <a:pt x="2001" y="460269"/>
                  </a:lnTo>
                  <a:lnTo>
                    <a:pt x="1379" y="485317"/>
                  </a:lnTo>
                  <a:lnTo>
                    <a:pt x="942" y="510232"/>
                  </a:lnTo>
                  <a:lnTo>
                    <a:pt x="639" y="534616"/>
                  </a:lnTo>
                  <a:lnTo>
                    <a:pt x="438" y="558247"/>
                  </a:lnTo>
                  <a:lnTo>
                    <a:pt x="514" y="579371"/>
                  </a:lnTo>
                  <a:lnTo>
                    <a:pt x="1600" y="594086"/>
                  </a:lnTo>
                  <a:lnTo>
                    <a:pt x="3595" y="600632"/>
                  </a:lnTo>
                  <a:lnTo>
                    <a:pt x="5080" y="600594"/>
                  </a:lnTo>
                  <a:lnTo>
                    <a:pt x="5452" y="596083"/>
                  </a:lnTo>
                  <a:lnTo>
                    <a:pt x="5087" y="588492"/>
                  </a:lnTo>
                  <a:lnTo>
                    <a:pt x="4905" y="578493"/>
                  </a:lnTo>
                  <a:lnTo>
                    <a:pt x="5435" y="566587"/>
                  </a:lnTo>
                  <a:lnTo>
                    <a:pt x="6601" y="553034"/>
                  </a:lnTo>
                  <a:lnTo>
                    <a:pt x="7946" y="537853"/>
                  </a:lnTo>
                  <a:lnTo>
                    <a:pt x="9170" y="521200"/>
                  </a:lnTo>
                  <a:lnTo>
                    <a:pt x="10356" y="503538"/>
                  </a:lnTo>
                  <a:lnTo>
                    <a:pt x="11870" y="485517"/>
                  </a:lnTo>
                  <a:lnTo>
                    <a:pt x="13905" y="467537"/>
                  </a:lnTo>
                  <a:lnTo>
                    <a:pt x="16466" y="449560"/>
                  </a:lnTo>
                  <a:lnTo>
                    <a:pt x="19478" y="431240"/>
                  </a:lnTo>
                  <a:lnTo>
                    <a:pt x="22837" y="412394"/>
                  </a:lnTo>
                  <a:lnTo>
                    <a:pt x="26453" y="393020"/>
                  </a:lnTo>
                  <a:lnTo>
                    <a:pt x="30252" y="373198"/>
                  </a:lnTo>
                  <a:lnTo>
                    <a:pt x="34180" y="353028"/>
                  </a:lnTo>
                  <a:lnTo>
                    <a:pt x="38196" y="332602"/>
                  </a:lnTo>
                  <a:lnTo>
                    <a:pt x="42273" y="311994"/>
                  </a:lnTo>
                  <a:lnTo>
                    <a:pt x="46396" y="291263"/>
                  </a:lnTo>
                  <a:lnTo>
                    <a:pt x="50749" y="270645"/>
                  </a:lnTo>
                  <a:lnTo>
                    <a:pt x="55689" y="250537"/>
                  </a:lnTo>
                  <a:lnTo>
                    <a:pt x="61366" y="231112"/>
                  </a:lnTo>
                  <a:lnTo>
                    <a:pt x="67736" y="212345"/>
                  </a:lnTo>
                  <a:lnTo>
                    <a:pt x="74676" y="194123"/>
                  </a:lnTo>
                  <a:lnTo>
                    <a:pt x="82045" y="176325"/>
                  </a:lnTo>
                  <a:lnTo>
                    <a:pt x="89529" y="159033"/>
                  </a:lnTo>
                  <a:lnTo>
                    <a:pt x="96669" y="142528"/>
                  </a:lnTo>
                  <a:lnTo>
                    <a:pt x="103245" y="126899"/>
                  </a:lnTo>
                  <a:lnTo>
                    <a:pt x="109446" y="112060"/>
                  </a:lnTo>
                  <a:lnTo>
                    <a:pt x="115724" y="97855"/>
                  </a:lnTo>
                  <a:lnTo>
                    <a:pt x="122347" y="84135"/>
                  </a:lnTo>
                  <a:lnTo>
                    <a:pt x="129375" y="70962"/>
                  </a:lnTo>
                  <a:lnTo>
                    <a:pt x="136765" y="58603"/>
                  </a:lnTo>
                  <a:lnTo>
                    <a:pt x="144451" y="47139"/>
                  </a:lnTo>
                  <a:lnTo>
                    <a:pt x="152557" y="36477"/>
                  </a:lnTo>
                  <a:lnTo>
                    <a:pt x="161388" y="26457"/>
                  </a:lnTo>
                  <a:lnTo>
                    <a:pt x="171050" y="16944"/>
                  </a:lnTo>
                  <a:lnTo>
                    <a:pt x="181270" y="8587"/>
                  </a:lnTo>
                  <a:lnTo>
                    <a:pt x="191538" y="2754"/>
                  </a:lnTo>
                  <a:lnTo>
                    <a:pt x="201542" y="0"/>
                  </a:lnTo>
                  <a:lnTo>
                    <a:pt x="210998" y="508"/>
                  </a:lnTo>
                  <a:lnTo>
                    <a:pt x="219560" y="4490"/>
                  </a:lnTo>
                  <a:lnTo>
                    <a:pt x="227134" y="11708"/>
                  </a:lnTo>
                  <a:lnTo>
                    <a:pt x="233822" y="21991"/>
                  </a:lnTo>
                  <a:lnTo>
                    <a:pt x="239802" y="35457"/>
                  </a:lnTo>
                  <a:lnTo>
                    <a:pt x="245241" y="51875"/>
                  </a:lnTo>
                  <a:lnTo>
                    <a:pt x="250095" y="70931"/>
                  </a:lnTo>
                  <a:lnTo>
                    <a:pt x="254107" y="92428"/>
                  </a:lnTo>
                  <a:lnTo>
                    <a:pt x="257212" y="116011"/>
                  </a:lnTo>
                  <a:lnTo>
                    <a:pt x="259705" y="140855"/>
                  </a:lnTo>
                  <a:lnTo>
                    <a:pt x="262114" y="165808"/>
                  </a:lnTo>
                  <a:lnTo>
                    <a:pt x="264752" y="190207"/>
                  </a:lnTo>
                  <a:lnTo>
                    <a:pt x="267521" y="213669"/>
                  </a:lnTo>
                  <a:lnTo>
                    <a:pt x="270034" y="235875"/>
                  </a:lnTo>
                  <a:lnTo>
                    <a:pt x="272085" y="256804"/>
                  </a:lnTo>
                  <a:lnTo>
                    <a:pt x="273847" y="276827"/>
                  </a:lnTo>
                  <a:lnTo>
                    <a:pt x="275757" y="296548"/>
                  </a:lnTo>
                  <a:lnTo>
                    <a:pt x="278062" y="316336"/>
                  </a:lnTo>
                  <a:lnTo>
                    <a:pt x="280807" y="335941"/>
                  </a:lnTo>
                  <a:lnTo>
                    <a:pt x="283940" y="354646"/>
                  </a:lnTo>
                  <a:lnTo>
                    <a:pt x="287377" y="372112"/>
                  </a:lnTo>
                  <a:lnTo>
                    <a:pt x="290842" y="388569"/>
                  </a:lnTo>
                  <a:lnTo>
                    <a:pt x="293903" y="404586"/>
                  </a:lnTo>
                  <a:lnTo>
                    <a:pt x="296361" y="420550"/>
                  </a:lnTo>
                  <a:lnTo>
                    <a:pt x="298416" y="436631"/>
                  </a:lnTo>
                  <a:lnTo>
                    <a:pt x="300529" y="452870"/>
                  </a:lnTo>
                  <a:lnTo>
                    <a:pt x="302975" y="469252"/>
                  </a:lnTo>
                  <a:lnTo>
                    <a:pt x="305817" y="485552"/>
                  </a:lnTo>
                  <a:lnTo>
                    <a:pt x="309017" y="501373"/>
                  </a:lnTo>
                  <a:lnTo>
                    <a:pt x="312504" y="516539"/>
                  </a:lnTo>
                  <a:lnTo>
                    <a:pt x="316205" y="531269"/>
                  </a:lnTo>
                  <a:lnTo>
                    <a:pt x="320062" y="546035"/>
                  </a:lnTo>
                  <a:lnTo>
                    <a:pt x="324028" y="561112"/>
                  </a:lnTo>
                  <a:lnTo>
                    <a:pt x="328070" y="576373"/>
                  </a:lnTo>
                  <a:lnTo>
                    <a:pt x="332163" y="591416"/>
                  </a:lnTo>
                  <a:lnTo>
                    <a:pt x="336287" y="606007"/>
                  </a:lnTo>
                  <a:lnTo>
                    <a:pt x="340248" y="619802"/>
                  </a:lnTo>
                  <a:lnTo>
                    <a:pt x="344072" y="633743"/>
                  </a:lnTo>
                  <a:lnTo>
                    <a:pt x="348092" y="650390"/>
                  </a:lnTo>
                  <a:lnTo>
                    <a:pt x="352953" y="6741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390967" y="1701737"/>
              <a:ext cx="239505" cy="63028"/>
            </a:xfrm>
            <a:custGeom>
              <a:avLst/>
              <a:gdLst/>
              <a:ahLst/>
              <a:cxnLst/>
              <a:rect l="0" t="0" r="0" b="0"/>
              <a:pathLst>
                <a:path w="239505" h="63028">
                  <a:moveTo>
                    <a:pt x="0" y="63027"/>
                  </a:moveTo>
                  <a:lnTo>
                    <a:pt x="10698" y="59434"/>
                  </a:lnTo>
                  <a:lnTo>
                    <a:pt x="22225" y="55337"/>
                  </a:lnTo>
                  <a:lnTo>
                    <a:pt x="35750" y="50318"/>
                  </a:lnTo>
                  <a:lnTo>
                    <a:pt x="51330" y="44659"/>
                  </a:lnTo>
                  <a:lnTo>
                    <a:pt x="69021" y="38872"/>
                  </a:lnTo>
                  <a:lnTo>
                    <a:pt x="88619" y="33278"/>
                  </a:lnTo>
                  <a:lnTo>
                    <a:pt x="109381" y="28173"/>
                  </a:lnTo>
                  <a:lnTo>
                    <a:pt x="130200" y="23919"/>
                  </a:lnTo>
                  <a:lnTo>
                    <a:pt x="150425" y="20615"/>
                  </a:lnTo>
                  <a:lnTo>
                    <a:pt x="169395" y="17932"/>
                  </a:lnTo>
                  <a:lnTo>
                    <a:pt x="188200" y="14842"/>
                  </a:lnTo>
                  <a:lnTo>
                    <a:pt x="209823" y="9734"/>
                  </a:lnTo>
                  <a:lnTo>
                    <a:pt x="23950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857369" y="1638710"/>
              <a:ext cx="88240" cy="1"/>
            </a:xfrm>
            <a:custGeom>
              <a:avLst/>
              <a:gdLst/>
              <a:ahLst/>
              <a:cxnLst/>
              <a:rect l="0" t="0" r="0" b="0"/>
              <a:pathLst>
                <a:path w="88240" h="1">
                  <a:moveTo>
                    <a:pt x="0" y="0"/>
                  </a:moveTo>
                  <a:lnTo>
                    <a:pt x="8642" y="0"/>
                  </a:lnTo>
                  <a:lnTo>
                    <a:pt x="20634" y="0"/>
                  </a:lnTo>
                  <a:lnTo>
                    <a:pt x="34950" y="0"/>
                  </a:lnTo>
                  <a:lnTo>
                    <a:pt x="55302" y="0"/>
                  </a:lnTo>
                  <a:lnTo>
                    <a:pt x="8823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895186" y="1789975"/>
              <a:ext cx="63028" cy="25212"/>
            </a:xfrm>
            <a:custGeom>
              <a:avLst/>
              <a:gdLst/>
              <a:ahLst/>
              <a:cxnLst/>
              <a:rect l="0" t="0" r="0" b="0"/>
              <a:pathLst>
                <a:path w="63028" h="25212">
                  <a:moveTo>
                    <a:pt x="0" y="0"/>
                  </a:moveTo>
                  <a:lnTo>
                    <a:pt x="10558" y="6885"/>
                  </a:lnTo>
                  <a:lnTo>
                    <a:pt x="21466" y="12794"/>
                  </a:lnTo>
                  <a:lnTo>
                    <a:pt x="36848" y="18460"/>
                  </a:lnTo>
                  <a:lnTo>
                    <a:pt x="63027" y="252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19504" y="2391429"/>
            <a:ext cx="1764765" cy="772542"/>
            <a:chOff x="5319504" y="2391429"/>
            <a:chExt cx="1764765" cy="772542"/>
          </a:xfrm>
        </p:grpSpPr>
        <p:sp>
          <p:nvSpPr>
            <p:cNvPr id="40" name="Freeform 39"/>
            <p:cNvSpPr/>
            <p:nvPr/>
          </p:nvSpPr>
          <p:spPr>
            <a:xfrm>
              <a:off x="5465246" y="2584119"/>
              <a:ext cx="17980" cy="579852"/>
            </a:xfrm>
            <a:custGeom>
              <a:avLst/>
              <a:gdLst/>
              <a:ahLst/>
              <a:cxnLst/>
              <a:rect l="0" t="0" r="0" b="0"/>
              <a:pathLst>
                <a:path w="17980" h="579852">
                  <a:moveTo>
                    <a:pt x="5523" y="0"/>
                  </a:moveTo>
                  <a:lnTo>
                    <a:pt x="2171" y="14050"/>
                  </a:lnTo>
                  <a:lnTo>
                    <a:pt x="373" y="27374"/>
                  </a:lnTo>
                  <a:lnTo>
                    <a:pt x="0" y="41261"/>
                  </a:lnTo>
                  <a:lnTo>
                    <a:pt x="606" y="55821"/>
                  </a:lnTo>
                  <a:lnTo>
                    <a:pt x="1588" y="70979"/>
                  </a:lnTo>
                  <a:lnTo>
                    <a:pt x="2564" y="86610"/>
                  </a:lnTo>
                  <a:lnTo>
                    <a:pt x="3383" y="102596"/>
                  </a:lnTo>
                  <a:lnTo>
                    <a:pt x="4013" y="118837"/>
                  </a:lnTo>
                  <a:lnTo>
                    <a:pt x="4476" y="135263"/>
                  </a:lnTo>
                  <a:lnTo>
                    <a:pt x="4804" y="152015"/>
                  </a:lnTo>
                  <a:lnTo>
                    <a:pt x="5034" y="169422"/>
                  </a:lnTo>
                  <a:lnTo>
                    <a:pt x="5192" y="187605"/>
                  </a:lnTo>
                  <a:lnTo>
                    <a:pt x="5300" y="206311"/>
                  </a:lnTo>
                  <a:lnTo>
                    <a:pt x="5374" y="225038"/>
                  </a:lnTo>
                  <a:lnTo>
                    <a:pt x="5428" y="243489"/>
                  </a:lnTo>
                  <a:lnTo>
                    <a:pt x="5668" y="261581"/>
                  </a:lnTo>
                  <a:lnTo>
                    <a:pt x="6466" y="279339"/>
                  </a:lnTo>
                  <a:lnTo>
                    <a:pt x="7977" y="296828"/>
                  </a:lnTo>
                  <a:lnTo>
                    <a:pt x="9965" y="314113"/>
                  </a:lnTo>
                  <a:lnTo>
                    <a:pt x="11946" y="331251"/>
                  </a:lnTo>
                  <a:lnTo>
                    <a:pt x="13629" y="348289"/>
                  </a:lnTo>
                  <a:lnTo>
                    <a:pt x="14941" y="365456"/>
                  </a:lnTo>
                  <a:lnTo>
                    <a:pt x="15910" y="383143"/>
                  </a:lnTo>
                  <a:lnTo>
                    <a:pt x="16603" y="401515"/>
                  </a:lnTo>
                  <a:lnTo>
                    <a:pt x="17089" y="420348"/>
                  </a:lnTo>
                  <a:lnTo>
                    <a:pt x="17424" y="439160"/>
                  </a:lnTo>
                  <a:lnTo>
                    <a:pt x="17653" y="457668"/>
                  </a:lnTo>
                  <a:lnTo>
                    <a:pt x="17809" y="475797"/>
                  </a:lnTo>
                  <a:lnTo>
                    <a:pt x="17914" y="493581"/>
                  </a:lnTo>
                  <a:lnTo>
                    <a:pt x="17979" y="511065"/>
                  </a:lnTo>
                  <a:lnTo>
                    <a:pt x="17785" y="527593"/>
                  </a:lnTo>
                  <a:lnTo>
                    <a:pt x="16743" y="543429"/>
                  </a:lnTo>
                  <a:lnTo>
                    <a:pt x="13423" y="559965"/>
                  </a:lnTo>
                  <a:lnTo>
                    <a:pt x="5523" y="57985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319504" y="2773201"/>
              <a:ext cx="378164" cy="176477"/>
            </a:xfrm>
            <a:custGeom>
              <a:avLst/>
              <a:gdLst/>
              <a:ahLst/>
              <a:cxnLst/>
              <a:rect l="0" t="0" r="0" b="0"/>
              <a:pathLst>
                <a:path w="378164" h="176477">
                  <a:moveTo>
                    <a:pt x="0" y="176476"/>
                  </a:moveTo>
                  <a:lnTo>
                    <a:pt x="7185" y="169451"/>
                  </a:lnTo>
                  <a:lnTo>
                    <a:pt x="15380" y="162789"/>
                  </a:lnTo>
                  <a:lnTo>
                    <a:pt x="25417" y="155846"/>
                  </a:lnTo>
                  <a:lnTo>
                    <a:pt x="36737" y="148566"/>
                  </a:lnTo>
                  <a:lnTo>
                    <a:pt x="48310" y="140987"/>
                  </a:lnTo>
                  <a:lnTo>
                    <a:pt x="59521" y="133177"/>
                  </a:lnTo>
                  <a:lnTo>
                    <a:pt x="70557" y="125391"/>
                  </a:lnTo>
                  <a:lnTo>
                    <a:pt x="82171" y="118046"/>
                  </a:lnTo>
                  <a:lnTo>
                    <a:pt x="94764" y="111331"/>
                  </a:lnTo>
                  <a:lnTo>
                    <a:pt x="108172" y="105037"/>
                  </a:lnTo>
                  <a:lnTo>
                    <a:pt x="121881" y="98695"/>
                  </a:lnTo>
                  <a:lnTo>
                    <a:pt x="135542" y="92037"/>
                  </a:lnTo>
                  <a:lnTo>
                    <a:pt x="149019" y="85188"/>
                  </a:lnTo>
                  <a:lnTo>
                    <a:pt x="162290" y="78555"/>
                  </a:lnTo>
                  <a:lnTo>
                    <a:pt x="175381" y="72362"/>
                  </a:lnTo>
                  <a:lnTo>
                    <a:pt x="188331" y="66640"/>
                  </a:lnTo>
                  <a:lnTo>
                    <a:pt x="201177" y="61329"/>
                  </a:lnTo>
                  <a:lnTo>
                    <a:pt x="213947" y="56339"/>
                  </a:lnTo>
                  <a:lnTo>
                    <a:pt x="226665" y="51589"/>
                  </a:lnTo>
                  <a:lnTo>
                    <a:pt x="239347" y="47009"/>
                  </a:lnTo>
                  <a:lnTo>
                    <a:pt x="252009" y="42550"/>
                  </a:lnTo>
                  <a:lnTo>
                    <a:pt x="264856" y="38173"/>
                  </a:lnTo>
                  <a:lnTo>
                    <a:pt x="278261" y="33854"/>
                  </a:lnTo>
                  <a:lnTo>
                    <a:pt x="292372" y="29573"/>
                  </a:lnTo>
                  <a:lnTo>
                    <a:pt x="306883" y="25269"/>
                  </a:lnTo>
                  <a:lnTo>
                    <a:pt x="322820" y="20287"/>
                  </a:lnTo>
                  <a:lnTo>
                    <a:pt x="344263" y="12851"/>
                  </a:lnTo>
                  <a:lnTo>
                    <a:pt x="37816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657201" y="2810893"/>
              <a:ext cx="305182" cy="327867"/>
            </a:xfrm>
            <a:custGeom>
              <a:avLst/>
              <a:gdLst/>
              <a:ahLst/>
              <a:cxnLst/>
              <a:rect l="0" t="0" r="0" b="0"/>
              <a:pathLst>
                <a:path w="305182" h="327867">
                  <a:moveTo>
                    <a:pt x="279970" y="50546"/>
                  </a:moveTo>
                  <a:lnTo>
                    <a:pt x="276297" y="36737"/>
                  </a:lnTo>
                  <a:lnTo>
                    <a:pt x="271432" y="25712"/>
                  </a:lnTo>
                  <a:lnTo>
                    <a:pt x="264845" y="16494"/>
                  </a:lnTo>
                  <a:lnTo>
                    <a:pt x="256338" y="9027"/>
                  </a:lnTo>
                  <a:lnTo>
                    <a:pt x="245450" y="3742"/>
                  </a:lnTo>
                  <a:lnTo>
                    <a:pt x="232156" y="700"/>
                  </a:lnTo>
                  <a:lnTo>
                    <a:pt x="216787" y="0"/>
                  </a:lnTo>
                  <a:lnTo>
                    <a:pt x="199788" y="1971"/>
                  </a:lnTo>
                  <a:lnTo>
                    <a:pt x="181586" y="6532"/>
                  </a:lnTo>
                  <a:lnTo>
                    <a:pt x="162917" y="13285"/>
                  </a:lnTo>
                  <a:lnTo>
                    <a:pt x="144774" y="21744"/>
                  </a:lnTo>
                  <a:lnTo>
                    <a:pt x="127662" y="31458"/>
                  </a:lnTo>
                  <a:lnTo>
                    <a:pt x="111832" y="41872"/>
                  </a:lnTo>
                  <a:lnTo>
                    <a:pt x="97503" y="52349"/>
                  </a:lnTo>
                  <a:lnTo>
                    <a:pt x="84625" y="62548"/>
                  </a:lnTo>
                  <a:lnTo>
                    <a:pt x="72972" y="72764"/>
                  </a:lnTo>
                  <a:lnTo>
                    <a:pt x="62268" y="83757"/>
                  </a:lnTo>
                  <a:lnTo>
                    <a:pt x="52269" y="95899"/>
                  </a:lnTo>
                  <a:lnTo>
                    <a:pt x="42973" y="108988"/>
                  </a:lnTo>
                  <a:lnTo>
                    <a:pt x="34597" y="122474"/>
                  </a:lnTo>
                  <a:lnTo>
                    <a:pt x="27186" y="135984"/>
                  </a:lnTo>
                  <a:lnTo>
                    <a:pt x="20626" y="149357"/>
                  </a:lnTo>
                  <a:lnTo>
                    <a:pt x="14742" y="162558"/>
                  </a:lnTo>
                  <a:lnTo>
                    <a:pt x="9374" y="175613"/>
                  </a:lnTo>
                  <a:lnTo>
                    <a:pt x="4775" y="188945"/>
                  </a:lnTo>
                  <a:lnTo>
                    <a:pt x="1572" y="203322"/>
                  </a:lnTo>
                  <a:lnTo>
                    <a:pt x="0" y="219068"/>
                  </a:lnTo>
                  <a:lnTo>
                    <a:pt x="123" y="235734"/>
                  </a:lnTo>
                  <a:lnTo>
                    <a:pt x="2026" y="252356"/>
                  </a:lnTo>
                  <a:lnTo>
                    <a:pt x="5581" y="268356"/>
                  </a:lnTo>
                  <a:lnTo>
                    <a:pt x="10890" y="283197"/>
                  </a:lnTo>
                  <a:lnTo>
                    <a:pt x="18372" y="296206"/>
                  </a:lnTo>
                  <a:lnTo>
                    <a:pt x="28062" y="307192"/>
                  </a:lnTo>
                  <a:lnTo>
                    <a:pt x="39659" y="315785"/>
                  </a:lnTo>
                  <a:lnTo>
                    <a:pt x="52761" y="321238"/>
                  </a:lnTo>
                  <a:lnTo>
                    <a:pt x="66984" y="323439"/>
                  </a:lnTo>
                  <a:lnTo>
                    <a:pt x="82010" y="322606"/>
                  </a:lnTo>
                  <a:lnTo>
                    <a:pt x="97602" y="318965"/>
                  </a:lnTo>
                  <a:lnTo>
                    <a:pt x="113580" y="312917"/>
                  </a:lnTo>
                  <a:lnTo>
                    <a:pt x="129624" y="304579"/>
                  </a:lnTo>
                  <a:lnTo>
                    <a:pt x="145280" y="293693"/>
                  </a:lnTo>
                  <a:lnTo>
                    <a:pt x="160326" y="280353"/>
                  </a:lnTo>
                  <a:lnTo>
                    <a:pt x="174365" y="265331"/>
                  </a:lnTo>
                  <a:lnTo>
                    <a:pt x="186758" y="249824"/>
                  </a:lnTo>
                  <a:lnTo>
                    <a:pt x="197309" y="234549"/>
                  </a:lnTo>
                  <a:lnTo>
                    <a:pt x="206202" y="219181"/>
                  </a:lnTo>
                  <a:lnTo>
                    <a:pt x="213759" y="202631"/>
                  </a:lnTo>
                  <a:lnTo>
                    <a:pt x="220311" y="184364"/>
                  </a:lnTo>
                  <a:lnTo>
                    <a:pt x="226138" y="164790"/>
                  </a:lnTo>
                  <a:lnTo>
                    <a:pt x="231449" y="144914"/>
                  </a:lnTo>
                  <a:lnTo>
                    <a:pt x="236404" y="125381"/>
                  </a:lnTo>
                  <a:lnTo>
                    <a:pt x="241115" y="106603"/>
                  </a:lnTo>
                  <a:lnTo>
                    <a:pt x="245660" y="88941"/>
                  </a:lnTo>
                  <a:lnTo>
                    <a:pt x="250069" y="72545"/>
                  </a:lnTo>
                  <a:lnTo>
                    <a:pt x="253551" y="60352"/>
                  </a:lnTo>
                  <a:lnTo>
                    <a:pt x="255254" y="56268"/>
                  </a:lnTo>
                  <a:lnTo>
                    <a:pt x="255807" y="59259"/>
                  </a:lnTo>
                  <a:lnTo>
                    <a:pt x="256033" y="66938"/>
                  </a:lnTo>
                  <a:lnTo>
                    <a:pt x="256640" y="77216"/>
                  </a:lnTo>
                  <a:lnTo>
                    <a:pt x="257929" y="88805"/>
                  </a:lnTo>
                  <a:lnTo>
                    <a:pt x="259723" y="101411"/>
                  </a:lnTo>
                  <a:lnTo>
                    <a:pt x="261552" y="115429"/>
                  </a:lnTo>
                  <a:lnTo>
                    <a:pt x="263128" y="131010"/>
                  </a:lnTo>
                  <a:lnTo>
                    <a:pt x="264566" y="148004"/>
                  </a:lnTo>
                  <a:lnTo>
                    <a:pt x="266255" y="166135"/>
                  </a:lnTo>
                  <a:lnTo>
                    <a:pt x="268410" y="185122"/>
                  </a:lnTo>
                  <a:lnTo>
                    <a:pt x="271055" y="204530"/>
                  </a:lnTo>
                  <a:lnTo>
                    <a:pt x="274121" y="223809"/>
                  </a:lnTo>
                  <a:lnTo>
                    <a:pt x="277519" y="242654"/>
                  </a:lnTo>
                  <a:lnTo>
                    <a:pt x="281208" y="260516"/>
                  </a:lnTo>
                  <a:lnTo>
                    <a:pt x="285701" y="278371"/>
                  </a:lnTo>
                  <a:lnTo>
                    <a:pt x="292730" y="299122"/>
                  </a:lnTo>
                  <a:lnTo>
                    <a:pt x="305181" y="32786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050620" y="2802476"/>
              <a:ext cx="226899" cy="285862"/>
            </a:xfrm>
            <a:custGeom>
              <a:avLst/>
              <a:gdLst/>
              <a:ahLst/>
              <a:cxnLst/>
              <a:rect l="0" t="0" r="0" b="0"/>
              <a:pathLst>
                <a:path w="226899" h="285862">
                  <a:moveTo>
                    <a:pt x="0" y="8541"/>
                  </a:moveTo>
                  <a:lnTo>
                    <a:pt x="1727" y="17205"/>
                  </a:lnTo>
                  <a:lnTo>
                    <a:pt x="4018" y="29904"/>
                  </a:lnTo>
                  <a:lnTo>
                    <a:pt x="6200" y="45473"/>
                  </a:lnTo>
                  <a:lnTo>
                    <a:pt x="8000" y="63436"/>
                  </a:lnTo>
                  <a:lnTo>
                    <a:pt x="9576" y="82771"/>
                  </a:lnTo>
                  <a:lnTo>
                    <a:pt x="11350" y="101928"/>
                  </a:lnTo>
                  <a:lnTo>
                    <a:pt x="13558" y="120058"/>
                  </a:lnTo>
                  <a:lnTo>
                    <a:pt x="16235" y="137547"/>
                  </a:lnTo>
                  <a:lnTo>
                    <a:pt x="19323" y="155620"/>
                  </a:lnTo>
                  <a:lnTo>
                    <a:pt x="22728" y="174956"/>
                  </a:lnTo>
                  <a:lnTo>
                    <a:pt x="26172" y="195272"/>
                  </a:lnTo>
                  <a:lnTo>
                    <a:pt x="29217" y="215654"/>
                  </a:lnTo>
                  <a:lnTo>
                    <a:pt x="31654" y="235498"/>
                  </a:lnTo>
                  <a:lnTo>
                    <a:pt x="33266" y="253228"/>
                  </a:lnTo>
                  <a:lnTo>
                    <a:pt x="33007" y="264974"/>
                  </a:lnTo>
                  <a:lnTo>
                    <a:pt x="30534" y="268756"/>
                  </a:lnTo>
                  <a:lnTo>
                    <a:pt x="27233" y="266632"/>
                  </a:lnTo>
                  <a:lnTo>
                    <a:pt x="23852" y="259917"/>
                  </a:lnTo>
                  <a:lnTo>
                    <a:pt x="20882" y="248529"/>
                  </a:lnTo>
                  <a:lnTo>
                    <a:pt x="18522" y="232729"/>
                  </a:lnTo>
                  <a:lnTo>
                    <a:pt x="16955" y="213416"/>
                  </a:lnTo>
                  <a:lnTo>
                    <a:pt x="16449" y="191787"/>
                  </a:lnTo>
                  <a:lnTo>
                    <a:pt x="17046" y="168767"/>
                  </a:lnTo>
                  <a:lnTo>
                    <a:pt x="18604" y="145513"/>
                  </a:lnTo>
                  <a:lnTo>
                    <a:pt x="20924" y="123464"/>
                  </a:lnTo>
                  <a:lnTo>
                    <a:pt x="23817" y="103280"/>
                  </a:lnTo>
                  <a:lnTo>
                    <a:pt x="27321" y="84962"/>
                  </a:lnTo>
                  <a:lnTo>
                    <a:pt x="31680" y="68217"/>
                  </a:lnTo>
                  <a:lnTo>
                    <a:pt x="36969" y="52698"/>
                  </a:lnTo>
                  <a:lnTo>
                    <a:pt x="43280" y="38476"/>
                  </a:lnTo>
                  <a:lnTo>
                    <a:pt x="50817" y="26028"/>
                  </a:lnTo>
                  <a:lnTo>
                    <a:pt x="59571" y="15491"/>
                  </a:lnTo>
                  <a:lnTo>
                    <a:pt x="69367" y="7235"/>
                  </a:lnTo>
                  <a:lnTo>
                    <a:pt x="79978" y="2025"/>
                  </a:lnTo>
                  <a:lnTo>
                    <a:pt x="91189" y="0"/>
                  </a:lnTo>
                  <a:lnTo>
                    <a:pt x="102631" y="1159"/>
                  </a:lnTo>
                  <a:lnTo>
                    <a:pt x="113808" y="5657"/>
                  </a:lnTo>
                  <a:lnTo>
                    <a:pt x="124466" y="13255"/>
                  </a:lnTo>
                  <a:lnTo>
                    <a:pt x="134380" y="23609"/>
                  </a:lnTo>
                  <a:lnTo>
                    <a:pt x="143259" y="36494"/>
                  </a:lnTo>
                  <a:lnTo>
                    <a:pt x="151049" y="51530"/>
                  </a:lnTo>
                  <a:lnTo>
                    <a:pt x="157884" y="67872"/>
                  </a:lnTo>
                  <a:lnTo>
                    <a:pt x="163963" y="84353"/>
                  </a:lnTo>
                  <a:lnTo>
                    <a:pt x="169477" y="100315"/>
                  </a:lnTo>
                  <a:lnTo>
                    <a:pt x="174583" y="115757"/>
                  </a:lnTo>
                  <a:lnTo>
                    <a:pt x="179402" y="131092"/>
                  </a:lnTo>
                  <a:lnTo>
                    <a:pt x="184022" y="146598"/>
                  </a:lnTo>
                  <a:lnTo>
                    <a:pt x="188507" y="162372"/>
                  </a:lnTo>
                  <a:lnTo>
                    <a:pt x="192899" y="178407"/>
                  </a:lnTo>
                  <a:lnTo>
                    <a:pt x="197228" y="194646"/>
                  </a:lnTo>
                  <a:lnTo>
                    <a:pt x="201564" y="210775"/>
                  </a:lnTo>
                  <a:lnTo>
                    <a:pt x="206572" y="228063"/>
                  </a:lnTo>
                  <a:lnTo>
                    <a:pt x="214028" y="250706"/>
                  </a:lnTo>
                  <a:lnTo>
                    <a:pt x="226898" y="2858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466600" y="2391429"/>
              <a:ext cx="403375" cy="759937"/>
            </a:xfrm>
            <a:custGeom>
              <a:avLst/>
              <a:gdLst/>
              <a:ahLst/>
              <a:cxnLst/>
              <a:rect l="0" t="0" r="0" b="0"/>
              <a:pathLst>
                <a:path w="403375" h="759937">
                  <a:moveTo>
                    <a:pt x="0" y="709514"/>
                  </a:moveTo>
                  <a:lnTo>
                    <a:pt x="1726" y="700850"/>
                  </a:lnTo>
                  <a:lnTo>
                    <a:pt x="4018" y="688151"/>
                  </a:lnTo>
                  <a:lnTo>
                    <a:pt x="6201" y="672582"/>
                  </a:lnTo>
                  <a:lnTo>
                    <a:pt x="8001" y="654597"/>
                  </a:lnTo>
                  <a:lnTo>
                    <a:pt x="9576" y="634434"/>
                  </a:lnTo>
                  <a:lnTo>
                    <a:pt x="11350" y="612173"/>
                  </a:lnTo>
                  <a:lnTo>
                    <a:pt x="13552" y="588074"/>
                  </a:lnTo>
                  <a:lnTo>
                    <a:pt x="16023" y="563083"/>
                  </a:lnTo>
                  <a:lnTo>
                    <a:pt x="18334" y="538669"/>
                  </a:lnTo>
                  <a:lnTo>
                    <a:pt x="20250" y="515605"/>
                  </a:lnTo>
                  <a:lnTo>
                    <a:pt x="21921" y="494014"/>
                  </a:lnTo>
                  <a:lnTo>
                    <a:pt x="23771" y="473709"/>
                  </a:lnTo>
                  <a:lnTo>
                    <a:pt x="26034" y="454412"/>
                  </a:lnTo>
                  <a:lnTo>
                    <a:pt x="28752" y="435666"/>
                  </a:lnTo>
                  <a:lnTo>
                    <a:pt x="31868" y="416890"/>
                  </a:lnTo>
                  <a:lnTo>
                    <a:pt x="35298" y="397775"/>
                  </a:lnTo>
                  <a:lnTo>
                    <a:pt x="38962" y="378438"/>
                  </a:lnTo>
                  <a:lnTo>
                    <a:pt x="42793" y="359285"/>
                  </a:lnTo>
                  <a:lnTo>
                    <a:pt x="46742" y="340543"/>
                  </a:lnTo>
                  <a:lnTo>
                    <a:pt x="50774" y="322053"/>
                  </a:lnTo>
                  <a:lnTo>
                    <a:pt x="54859" y="303389"/>
                  </a:lnTo>
                  <a:lnTo>
                    <a:pt x="58983" y="284320"/>
                  </a:lnTo>
                  <a:lnTo>
                    <a:pt x="63133" y="264999"/>
                  </a:lnTo>
                  <a:lnTo>
                    <a:pt x="67300" y="245850"/>
                  </a:lnTo>
                  <a:lnTo>
                    <a:pt x="71479" y="227112"/>
                  </a:lnTo>
                  <a:lnTo>
                    <a:pt x="75665" y="208826"/>
                  </a:lnTo>
                  <a:lnTo>
                    <a:pt x="79856" y="190937"/>
                  </a:lnTo>
                  <a:lnTo>
                    <a:pt x="84057" y="173365"/>
                  </a:lnTo>
                  <a:lnTo>
                    <a:pt x="88461" y="156228"/>
                  </a:lnTo>
                  <a:lnTo>
                    <a:pt x="93435" y="139828"/>
                  </a:lnTo>
                  <a:lnTo>
                    <a:pt x="99130" y="124269"/>
                  </a:lnTo>
                  <a:lnTo>
                    <a:pt x="105309" y="109476"/>
                  </a:lnTo>
                  <a:lnTo>
                    <a:pt x="111483" y="95303"/>
                  </a:lnTo>
                  <a:lnTo>
                    <a:pt x="117369" y="81604"/>
                  </a:lnTo>
                  <a:lnTo>
                    <a:pt x="123085" y="68445"/>
                  </a:lnTo>
                  <a:lnTo>
                    <a:pt x="129031" y="56097"/>
                  </a:lnTo>
                  <a:lnTo>
                    <a:pt x="135431" y="44639"/>
                  </a:lnTo>
                  <a:lnTo>
                    <a:pt x="142511" y="33980"/>
                  </a:lnTo>
                  <a:lnTo>
                    <a:pt x="150572" y="23964"/>
                  </a:lnTo>
                  <a:lnTo>
                    <a:pt x="159684" y="14457"/>
                  </a:lnTo>
                  <a:lnTo>
                    <a:pt x="169721" y="6308"/>
                  </a:lnTo>
                  <a:lnTo>
                    <a:pt x="180493" y="1253"/>
                  </a:lnTo>
                  <a:lnTo>
                    <a:pt x="191812" y="0"/>
                  </a:lnTo>
                  <a:lnTo>
                    <a:pt x="203328" y="2694"/>
                  </a:lnTo>
                  <a:lnTo>
                    <a:pt x="214553" y="9426"/>
                  </a:lnTo>
                  <a:lnTo>
                    <a:pt x="225243" y="19802"/>
                  </a:lnTo>
                  <a:lnTo>
                    <a:pt x="235180" y="32752"/>
                  </a:lnTo>
                  <a:lnTo>
                    <a:pt x="244074" y="46829"/>
                  </a:lnTo>
                  <a:lnTo>
                    <a:pt x="251868" y="61118"/>
                  </a:lnTo>
                  <a:lnTo>
                    <a:pt x="258503" y="75410"/>
                  </a:lnTo>
                  <a:lnTo>
                    <a:pt x="263810" y="89960"/>
                  </a:lnTo>
                  <a:lnTo>
                    <a:pt x="267832" y="104941"/>
                  </a:lnTo>
                  <a:lnTo>
                    <a:pt x="270960" y="120564"/>
                  </a:lnTo>
                  <a:lnTo>
                    <a:pt x="273807" y="137134"/>
                  </a:lnTo>
                  <a:lnTo>
                    <a:pt x="276749" y="154718"/>
                  </a:lnTo>
                  <a:lnTo>
                    <a:pt x="279926" y="173004"/>
                  </a:lnTo>
                  <a:lnTo>
                    <a:pt x="283351" y="191440"/>
                  </a:lnTo>
                  <a:lnTo>
                    <a:pt x="286982" y="209698"/>
                  </a:lnTo>
                  <a:lnTo>
                    <a:pt x="290578" y="227862"/>
                  </a:lnTo>
                  <a:lnTo>
                    <a:pt x="293726" y="246306"/>
                  </a:lnTo>
                  <a:lnTo>
                    <a:pt x="296242" y="265228"/>
                  </a:lnTo>
                  <a:lnTo>
                    <a:pt x="298336" y="284450"/>
                  </a:lnTo>
                  <a:lnTo>
                    <a:pt x="300477" y="303533"/>
                  </a:lnTo>
                  <a:lnTo>
                    <a:pt x="302934" y="322233"/>
                  </a:lnTo>
                  <a:lnTo>
                    <a:pt x="305581" y="340696"/>
                  </a:lnTo>
                  <a:lnTo>
                    <a:pt x="308013" y="359342"/>
                  </a:lnTo>
                  <a:lnTo>
                    <a:pt x="310010" y="378401"/>
                  </a:lnTo>
                  <a:lnTo>
                    <a:pt x="311736" y="397715"/>
                  </a:lnTo>
                  <a:lnTo>
                    <a:pt x="313621" y="416859"/>
                  </a:lnTo>
                  <a:lnTo>
                    <a:pt x="315904" y="435594"/>
                  </a:lnTo>
                  <a:lnTo>
                    <a:pt x="318432" y="453878"/>
                  </a:lnTo>
                  <a:lnTo>
                    <a:pt x="320783" y="471766"/>
                  </a:lnTo>
                  <a:lnTo>
                    <a:pt x="322725" y="489342"/>
                  </a:lnTo>
                  <a:lnTo>
                    <a:pt x="324416" y="506685"/>
                  </a:lnTo>
                  <a:lnTo>
                    <a:pt x="326277" y="523862"/>
                  </a:lnTo>
                  <a:lnTo>
                    <a:pt x="328548" y="540915"/>
                  </a:lnTo>
                  <a:lnTo>
                    <a:pt x="331271" y="557687"/>
                  </a:lnTo>
                  <a:lnTo>
                    <a:pt x="334391" y="573833"/>
                  </a:lnTo>
                  <a:lnTo>
                    <a:pt x="337824" y="589228"/>
                  </a:lnTo>
                  <a:lnTo>
                    <a:pt x="341490" y="604315"/>
                  </a:lnTo>
                  <a:lnTo>
                    <a:pt x="345321" y="619960"/>
                  </a:lnTo>
                  <a:lnTo>
                    <a:pt x="349277" y="636601"/>
                  </a:lnTo>
                  <a:lnTo>
                    <a:pt x="353515" y="653887"/>
                  </a:lnTo>
                  <a:lnTo>
                    <a:pt x="358378" y="670935"/>
                  </a:lnTo>
                  <a:lnTo>
                    <a:pt x="363998" y="687225"/>
                  </a:lnTo>
                  <a:lnTo>
                    <a:pt x="370185" y="702346"/>
                  </a:lnTo>
                  <a:lnTo>
                    <a:pt x="377272" y="717409"/>
                  </a:lnTo>
                  <a:lnTo>
                    <a:pt x="387220" y="735068"/>
                  </a:lnTo>
                  <a:lnTo>
                    <a:pt x="403374" y="7599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529628" y="2798412"/>
              <a:ext cx="277320" cy="50423"/>
            </a:xfrm>
            <a:custGeom>
              <a:avLst/>
              <a:gdLst/>
              <a:ahLst/>
              <a:cxnLst/>
              <a:rect l="0" t="0" r="0" b="0"/>
              <a:pathLst>
                <a:path w="277320" h="50423">
                  <a:moveTo>
                    <a:pt x="0" y="50422"/>
                  </a:moveTo>
                  <a:lnTo>
                    <a:pt x="7185" y="43477"/>
                  </a:lnTo>
                  <a:lnTo>
                    <a:pt x="15380" y="37581"/>
                  </a:lnTo>
                  <a:lnTo>
                    <a:pt x="25433" y="32196"/>
                  </a:lnTo>
                  <a:lnTo>
                    <a:pt x="37374" y="27349"/>
                  </a:lnTo>
                  <a:lnTo>
                    <a:pt x="51276" y="23320"/>
                  </a:lnTo>
                  <a:lnTo>
                    <a:pt x="66965" y="20192"/>
                  </a:lnTo>
                  <a:lnTo>
                    <a:pt x="83731" y="17678"/>
                  </a:lnTo>
                  <a:lnTo>
                    <a:pt x="100489" y="15251"/>
                  </a:lnTo>
                  <a:lnTo>
                    <a:pt x="116631" y="12599"/>
                  </a:lnTo>
                  <a:lnTo>
                    <a:pt x="132193" y="9821"/>
                  </a:lnTo>
                  <a:lnTo>
                    <a:pt x="147606" y="7302"/>
                  </a:lnTo>
                  <a:lnTo>
                    <a:pt x="163165" y="5252"/>
                  </a:lnTo>
                  <a:lnTo>
                    <a:pt x="178973" y="3692"/>
                  </a:lnTo>
                  <a:lnTo>
                    <a:pt x="195031" y="2557"/>
                  </a:lnTo>
                  <a:lnTo>
                    <a:pt x="211274" y="1751"/>
                  </a:lnTo>
                  <a:lnTo>
                    <a:pt x="226930" y="1190"/>
                  </a:lnTo>
                  <a:lnTo>
                    <a:pt x="242067" y="742"/>
                  </a:lnTo>
                  <a:lnTo>
                    <a:pt x="258016" y="368"/>
                  </a:lnTo>
                  <a:lnTo>
                    <a:pt x="27731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970819" y="2755073"/>
              <a:ext cx="113450" cy="5523"/>
            </a:xfrm>
            <a:custGeom>
              <a:avLst/>
              <a:gdLst/>
              <a:ahLst/>
              <a:cxnLst/>
              <a:rect l="0" t="0" r="0" b="0"/>
              <a:pathLst>
                <a:path w="113450" h="5523">
                  <a:moveTo>
                    <a:pt x="0" y="5522"/>
                  </a:moveTo>
                  <a:lnTo>
                    <a:pt x="10777" y="2170"/>
                  </a:lnTo>
                  <a:lnTo>
                    <a:pt x="23070" y="372"/>
                  </a:lnTo>
                  <a:lnTo>
                    <a:pt x="38109" y="0"/>
                  </a:lnTo>
                  <a:lnTo>
                    <a:pt x="54539" y="614"/>
                  </a:lnTo>
                  <a:lnTo>
                    <a:pt x="71347" y="1658"/>
                  </a:lnTo>
                  <a:lnTo>
                    <a:pt x="90010" y="3222"/>
                  </a:lnTo>
                  <a:lnTo>
                    <a:pt x="113449" y="55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996030" y="2924466"/>
              <a:ext cx="75633" cy="1"/>
            </a:xfrm>
            <a:custGeom>
              <a:avLst/>
              <a:gdLst/>
              <a:ahLst/>
              <a:cxnLst/>
              <a:rect l="0" t="0" r="0" b="0"/>
              <a:pathLst>
                <a:path w="75633" h="1">
                  <a:moveTo>
                    <a:pt x="0" y="0"/>
                  </a:moveTo>
                  <a:lnTo>
                    <a:pt x="14000" y="0"/>
                  </a:lnTo>
                  <a:lnTo>
                    <a:pt x="27863" y="0"/>
                  </a:lnTo>
                  <a:lnTo>
                    <a:pt x="46077" y="0"/>
                  </a:lnTo>
                  <a:lnTo>
                    <a:pt x="7563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235206" y="3559811"/>
            <a:ext cx="1634769" cy="549569"/>
            <a:chOff x="5235206" y="3559811"/>
            <a:chExt cx="1634769" cy="549569"/>
          </a:xfrm>
        </p:grpSpPr>
        <p:sp>
          <p:nvSpPr>
            <p:cNvPr id="49" name="Freeform 48"/>
            <p:cNvSpPr/>
            <p:nvPr/>
          </p:nvSpPr>
          <p:spPr>
            <a:xfrm>
              <a:off x="5235206" y="3716791"/>
              <a:ext cx="256773" cy="383808"/>
            </a:xfrm>
            <a:custGeom>
              <a:avLst/>
              <a:gdLst/>
              <a:ahLst/>
              <a:cxnLst/>
              <a:rect l="0" t="0" r="0" b="0"/>
              <a:pathLst>
                <a:path w="256773" h="383808">
                  <a:moveTo>
                    <a:pt x="222957" y="52241"/>
                  </a:moveTo>
                  <a:lnTo>
                    <a:pt x="215852" y="45216"/>
                  </a:lnTo>
                  <a:lnTo>
                    <a:pt x="208423" y="38553"/>
                  </a:lnTo>
                  <a:lnTo>
                    <a:pt x="199928" y="31616"/>
                  </a:lnTo>
                  <a:lnTo>
                    <a:pt x="190421" y="24543"/>
                  </a:lnTo>
                  <a:lnTo>
                    <a:pt x="180069" y="17740"/>
                  </a:lnTo>
                  <a:lnTo>
                    <a:pt x="169060" y="11436"/>
                  </a:lnTo>
                  <a:lnTo>
                    <a:pt x="157567" y="6042"/>
                  </a:lnTo>
                  <a:lnTo>
                    <a:pt x="145726" y="2224"/>
                  </a:lnTo>
                  <a:lnTo>
                    <a:pt x="133637" y="200"/>
                  </a:lnTo>
                  <a:lnTo>
                    <a:pt x="121178" y="0"/>
                  </a:lnTo>
                  <a:lnTo>
                    <a:pt x="108035" y="1677"/>
                  </a:lnTo>
                  <a:lnTo>
                    <a:pt x="94095" y="5071"/>
                  </a:lnTo>
                  <a:lnTo>
                    <a:pt x="79618" y="10066"/>
                  </a:lnTo>
                  <a:lnTo>
                    <a:pt x="65112" y="16701"/>
                  </a:lnTo>
                  <a:lnTo>
                    <a:pt x="50886" y="24840"/>
                  </a:lnTo>
                  <a:lnTo>
                    <a:pt x="37418" y="34220"/>
                  </a:lnTo>
                  <a:lnTo>
                    <a:pt x="25419" y="44551"/>
                  </a:lnTo>
                  <a:lnTo>
                    <a:pt x="15153" y="55578"/>
                  </a:lnTo>
                  <a:lnTo>
                    <a:pt x="7064" y="67101"/>
                  </a:lnTo>
                  <a:lnTo>
                    <a:pt x="1958" y="78970"/>
                  </a:lnTo>
                  <a:lnTo>
                    <a:pt x="0" y="91065"/>
                  </a:lnTo>
                  <a:lnTo>
                    <a:pt x="1201" y="102921"/>
                  </a:lnTo>
                  <a:lnTo>
                    <a:pt x="5728" y="113748"/>
                  </a:lnTo>
                  <a:lnTo>
                    <a:pt x="13343" y="123207"/>
                  </a:lnTo>
                  <a:lnTo>
                    <a:pt x="23709" y="131546"/>
                  </a:lnTo>
                  <a:lnTo>
                    <a:pt x="36602" y="139361"/>
                  </a:lnTo>
                  <a:lnTo>
                    <a:pt x="51643" y="147056"/>
                  </a:lnTo>
                  <a:lnTo>
                    <a:pt x="67989" y="154622"/>
                  </a:lnTo>
                  <a:lnTo>
                    <a:pt x="84472" y="161747"/>
                  </a:lnTo>
                  <a:lnTo>
                    <a:pt x="100430" y="168280"/>
                  </a:lnTo>
                  <a:lnTo>
                    <a:pt x="115666" y="174434"/>
                  </a:lnTo>
                  <a:lnTo>
                    <a:pt x="130225" y="180674"/>
                  </a:lnTo>
                  <a:lnTo>
                    <a:pt x="144238" y="187271"/>
                  </a:lnTo>
                  <a:lnTo>
                    <a:pt x="158033" y="194483"/>
                  </a:lnTo>
                  <a:lnTo>
                    <a:pt x="172095" y="202634"/>
                  </a:lnTo>
                  <a:lnTo>
                    <a:pt x="186655" y="211810"/>
                  </a:lnTo>
                  <a:lnTo>
                    <a:pt x="201347" y="222093"/>
                  </a:lnTo>
                  <a:lnTo>
                    <a:pt x="215364" y="233669"/>
                  </a:lnTo>
                  <a:lnTo>
                    <a:pt x="228275" y="246507"/>
                  </a:lnTo>
                  <a:lnTo>
                    <a:pt x="239479" y="260220"/>
                  </a:lnTo>
                  <a:lnTo>
                    <a:pt x="248039" y="274203"/>
                  </a:lnTo>
                  <a:lnTo>
                    <a:pt x="253693" y="288078"/>
                  </a:lnTo>
                  <a:lnTo>
                    <a:pt x="256554" y="301512"/>
                  </a:lnTo>
                  <a:lnTo>
                    <a:pt x="256772" y="314125"/>
                  </a:lnTo>
                  <a:lnTo>
                    <a:pt x="254696" y="325799"/>
                  </a:lnTo>
                  <a:lnTo>
                    <a:pt x="250405" y="336621"/>
                  </a:lnTo>
                  <a:lnTo>
                    <a:pt x="243617" y="346756"/>
                  </a:lnTo>
                  <a:lnTo>
                    <a:pt x="234393" y="356363"/>
                  </a:lnTo>
                  <a:lnTo>
                    <a:pt x="222906" y="365191"/>
                  </a:lnTo>
                  <a:lnTo>
                    <a:pt x="209241" y="372616"/>
                  </a:lnTo>
                  <a:lnTo>
                    <a:pt x="193668" y="378397"/>
                  </a:lnTo>
                  <a:lnTo>
                    <a:pt x="176759" y="382278"/>
                  </a:lnTo>
                  <a:lnTo>
                    <a:pt x="159257" y="383807"/>
                  </a:lnTo>
                  <a:lnTo>
                    <a:pt x="141643" y="382963"/>
                  </a:lnTo>
                  <a:lnTo>
                    <a:pt x="124319" y="379880"/>
                  </a:lnTo>
                  <a:lnTo>
                    <a:pt x="107713" y="374628"/>
                  </a:lnTo>
                  <a:lnTo>
                    <a:pt x="91989" y="367469"/>
                  </a:lnTo>
                  <a:lnTo>
                    <a:pt x="77390" y="358866"/>
                  </a:lnTo>
                  <a:lnTo>
                    <a:pt x="62802" y="348292"/>
                  </a:lnTo>
                  <a:lnTo>
                    <a:pt x="45609" y="332146"/>
                  </a:lnTo>
                  <a:lnTo>
                    <a:pt x="21270" y="304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587613" y="3819454"/>
              <a:ext cx="9211" cy="252110"/>
            </a:xfrm>
            <a:custGeom>
              <a:avLst/>
              <a:gdLst/>
              <a:ahLst/>
              <a:cxnLst/>
              <a:rect l="0" t="0" r="0" b="0"/>
              <a:pathLst>
                <a:path w="9211" h="252110">
                  <a:moveTo>
                    <a:pt x="9210" y="0"/>
                  </a:moveTo>
                  <a:lnTo>
                    <a:pt x="9210" y="8664"/>
                  </a:lnTo>
                  <a:lnTo>
                    <a:pt x="9210" y="21363"/>
                  </a:lnTo>
                  <a:lnTo>
                    <a:pt x="9210" y="36932"/>
                  </a:lnTo>
                  <a:lnTo>
                    <a:pt x="9205" y="54906"/>
                  </a:lnTo>
                  <a:lnTo>
                    <a:pt x="8998" y="74655"/>
                  </a:lnTo>
                  <a:lnTo>
                    <a:pt x="8221" y="95364"/>
                  </a:lnTo>
                  <a:lnTo>
                    <a:pt x="6727" y="116473"/>
                  </a:lnTo>
                  <a:lnTo>
                    <a:pt x="4748" y="137506"/>
                  </a:lnTo>
                  <a:lnTo>
                    <a:pt x="2775" y="157973"/>
                  </a:lnTo>
                  <a:lnTo>
                    <a:pt x="1101" y="177656"/>
                  </a:lnTo>
                  <a:lnTo>
                    <a:pt x="31" y="195866"/>
                  </a:lnTo>
                  <a:lnTo>
                    <a:pt x="0" y="213111"/>
                  </a:lnTo>
                  <a:lnTo>
                    <a:pt x="2346" y="230905"/>
                  </a:lnTo>
                  <a:lnTo>
                    <a:pt x="9210" y="2521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609429" y="366818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710273" y="3756043"/>
              <a:ext cx="252110" cy="302916"/>
            </a:xfrm>
            <a:custGeom>
              <a:avLst/>
              <a:gdLst/>
              <a:ahLst/>
              <a:cxnLst/>
              <a:rect l="0" t="0" r="0" b="0"/>
              <a:pathLst>
                <a:path w="252110" h="302916">
                  <a:moveTo>
                    <a:pt x="0" y="113833"/>
                  </a:moveTo>
                  <a:lnTo>
                    <a:pt x="80" y="127803"/>
                  </a:lnTo>
                  <a:lnTo>
                    <a:pt x="847" y="140361"/>
                  </a:lnTo>
                  <a:lnTo>
                    <a:pt x="2394" y="152705"/>
                  </a:lnTo>
                  <a:lnTo>
                    <a:pt x="4413" y="165453"/>
                  </a:lnTo>
                  <a:lnTo>
                    <a:pt x="6411" y="179389"/>
                  </a:lnTo>
                  <a:lnTo>
                    <a:pt x="8103" y="194824"/>
                  </a:lnTo>
                  <a:lnTo>
                    <a:pt x="9418" y="211474"/>
                  </a:lnTo>
                  <a:lnTo>
                    <a:pt x="10388" y="228718"/>
                  </a:lnTo>
                  <a:lnTo>
                    <a:pt x="11082" y="245995"/>
                  </a:lnTo>
                  <a:lnTo>
                    <a:pt x="11589" y="258595"/>
                  </a:lnTo>
                  <a:lnTo>
                    <a:pt x="11768" y="261326"/>
                  </a:lnTo>
                  <a:lnTo>
                    <a:pt x="11242" y="256875"/>
                  </a:lnTo>
                  <a:lnTo>
                    <a:pt x="9897" y="248397"/>
                  </a:lnTo>
                  <a:lnTo>
                    <a:pt x="8006" y="237239"/>
                  </a:lnTo>
                  <a:lnTo>
                    <a:pt x="6085" y="223327"/>
                  </a:lnTo>
                  <a:lnTo>
                    <a:pt x="4443" y="206735"/>
                  </a:lnTo>
                  <a:lnTo>
                    <a:pt x="3360" y="188234"/>
                  </a:lnTo>
                  <a:lnTo>
                    <a:pt x="3181" y="169054"/>
                  </a:lnTo>
                  <a:lnTo>
                    <a:pt x="4002" y="149969"/>
                  </a:lnTo>
                  <a:lnTo>
                    <a:pt x="5915" y="131282"/>
                  </a:lnTo>
                  <a:lnTo>
                    <a:pt x="9109" y="113039"/>
                  </a:lnTo>
                  <a:lnTo>
                    <a:pt x="13563" y="95195"/>
                  </a:lnTo>
                  <a:lnTo>
                    <a:pt x="19089" y="78058"/>
                  </a:lnTo>
                  <a:lnTo>
                    <a:pt x="25452" y="62286"/>
                  </a:lnTo>
                  <a:lnTo>
                    <a:pt x="32439" y="48129"/>
                  </a:lnTo>
                  <a:lnTo>
                    <a:pt x="40072" y="35657"/>
                  </a:lnTo>
                  <a:lnTo>
                    <a:pt x="48585" y="24960"/>
                  </a:lnTo>
                  <a:lnTo>
                    <a:pt x="58043" y="15914"/>
                  </a:lnTo>
                  <a:lnTo>
                    <a:pt x="68534" y="8619"/>
                  </a:lnTo>
                  <a:lnTo>
                    <a:pt x="80259" y="3498"/>
                  </a:lnTo>
                  <a:lnTo>
                    <a:pt x="93200" y="593"/>
                  </a:lnTo>
                  <a:lnTo>
                    <a:pt x="106984" y="0"/>
                  </a:lnTo>
                  <a:lnTo>
                    <a:pt x="121017" y="2050"/>
                  </a:lnTo>
                  <a:lnTo>
                    <a:pt x="134919" y="6667"/>
                  </a:lnTo>
                  <a:lnTo>
                    <a:pt x="148169" y="13460"/>
                  </a:lnTo>
                  <a:lnTo>
                    <a:pt x="160021" y="21946"/>
                  </a:lnTo>
                  <a:lnTo>
                    <a:pt x="170204" y="31684"/>
                  </a:lnTo>
                  <a:lnTo>
                    <a:pt x="178847" y="42317"/>
                  </a:lnTo>
                  <a:lnTo>
                    <a:pt x="186238" y="53579"/>
                  </a:lnTo>
                  <a:lnTo>
                    <a:pt x="192678" y="65274"/>
                  </a:lnTo>
                  <a:lnTo>
                    <a:pt x="198428" y="77265"/>
                  </a:lnTo>
                  <a:lnTo>
                    <a:pt x="203689" y="89458"/>
                  </a:lnTo>
                  <a:lnTo>
                    <a:pt x="208611" y="101797"/>
                  </a:lnTo>
                  <a:lnTo>
                    <a:pt x="213300" y="114631"/>
                  </a:lnTo>
                  <a:lnTo>
                    <a:pt x="217829" y="128665"/>
                  </a:lnTo>
                  <a:lnTo>
                    <a:pt x="222246" y="144183"/>
                  </a:lnTo>
                  <a:lnTo>
                    <a:pt x="226388" y="160897"/>
                  </a:lnTo>
                  <a:lnTo>
                    <a:pt x="229913" y="178189"/>
                  </a:lnTo>
                  <a:lnTo>
                    <a:pt x="232686" y="195624"/>
                  </a:lnTo>
                  <a:lnTo>
                    <a:pt x="234953" y="212808"/>
                  </a:lnTo>
                  <a:lnTo>
                    <a:pt x="237211" y="229310"/>
                  </a:lnTo>
                  <a:lnTo>
                    <a:pt x="239748" y="244956"/>
                  </a:lnTo>
                  <a:lnTo>
                    <a:pt x="242458" y="259262"/>
                  </a:lnTo>
                  <a:lnTo>
                    <a:pt x="245219" y="272729"/>
                  </a:lnTo>
                  <a:lnTo>
                    <a:pt x="248275" y="286538"/>
                  </a:lnTo>
                  <a:lnTo>
                    <a:pt x="252109" y="30291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214491" y="3567345"/>
              <a:ext cx="34596" cy="542035"/>
            </a:xfrm>
            <a:custGeom>
              <a:avLst/>
              <a:gdLst/>
              <a:ahLst/>
              <a:cxnLst/>
              <a:rect l="0" t="0" r="0" b="0"/>
              <a:pathLst>
                <a:path w="34596" h="542035">
                  <a:moveTo>
                    <a:pt x="12605" y="0"/>
                  </a:moveTo>
                  <a:lnTo>
                    <a:pt x="14332" y="10390"/>
                  </a:lnTo>
                  <a:lnTo>
                    <a:pt x="16623" y="25381"/>
                  </a:lnTo>
                  <a:lnTo>
                    <a:pt x="18805" y="43132"/>
                  </a:lnTo>
                  <a:lnTo>
                    <a:pt x="20601" y="62895"/>
                  </a:lnTo>
                  <a:lnTo>
                    <a:pt x="21969" y="83806"/>
                  </a:lnTo>
                  <a:lnTo>
                    <a:pt x="22967" y="104736"/>
                  </a:lnTo>
                  <a:lnTo>
                    <a:pt x="23674" y="125057"/>
                  </a:lnTo>
                  <a:lnTo>
                    <a:pt x="24166" y="144604"/>
                  </a:lnTo>
                  <a:lnTo>
                    <a:pt x="24504" y="163436"/>
                  </a:lnTo>
                  <a:lnTo>
                    <a:pt x="24740" y="181692"/>
                  </a:lnTo>
                  <a:lnTo>
                    <a:pt x="25103" y="199515"/>
                  </a:lnTo>
                  <a:lnTo>
                    <a:pt x="25985" y="217023"/>
                  </a:lnTo>
                  <a:lnTo>
                    <a:pt x="27551" y="234320"/>
                  </a:lnTo>
                  <a:lnTo>
                    <a:pt x="29577" y="251866"/>
                  </a:lnTo>
                  <a:lnTo>
                    <a:pt x="31583" y="270446"/>
                  </a:lnTo>
                  <a:lnTo>
                    <a:pt x="33278" y="290402"/>
                  </a:lnTo>
                  <a:lnTo>
                    <a:pt x="34394" y="311680"/>
                  </a:lnTo>
                  <a:lnTo>
                    <a:pt x="34595" y="334053"/>
                  </a:lnTo>
                  <a:lnTo>
                    <a:pt x="33798" y="357253"/>
                  </a:lnTo>
                  <a:lnTo>
                    <a:pt x="32308" y="380664"/>
                  </a:lnTo>
                  <a:lnTo>
                    <a:pt x="30672" y="403373"/>
                  </a:lnTo>
                  <a:lnTo>
                    <a:pt x="29212" y="424931"/>
                  </a:lnTo>
                  <a:lnTo>
                    <a:pt x="27647" y="445127"/>
                  </a:lnTo>
                  <a:lnTo>
                    <a:pt x="25232" y="463768"/>
                  </a:lnTo>
                  <a:lnTo>
                    <a:pt x="21622" y="480904"/>
                  </a:lnTo>
                  <a:lnTo>
                    <a:pt x="17206" y="496238"/>
                  </a:lnTo>
                  <a:lnTo>
                    <a:pt x="12481" y="510518"/>
                  </a:lnTo>
                  <a:lnTo>
                    <a:pt x="7027" y="525000"/>
                  </a:lnTo>
                  <a:lnTo>
                    <a:pt x="0" y="5420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075831" y="3559811"/>
              <a:ext cx="542223" cy="516533"/>
            </a:xfrm>
            <a:custGeom>
              <a:avLst/>
              <a:gdLst/>
              <a:ahLst/>
              <a:cxnLst/>
              <a:rect l="0" t="0" r="0" b="0"/>
              <a:pathLst>
                <a:path w="542223" h="516533">
                  <a:moveTo>
                    <a:pt x="0" y="120983"/>
                  </a:moveTo>
                  <a:lnTo>
                    <a:pt x="7025" y="110445"/>
                  </a:lnTo>
                  <a:lnTo>
                    <a:pt x="13687" y="100452"/>
                  </a:lnTo>
                  <a:lnTo>
                    <a:pt x="20636" y="90048"/>
                  </a:lnTo>
                  <a:lnTo>
                    <a:pt x="28123" y="79542"/>
                  </a:lnTo>
                  <a:lnTo>
                    <a:pt x="36478" y="69726"/>
                  </a:lnTo>
                  <a:lnTo>
                    <a:pt x="45794" y="60998"/>
                  </a:lnTo>
                  <a:lnTo>
                    <a:pt x="55972" y="53173"/>
                  </a:lnTo>
                  <a:lnTo>
                    <a:pt x="66843" y="45715"/>
                  </a:lnTo>
                  <a:lnTo>
                    <a:pt x="78254" y="38265"/>
                  </a:lnTo>
                  <a:lnTo>
                    <a:pt x="90849" y="30865"/>
                  </a:lnTo>
                  <a:lnTo>
                    <a:pt x="105986" y="23852"/>
                  </a:lnTo>
                  <a:lnTo>
                    <a:pt x="124187" y="17407"/>
                  </a:lnTo>
                  <a:lnTo>
                    <a:pt x="144652" y="11717"/>
                  </a:lnTo>
                  <a:lnTo>
                    <a:pt x="165750" y="7064"/>
                  </a:lnTo>
                  <a:lnTo>
                    <a:pt x="186450" y="3501"/>
                  </a:lnTo>
                  <a:lnTo>
                    <a:pt x="206187" y="1090"/>
                  </a:lnTo>
                  <a:lnTo>
                    <a:pt x="224582" y="0"/>
                  </a:lnTo>
                  <a:lnTo>
                    <a:pt x="241606" y="192"/>
                  </a:lnTo>
                  <a:lnTo>
                    <a:pt x="257642" y="1273"/>
                  </a:lnTo>
                  <a:lnTo>
                    <a:pt x="273314" y="2632"/>
                  </a:lnTo>
                  <a:lnTo>
                    <a:pt x="289017" y="3913"/>
                  </a:lnTo>
                  <a:lnTo>
                    <a:pt x="304907" y="5561"/>
                  </a:lnTo>
                  <a:lnTo>
                    <a:pt x="321012" y="8668"/>
                  </a:lnTo>
                  <a:lnTo>
                    <a:pt x="337289" y="13734"/>
                  </a:lnTo>
                  <a:lnTo>
                    <a:pt x="353110" y="20691"/>
                  </a:lnTo>
                  <a:lnTo>
                    <a:pt x="367335" y="29218"/>
                  </a:lnTo>
                  <a:lnTo>
                    <a:pt x="379449" y="38948"/>
                  </a:lnTo>
                  <a:lnTo>
                    <a:pt x="388960" y="49561"/>
                  </a:lnTo>
                  <a:lnTo>
                    <a:pt x="395109" y="60799"/>
                  </a:lnTo>
                  <a:lnTo>
                    <a:pt x="397815" y="72469"/>
                  </a:lnTo>
                  <a:lnTo>
                    <a:pt x="397339" y="84239"/>
                  </a:lnTo>
                  <a:lnTo>
                    <a:pt x="393947" y="95644"/>
                  </a:lnTo>
                  <a:lnTo>
                    <a:pt x="388081" y="106470"/>
                  </a:lnTo>
                  <a:lnTo>
                    <a:pt x="380273" y="116906"/>
                  </a:lnTo>
                  <a:lnTo>
                    <a:pt x="371017" y="127410"/>
                  </a:lnTo>
                  <a:lnTo>
                    <a:pt x="360721" y="138245"/>
                  </a:lnTo>
                  <a:lnTo>
                    <a:pt x="349692" y="149278"/>
                  </a:lnTo>
                  <a:lnTo>
                    <a:pt x="338156" y="160102"/>
                  </a:lnTo>
                  <a:lnTo>
                    <a:pt x="326267" y="170484"/>
                  </a:lnTo>
                  <a:lnTo>
                    <a:pt x="313939" y="180195"/>
                  </a:lnTo>
                  <a:lnTo>
                    <a:pt x="300884" y="188928"/>
                  </a:lnTo>
                  <a:lnTo>
                    <a:pt x="286996" y="196622"/>
                  </a:lnTo>
                  <a:lnTo>
                    <a:pt x="272352" y="203595"/>
                  </a:lnTo>
                  <a:lnTo>
                    <a:pt x="257094" y="210402"/>
                  </a:lnTo>
                  <a:lnTo>
                    <a:pt x="241374" y="217377"/>
                  </a:lnTo>
                  <a:lnTo>
                    <a:pt x="225318" y="224439"/>
                  </a:lnTo>
                  <a:lnTo>
                    <a:pt x="209025" y="231217"/>
                  </a:lnTo>
                  <a:lnTo>
                    <a:pt x="192605" y="237491"/>
                  </a:lnTo>
                  <a:lnTo>
                    <a:pt x="177497" y="242639"/>
                  </a:lnTo>
                  <a:lnTo>
                    <a:pt x="166853" y="245043"/>
                  </a:lnTo>
                  <a:lnTo>
                    <a:pt x="162498" y="244010"/>
                  </a:lnTo>
                  <a:lnTo>
                    <a:pt x="163980" y="240601"/>
                  </a:lnTo>
                  <a:lnTo>
                    <a:pt x="170032" y="235629"/>
                  </a:lnTo>
                  <a:lnTo>
                    <a:pt x="179417" y="229979"/>
                  </a:lnTo>
                  <a:lnTo>
                    <a:pt x="191157" y="224720"/>
                  </a:lnTo>
                  <a:lnTo>
                    <a:pt x="204522" y="220391"/>
                  </a:lnTo>
                  <a:lnTo>
                    <a:pt x="218802" y="216879"/>
                  </a:lnTo>
                  <a:lnTo>
                    <a:pt x="233272" y="213687"/>
                  </a:lnTo>
                  <a:lnTo>
                    <a:pt x="247538" y="210481"/>
                  </a:lnTo>
                  <a:lnTo>
                    <a:pt x="261664" y="207514"/>
                  </a:lnTo>
                  <a:lnTo>
                    <a:pt x="276030" y="205494"/>
                  </a:lnTo>
                  <a:lnTo>
                    <a:pt x="290844" y="204749"/>
                  </a:lnTo>
                  <a:lnTo>
                    <a:pt x="306133" y="205039"/>
                  </a:lnTo>
                  <a:lnTo>
                    <a:pt x="321833" y="205788"/>
                  </a:lnTo>
                  <a:lnTo>
                    <a:pt x="337849" y="206614"/>
                  </a:lnTo>
                  <a:lnTo>
                    <a:pt x="353903" y="207735"/>
                  </a:lnTo>
                  <a:lnTo>
                    <a:pt x="369557" y="209843"/>
                  </a:lnTo>
                  <a:lnTo>
                    <a:pt x="384608" y="213250"/>
                  </a:lnTo>
                  <a:lnTo>
                    <a:pt x="399056" y="217709"/>
                  </a:lnTo>
                  <a:lnTo>
                    <a:pt x="412996" y="222638"/>
                  </a:lnTo>
                  <a:lnTo>
                    <a:pt x="426539" y="227646"/>
                  </a:lnTo>
                  <a:lnTo>
                    <a:pt x="439592" y="232752"/>
                  </a:lnTo>
                  <a:lnTo>
                    <a:pt x="451871" y="238280"/>
                  </a:lnTo>
                  <a:lnTo>
                    <a:pt x="463282" y="244394"/>
                  </a:lnTo>
                  <a:lnTo>
                    <a:pt x="473909" y="251281"/>
                  </a:lnTo>
                  <a:lnTo>
                    <a:pt x="483904" y="259213"/>
                  </a:lnTo>
                  <a:lnTo>
                    <a:pt x="493418" y="268237"/>
                  </a:lnTo>
                  <a:lnTo>
                    <a:pt x="502386" y="278215"/>
                  </a:lnTo>
                  <a:lnTo>
                    <a:pt x="510541" y="288949"/>
                  </a:lnTo>
                  <a:lnTo>
                    <a:pt x="517802" y="300253"/>
                  </a:lnTo>
                  <a:lnTo>
                    <a:pt x="524262" y="312164"/>
                  </a:lnTo>
                  <a:lnTo>
                    <a:pt x="530079" y="324931"/>
                  </a:lnTo>
                  <a:lnTo>
                    <a:pt x="535395" y="338615"/>
                  </a:lnTo>
                  <a:lnTo>
                    <a:pt x="539757" y="352917"/>
                  </a:lnTo>
                  <a:lnTo>
                    <a:pt x="542165" y="367307"/>
                  </a:lnTo>
                  <a:lnTo>
                    <a:pt x="542222" y="381459"/>
                  </a:lnTo>
                  <a:lnTo>
                    <a:pt x="539905" y="395081"/>
                  </a:lnTo>
                  <a:lnTo>
                    <a:pt x="535247" y="407820"/>
                  </a:lnTo>
                  <a:lnTo>
                    <a:pt x="528519" y="419574"/>
                  </a:lnTo>
                  <a:lnTo>
                    <a:pt x="520127" y="430246"/>
                  </a:lnTo>
                  <a:lnTo>
                    <a:pt x="510478" y="439643"/>
                  </a:lnTo>
                  <a:lnTo>
                    <a:pt x="499912" y="447791"/>
                  </a:lnTo>
                  <a:lnTo>
                    <a:pt x="488498" y="455072"/>
                  </a:lnTo>
                  <a:lnTo>
                    <a:pt x="476068" y="462087"/>
                  </a:lnTo>
                  <a:lnTo>
                    <a:pt x="462603" y="469202"/>
                  </a:lnTo>
                  <a:lnTo>
                    <a:pt x="448244" y="476359"/>
                  </a:lnTo>
                  <a:lnTo>
                    <a:pt x="433179" y="483200"/>
                  </a:lnTo>
                  <a:lnTo>
                    <a:pt x="417584" y="489526"/>
                  </a:lnTo>
                  <a:lnTo>
                    <a:pt x="401407" y="495133"/>
                  </a:lnTo>
                  <a:lnTo>
                    <a:pt x="384396" y="499731"/>
                  </a:lnTo>
                  <a:lnTo>
                    <a:pt x="366481" y="503267"/>
                  </a:lnTo>
                  <a:lnTo>
                    <a:pt x="347957" y="506067"/>
                  </a:lnTo>
                  <a:lnTo>
                    <a:pt x="329353" y="508692"/>
                  </a:lnTo>
                  <a:lnTo>
                    <a:pt x="310990" y="511473"/>
                  </a:lnTo>
                  <a:lnTo>
                    <a:pt x="293160" y="514135"/>
                  </a:lnTo>
                  <a:lnTo>
                    <a:pt x="276215" y="515940"/>
                  </a:lnTo>
                  <a:lnTo>
                    <a:pt x="260251" y="516532"/>
                  </a:lnTo>
                  <a:lnTo>
                    <a:pt x="245169" y="515933"/>
                  </a:lnTo>
                  <a:lnTo>
                    <a:pt x="230792" y="514338"/>
                  </a:lnTo>
                  <a:lnTo>
                    <a:pt x="216941" y="511966"/>
                  </a:lnTo>
                  <a:lnTo>
                    <a:pt x="203272" y="508627"/>
                  </a:lnTo>
                  <a:lnTo>
                    <a:pt x="189306" y="503749"/>
                  </a:lnTo>
                  <a:lnTo>
                    <a:pt x="174819" y="497143"/>
                  </a:lnTo>
                  <a:lnTo>
                    <a:pt x="160380" y="488973"/>
                  </a:lnTo>
                  <a:lnTo>
                    <a:pt x="147173" y="479544"/>
                  </a:lnTo>
                  <a:lnTo>
                    <a:pt x="135773" y="469176"/>
                  </a:lnTo>
                  <a:lnTo>
                    <a:pt x="126330" y="458447"/>
                  </a:lnTo>
                  <a:lnTo>
                    <a:pt x="117947" y="447005"/>
                  </a:lnTo>
                  <a:lnTo>
                    <a:pt x="109894" y="432514"/>
                  </a:lnTo>
                  <a:lnTo>
                    <a:pt x="100844" y="41090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756526" y="3743821"/>
              <a:ext cx="113449" cy="12607"/>
            </a:xfrm>
            <a:custGeom>
              <a:avLst/>
              <a:gdLst/>
              <a:ahLst/>
              <a:cxnLst/>
              <a:rect l="0" t="0" r="0" b="0"/>
              <a:pathLst>
                <a:path w="113449" h="12607">
                  <a:moveTo>
                    <a:pt x="0" y="12606"/>
                  </a:moveTo>
                  <a:lnTo>
                    <a:pt x="13970" y="12525"/>
                  </a:lnTo>
                  <a:lnTo>
                    <a:pt x="26528" y="11759"/>
                  </a:lnTo>
                  <a:lnTo>
                    <a:pt x="38856" y="10212"/>
                  </a:lnTo>
                  <a:lnTo>
                    <a:pt x="51095" y="8183"/>
                  </a:lnTo>
                  <a:lnTo>
                    <a:pt x="64586" y="5966"/>
                  </a:lnTo>
                  <a:lnTo>
                    <a:pt x="83196" y="3371"/>
                  </a:lnTo>
                  <a:lnTo>
                    <a:pt x="11344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731315" y="3920298"/>
              <a:ext cx="138660" cy="1"/>
            </a:xfrm>
            <a:custGeom>
              <a:avLst/>
              <a:gdLst/>
              <a:ahLst/>
              <a:cxnLst/>
              <a:rect l="0" t="0" r="0" b="0"/>
              <a:pathLst>
                <a:path w="138660" h="1">
                  <a:moveTo>
                    <a:pt x="0" y="0"/>
                  </a:moveTo>
                  <a:lnTo>
                    <a:pt x="8658" y="0"/>
                  </a:lnTo>
                  <a:lnTo>
                    <a:pt x="21150" y="0"/>
                  </a:lnTo>
                  <a:lnTo>
                    <a:pt x="35943" y="0"/>
                  </a:lnTo>
                  <a:lnTo>
                    <a:pt x="52400" y="0"/>
                  </a:lnTo>
                  <a:lnTo>
                    <a:pt x="69444" y="0"/>
                  </a:lnTo>
                  <a:lnTo>
                    <a:pt x="87197" y="0"/>
                  </a:lnTo>
                  <a:lnTo>
                    <a:pt x="108555" y="0"/>
                  </a:lnTo>
                  <a:lnTo>
                    <a:pt x="13865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206054" y="4263595"/>
            <a:ext cx="1815187" cy="1534917"/>
            <a:chOff x="5206054" y="4263595"/>
            <a:chExt cx="1815187" cy="1534917"/>
          </a:xfrm>
        </p:grpSpPr>
        <p:sp>
          <p:nvSpPr>
            <p:cNvPr id="58" name="Freeform 57"/>
            <p:cNvSpPr/>
            <p:nvPr/>
          </p:nvSpPr>
          <p:spPr>
            <a:xfrm>
              <a:off x="5265931" y="4465478"/>
              <a:ext cx="547519" cy="405750"/>
            </a:xfrm>
            <a:custGeom>
              <a:avLst/>
              <a:gdLst/>
              <a:ahLst/>
              <a:cxnLst/>
              <a:rect l="0" t="0" r="0" b="0"/>
              <a:pathLst>
                <a:path w="547519" h="405750">
                  <a:moveTo>
                    <a:pt x="230049" y="85092"/>
                  </a:moveTo>
                  <a:lnTo>
                    <a:pt x="223024" y="74555"/>
                  </a:lnTo>
                  <a:lnTo>
                    <a:pt x="216362" y="64561"/>
                  </a:lnTo>
                  <a:lnTo>
                    <a:pt x="209413" y="54152"/>
                  </a:lnTo>
                  <a:lnTo>
                    <a:pt x="201926" y="43439"/>
                  </a:lnTo>
                  <a:lnTo>
                    <a:pt x="193571" y="32847"/>
                  </a:lnTo>
                  <a:lnTo>
                    <a:pt x="184249" y="22640"/>
                  </a:lnTo>
                  <a:lnTo>
                    <a:pt x="173864" y="13457"/>
                  </a:lnTo>
                  <a:lnTo>
                    <a:pt x="162217" y="6355"/>
                  </a:lnTo>
                  <a:lnTo>
                    <a:pt x="149332" y="1737"/>
                  </a:lnTo>
                  <a:lnTo>
                    <a:pt x="135587" y="0"/>
                  </a:lnTo>
                  <a:lnTo>
                    <a:pt x="121581" y="1821"/>
                  </a:lnTo>
                  <a:lnTo>
                    <a:pt x="107691" y="7208"/>
                  </a:lnTo>
                  <a:lnTo>
                    <a:pt x="94247" y="15267"/>
                  </a:lnTo>
                  <a:lnTo>
                    <a:pt x="81628" y="24599"/>
                  </a:lnTo>
                  <a:lnTo>
                    <a:pt x="69955" y="34282"/>
                  </a:lnTo>
                  <a:lnTo>
                    <a:pt x="59337" y="44083"/>
                  </a:lnTo>
                  <a:lnTo>
                    <a:pt x="49976" y="54228"/>
                  </a:lnTo>
                  <a:lnTo>
                    <a:pt x="41858" y="64868"/>
                  </a:lnTo>
                  <a:lnTo>
                    <a:pt x="34800" y="76193"/>
                  </a:lnTo>
                  <a:lnTo>
                    <a:pt x="28573" y="88496"/>
                  </a:lnTo>
                  <a:lnTo>
                    <a:pt x="22959" y="101839"/>
                  </a:lnTo>
                  <a:lnTo>
                    <a:pt x="17785" y="116100"/>
                  </a:lnTo>
                  <a:lnTo>
                    <a:pt x="12921" y="131091"/>
                  </a:lnTo>
                  <a:lnTo>
                    <a:pt x="8282" y="146646"/>
                  </a:lnTo>
                  <a:lnTo>
                    <a:pt x="4191" y="163198"/>
                  </a:lnTo>
                  <a:lnTo>
                    <a:pt x="1338" y="181736"/>
                  </a:lnTo>
                  <a:lnTo>
                    <a:pt x="0" y="202617"/>
                  </a:lnTo>
                  <a:lnTo>
                    <a:pt x="78" y="224880"/>
                  </a:lnTo>
                  <a:lnTo>
                    <a:pt x="1315" y="246646"/>
                  </a:lnTo>
                  <a:lnTo>
                    <a:pt x="3437" y="266862"/>
                  </a:lnTo>
                  <a:lnTo>
                    <a:pt x="6403" y="285119"/>
                  </a:lnTo>
                  <a:lnTo>
                    <a:pt x="10393" y="301248"/>
                  </a:lnTo>
                  <a:lnTo>
                    <a:pt x="15429" y="315419"/>
                  </a:lnTo>
                  <a:lnTo>
                    <a:pt x="21570" y="328184"/>
                  </a:lnTo>
                  <a:lnTo>
                    <a:pt x="28992" y="340288"/>
                  </a:lnTo>
                  <a:lnTo>
                    <a:pt x="37669" y="352208"/>
                  </a:lnTo>
                  <a:lnTo>
                    <a:pt x="47412" y="363773"/>
                  </a:lnTo>
                  <a:lnTo>
                    <a:pt x="57988" y="374319"/>
                  </a:lnTo>
                  <a:lnTo>
                    <a:pt x="69186" y="383535"/>
                  </a:lnTo>
                  <a:lnTo>
                    <a:pt x="81026" y="391286"/>
                  </a:lnTo>
                  <a:lnTo>
                    <a:pt x="93746" y="397420"/>
                  </a:lnTo>
                  <a:lnTo>
                    <a:pt x="107397" y="402019"/>
                  </a:lnTo>
                  <a:lnTo>
                    <a:pt x="121678" y="404943"/>
                  </a:lnTo>
                  <a:lnTo>
                    <a:pt x="136054" y="405749"/>
                  </a:lnTo>
                  <a:lnTo>
                    <a:pt x="150212" y="404376"/>
                  </a:lnTo>
                  <a:lnTo>
                    <a:pt x="164448" y="400716"/>
                  </a:lnTo>
                  <a:lnTo>
                    <a:pt x="179512" y="394430"/>
                  </a:lnTo>
                  <a:lnTo>
                    <a:pt x="195753" y="385593"/>
                  </a:lnTo>
                  <a:lnTo>
                    <a:pt x="212568" y="374791"/>
                  </a:lnTo>
                  <a:lnTo>
                    <a:pt x="228660" y="362869"/>
                  </a:lnTo>
                  <a:lnTo>
                    <a:pt x="243340" y="350423"/>
                  </a:lnTo>
                  <a:lnTo>
                    <a:pt x="256524" y="337768"/>
                  </a:lnTo>
                  <a:lnTo>
                    <a:pt x="268414" y="325051"/>
                  </a:lnTo>
                  <a:lnTo>
                    <a:pt x="279286" y="312333"/>
                  </a:lnTo>
                  <a:lnTo>
                    <a:pt x="289204" y="299632"/>
                  </a:lnTo>
                  <a:lnTo>
                    <a:pt x="298017" y="286954"/>
                  </a:lnTo>
                  <a:lnTo>
                    <a:pt x="305727" y="274290"/>
                  </a:lnTo>
                  <a:lnTo>
                    <a:pt x="312492" y="261439"/>
                  </a:lnTo>
                  <a:lnTo>
                    <a:pt x="318515" y="248031"/>
                  </a:lnTo>
                  <a:lnTo>
                    <a:pt x="323987" y="233907"/>
                  </a:lnTo>
                  <a:lnTo>
                    <a:pt x="329063" y="219103"/>
                  </a:lnTo>
                  <a:lnTo>
                    <a:pt x="333862" y="203740"/>
                  </a:lnTo>
                  <a:lnTo>
                    <a:pt x="338468" y="187955"/>
                  </a:lnTo>
                  <a:lnTo>
                    <a:pt x="342943" y="172058"/>
                  </a:lnTo>
                  <a:lnTo>
                    <a:pt x="347328" y="156509"/>
                  </a:lnTo>
                  <a:lnTo>
                    <a:pt x="351629" y="141625"/>
                  </a:lnTo>
                  <a:lnTo>
                    <a:pt x="355035" y="130762"/>
                  </a:lnTo>
                  <a:lnTo>
                    <a:pt x="356681" y="128317"/>
                  </a:lnTo>
                  <a:lnTo>
                    <a:pt x="357199" y="133372"/>
                  </a:lnTo>
                  <a:lnTo>
                    <a:pt x="357405" y="143970"/>
                  </a:lnTo>
                  <a:lnTo>
                    <a:pt x="358000" y="158731"/>
                  </a:lnTo>
                  <a:lnTo>
                    <a:pt x="359287" y="176587"/>
                  </a:lnTo>
                  <a:lnTo>
                    <a:pt x="361286" y="196496"/>
                  </a:lnTo>
                  <a:lnTo>
                    <a:pt x="363888" y="217435"/>
                  </a:lnTo>
                  <a:lnTo>
                    <a:pt x="366964" y="238757"/>
                  </a:lnTo>
                  <a:lnTo>
                    <a:pt x="370586" y="259759"/>
                  </a:lnTo>
                  <a:lnTo>
                    <a:pt x="375025" y="279583"/>
                  </a:lnTo>
                  <a:lnTo>
                    <a:pt x="380370" y="297873"/>
                  </a:lnTo>
                  <a:lnTo>
                    <a:pt x="386923" y="314316"/>
                  </a:lnTo>
                  <a:lnTo>
                    <a:pt x="395259" y="328431"/>
                  </a:lnTo>
                  <a:lnTo>
                    <a:pt x="405524" y="340178"/>
                  </a:lnTo>
                  <a:lnTo>
                    <a:pt x="417309" y="349491"/>
                  </a:lnTo>
                  <a:lnTo>
                    <a:pt x="429899" y="356068"/>
                  </a:lnTo>
                  <a:lnTo>
                    <a:pt x="442798" y="359997"/>
                  </a:lnTo>
                  <a:lnTo>
                    <a:pt x="455759" y="361299"/>
                  </a:lnTo>
                  <a:lnTo>
                    <a:pt x="468681" y="359735"/>
                  </a:lnTo>
                  <a:lnTo>
                    <a:pt x="481527" y="355438"/>
                  </a:lnTo>
                  <a:lnTo>
                    <a:pt x="493906" y="348455"/>
                  </a:lnTo>
                  <a:lnTo>
                    <a:pt x="505094" y="338568"/>
                  </a:lnTo>
                  <a:lnTo>
                    <a:pt x="514793" y="325941"/>
                  </a:lnTo>
                  <a:lnTo>
                    <a:pt x="523093" y="311417"/>
                  </a:lnTo>
                  <a:lnTo>
                    <a:pt x="530244" y="296254"/>
                  </a:lnTo>
                  <a:lnTo>
                    <a:pt x="536508" y="281215"/>
                  </a:lnTo>
                  <a:lnTo>
                    <a:pt x="541733" y="266006"/>
                  </a:lnTo>
                  <a:lnTo>
                    <a:pt x="545366" y="249564"/>
                  </a:lnTo>
                  <a:lnTo>
                    <a:pt x="547235" y="231375"/>
                  </a:lnTo>
                  <a:lnTo>
                    <a:pt x="547518" y="212055"/>
                  </a:lnTo>
                  <a:lnTo>
                    <a:pt x="546525" y="192989"/>
                  </a:lnTo>
                  <a:lnTo>
                    <a:pt x="544567" y="174978"/>
                  </a:lnTo>
                  <a:lnTo>
                    <a:pt x="541711" y="158401"/>
                  </a:lnTo>
                  <a:lnTo>
                    <a:pt x="537794" y="143498"/>
                  </a:lnTo>
                  <a:lnTo>
                    <a:pt x="532807" y="130201"/>
                  </a:lnTo>
                  <a:lnTo>
                    <a:pt x="526700" y="118248"/>
                  </a:lnTo>
                  <a:lnTo>
                    <a:pt x="519300" y="107337"/>
                  </a:lnTo>
                  <a:lnTo>
                    <a:pt x="510638" y="97206"/>
                  </a:lnTo>
                  <a:lnTo>
                    <a:pt x="500904" y="88225"/>
                  </a:lnTo>
                  <a:lnTo>
                    <a:pt x="490334" y="81335"/>
                  </a:lnTo>
                  <a:lnTo>
                    <a:pt x="479147" y="76892"/>
                  </a:lnTo>
                  <a:lnTo>
                    <a:pt x="467516" y="75087"/>
                  </a:lnTo>
                  <a:lnTo>
                    <a:pt x="455576" y="76234"/>
                  </a:lnTo>
                  <a:lnTo>
                    <a:pt x="443426" y="80193"/>
                  </a:lnTo>
                  <a:lnTo>
                    <a:pt x="431218" y="86182"/>
                  </a:lnTo>
                  <a:lnTo>
                    <a:pt x="417714" y="93721"/>
                  </a:lnTo>
                  <a:lnTo>
                    <a:pt x="399051" y="104804"/>
                  </a:lnTo>
                  <a:lnTo>
                    <a:pt x="368709" y="1229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899355" y="4458029"/>
              <a:ext cx="228090" cy="346001"/>
            </a:xfrm>
            <a:custGeom>
              <a:avLst/>
              <a:gdLst/>
              <a:ahLst/>
              <a:cxnLst/>
              <a:rect l="0" t="0" r="0" b="0"/>
              <a:pathLst>
                <a:path w="228090" h="346001">
                  <a:moveTo>
                    <a:pt x="151265" y="4303"/>
                  </a:moveTo>
                  <a:lnTo>
                    <a:pt x="137215" y="1031"/>
                  </a:lnTo>
                  <a:lnTo>
                    <a:pt x="123891" y="0"/>
                  </a:lnTo>
                  <a:lnTo>
                    <a:pt x="110015" y="1185"/>
                  </a:lnTo>
                  <a:lnTo>
                    <a:pt x="95869" y="4225"/>
                  </a:lnTo>
                  <a:lnTo>
                    <a:pt x="82264" y="8756"/>
                  </a:lnTo>
                  <a:lnTo>
                    <a:pt x="69650" y="14436"/>
                  </a:lnTo>
                  <a:lnTo>
                    <a:pt x="58655" y="21355"/>
                  </a:lnTo>
                  <a:lnTo>
                    <a:pt x="50243" y="30007"/>
                  </a:lnTo>
                  <a:lnTo>
                    <a:pt x="44700" y="40518"/>
                  </a:lnTo>
                  <a:lnTo>
                    <a:pt x="42320" y="52485"/>
                  </a:lnTo>
                  <a:lnTo>
                    <a:pt x="43701" y="65207"/>
                  </a:lnTo>
                  <a:lnTo>
                    <a:pt x="48792" y="78186"/>
                  </a:lnTo>
                  <a:lnTo>
                    <a:pt x="56855" y="90796"/>
                  </a:lnTo>
                  <a:lnTo>
                    <a:pt x="66827" y="102209"/>
                  </a:lnTo>
                  <a:lnTo>
                    <a:pt x="77908" y="112100"/>
                  </a:lnTo>
                  <a:lnTo>
                    <a:pt x="89419" y="120748"/>
                  </a:lnTo>
                  <a:lnTo>
                    <a:pt x="100721" y="128778"/>
                  </a:lnTo>
                  <a:lnTo>
                    <a:pt x="111506" y="136629"/>
                  </a:lnTo>
                  <a:lnTo>
                    <a:pt x="121728" y="144503"/>
                  </a:lnTo>
                  <a:lnTo>
                    <a:pt x="131460" y="152473"/>
                  </a:lnTo>
                  <a:lnTo>
                    <a:pt x="140807" y="160547"/>
                  </a:lnTo>
                  <a:lnTo>
                    <a:pt x="149868" y="168711"/>
                  </a:lnTo>
                  <a:lnTo>
                    <a:pt x="158723" y="176946"/>
                  </a:lnTo>
                  <a:lnTo>
                    <a:pt x="167436" y="185231"/>
                  </a:lnTo>
                  <a:lnTo>
                    <a:pt x="176049" y="193554"/>
                  </a:lnTo>
                  <a:lnTo>
                    <a:pt x="184593" y="201902"/>
                  </a:lnTo>
                  <a:lnTo>
                    <a:pt x="193086" y="210274"/>
                  </a:lnTo>
                  <a:lnTo>
                    <a:pt x="201346" y="218860"/>
                  </a:lnTo>
                  <a:lnTo>
                    <a:pt x="209016" y="228023"/>
                  </a:lnTo>
                  <a:lnTo>
                    <a:pt x="215937" y="237915"/>
                  </a:lnTo>
                  <a:lnTo>
                    <a:pt x="221760" y="248497"/>
                  </a:lnTo>
                  <a:lnTo>
                    <a:pt x="225874" y="259645"/>
                  </a:lnTo>
                  <a:lnTo>
                    <a:pt x="228089" y="271220"/>
                  </a:lnTo>
                  <a:lnTo>
                    <a:pt x="228012" y="282909"/>
                  </a:lnTo>
                  <a:lnTo>
                    <a:pt x="224875" y="294251"/>
                  </a:lnTo>
                  <a:lnTo>
                    <a:pt x="218554" y="305020"/>
                  </a:lnTo>
                  <a:lnTo>
                    <a:pt x="209642" y="315010"/>
                  </a:lnTo>
                  <a:lnTo>
                    <a:pt x="199089" y="323938"/>
                  </a:lnTo>
                  <a:lnTo>
                    <a:pt x="187598" y="331751"/>
                  </a:lnTo>
                  <a:lnTo>
                    <a:pt x="175199" y="338195"/>
                  </a:lnTo>
                  <a:lnTo>
                    <a:pt x="161390" y="342737"/>
                  </a:lnTo>
                  <a:lnTo>
                    <a:pt x="145994" y="345259"/>
                  </a:lnTo>
                  <a:lnTo>
                    <a:pt x="129549" y="346000"/>
                  </a:lnTo>
                  <a:lnTo>
                    <a:pt x="113066" y="345324"/>
                  </a:lnTo>
                  <a:lnTo>
                    <a:pt x="97150" y="343581"/>
                  </a:lnTo>
                  <a:lnTo>
                    <a:pt x="82161" y="340873"/>
                  </a:lnTo>
                  <a:lnTo>
                    <a:pt x="68413" y="337056"/>
                  </a:lnTo>
                  <a:lnTo>
                    <a:pt x="55941" y="332148"/>
                  </a:lnTo>
                  <a:lnTo>
                    <a:pt x="44695" y="326441"/>
                  </a:lnTo>
                  <a:lnTo>
                    <a:pt x="33449" y="319730"/>
                  </a:lnTo>
                  <a:lnTo>
                    <a:pt x="19874" y="310088"/>
                  </a:lnTo>
                  <a:lnTo>
                    <a:pt x="0" y="2942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340546" y="4311067"/>
              <a:ext cx="50422" cy="479008"/>
            </a:xfrm>
            <a:custGeom>
              <a:avLst/>
              <a:gdLst/>
              <a:ahLst/>
              <a:cxnLst/>
              <a:rect l="0" t="0" r="0" b="0"/>
              <a:pathLst>
                <a:path w="50422" h="479008">
                  <a:moveTo>
                    <a:pt x="50421" y="0"/>
                  </a:moveTo>
                  <a:lnTo>
                    <a:pt x="50421" y="14210"/>
                  </a:lnTo>
                  <a:lnTo>
                    <a:pt x="50421" y="29068"/>
                  </a:lnTo>
                  <a:lnTo>
                    <a:pt x="50415" y="46048"/>
                  </a:lnTo>
                  <a:lnTo>
                    <a:pt x="50208" y="64647"/>
                  </a:lnTo>
                  <a:lnTo>
                    <a:pt x="49432" y="83799"/>
                  </a:lnTo>
                  <a:lnTo>
                    <a:pt x="47938" y="102815"/>
                  </a:lnTo>
                  <a:lnTo>
                    <a:pt x="45959" y="121431"/>
                  </a:lnTo>
                  <a:lnTo>
                    <a:pt x="43986" y="139612"/>
                  </a:lnTo>
                  <a:lnTo>
                    <a:pt x="42307" y="157421"/>
                  </a:lnTo>
                  <a:lnTo>
                    <a:pt x="40999" y="174937"/>
                  </a:lnTo>
                  <a:lnTo>
                    <a:pt x="40030" y="192237"/>
                  </a:lnTo>
                  <a:lnTo>
                    <a:pt x="39338" y="209389"/>
                  </a:lnTo>
                  <a:lnTo>
                    <a:pt x="38854" y="226634"/>
                  </a:lnTo>
                  <a:lnTo>
                    <a:pt x="38519" y="244374"/>
                  </a:lnTo>
                  <a:lnTo>
                    <a:pt x="38285" y="262793"/>
                  </a:lnTo>
                  <a:lnTo>
                    <a:pt x="37922" y="282063"/>
                  </a:lnTo>
                  <a:lnTo>
                    <a:pt x="37042" y="302444"/>
                  </a:lnTo>
                  <a:lnTo>
                    <a:pt x="35476" y="323953"/>
                  </a:lnTo>
                  <a:lnTo>
                    <a:pt x="33450" y="346047"/>
                  </a:lnTo>
                  <a:lnTo>
                    <a:pt x="31445" y="367782"/>
                  </a:lnTo>
                  <a:lnTo>
                    <a:pt x="29733" y="388634"/>
                  </a:lnTo>
                  <a:lnTo>
                    <a:pt x="27924" y="408029"/>
                  </a:lnTo>
                  <a:lnTo>
                    <a:pt x="24643" y="427167"/>
                  </a:lnTo>
                  <a:lnTo>
                    <a:pt x="16929" y="449063"/>
                  </a:lnTo>
                  <a:lnTo>
                    <a:pt x="0" y="47900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239702" y="4263595"/>
              <a:ext cx="515029" cy="562430"/>
            </a:xfrm>
            <a:custGeom>
              <a:avLst/>
              <a:gdLst/>
              <a:ahLst/>
              <a:cxnLst/>
              <a:rect l="0" t="0" r="0" b="0"/>
              <a:pathLst>
                <a:path w="515029" h="562430">
                  <a:moveTo>
                    <a:pt x="0" y="72683"/>
                  </a:moveTo>
                  <a:lnTo>
                    <a:pt x="10537" y="65657"/>
                  </a:lnTo>
                  <a:lnTo>
                    <a:pt x="20531" y="58996"/>
                  </a:lnTo>
                  <a:lnTo>
                    <a:pt x="30951" y="52052"/>
                  </a:lnTo>
                  <a:lnTo>
                    <a:pt x="42078" y="44772"/>
                  </a:lnTo>
                  <a:lnTo>
                    <a:pt x="54223" y="37193"/>
                  </a:lnTo>
                  <a:lnTo>
                    <a:pt x="67447" y="29389"/>
                  </a:lnTo>
                  <a:lnTo>
                    <a:pt x="81622" y="21809"/>
                  </a:lnTo>
                  <a:lnTo>
                    <a:pt x="96552" y="15241"/>
                  </a:lnTo>
                  <a:lnTo>
                    <a:pt x="112048" y="10032"/>
                  </a:lnTo>
                  <a:lnTo>
                    <a:pt x="127950" y="6131"/>
                  </a:lnTo>
                  <a:lnTo>
                    <a:pt x="144140" y="3315"/>
                  </a:lnTo>
                  <a:lnTo>
                    <a:pt x="160545" y="1336"/>
                  </a:lnTo>
                  <a:lnTo>
                    <a:pt x="177690" y="167"/>
                  </a:lnTo>
                  <a:lnTo>
                    <a:pt x="196635" y="0"/>
                  </a:lnTo>
                  <a:lnTo>
                    <a:pt x="217794" y="859"/>
                  </a:lnTo>
                  <a:lnTo>
                    <a:pt x="240245" y="2611"/>
                  </a:lnTo>
                  <a:lnTo>
                    <a:pt x="262139" y="5068"/>
                  </a:lnTo>
                  <a:lnTo>
                    <a:pt x="282451" y="8063"/>
                  </a:lnTo>
                  <a:lnTo>
                    <a:pt x="301180" y="11839"/>
                  </a:lnTo>
                  <a:lnTo>
                    <a:pt x="318899" y="17020"/>
                  </a:lnTo>
                  <a:lnTo>
                    <a:pt x="336065" y="23844"/>
                  </a:lnTo>
                  <a:lnTo>
                    <a:pt x="351975" y="32569"/>
                  </a:lnTo>
                  <a:lnTo>
                    <a:pt x="364933" y="43646"/>
                  </a:lnTo>
                  <a:lnTo>
                    <a:pt x="374218" y="57079"/>
                  </a:lnTo>
                  <a:lnTo>
                    <a:pt x="379662" y="72147"/>
                  </a:lnTo>
                  <a:lnTo>
                    <a:pt x="381147" y="87676"/>
                  </a:lnTo>
                  <a:lnTo>
                    <a:pt x="379037" y="102940"/>
                  </a:lnTo>
                  <a:lnTo>
                    <a:pt x="373988" y="117486"/>
                  </a:lnTo>
                  <a:lnTo>
                    <a:pt x="366702" y="130934"/>
                  </a:lnTo>
                  <a:lnTo>
                    <a:pt x="357776" y="143216"/>
                  </a:lnTo>
                  <a:lnTo>
                    <a:pt x="347490" y="154670"/>
                  </a:lnTo>
                  <a:lnTo>
                    <a:pt x="335825" y="165876"/>
                  </a:lnTo>
                  <a:lnTo>
                    <a:pt x="322881" y="177191"/>
                  </a:lnTo>
                  <a:lnTo>
                    <a:pt x="308873" y="188549"/>
                  </a:lnTo>
                  <a:lnTo>
                    <a:pt x="294043" y="199592"/>
                  </a:lnTo>
                  <a:lnTo>
                    <a:pt x="278611" y="210127"/>
                  </a:lnTo>
                  <a:lnTo>
                    <a:pt x="262748" y="220145"/>
                  </a:lnTo>
                  <a:lnTo>
                    <a:pt x="246583" y="229721"/>
                  </a:lnTo>
                  <a:lnTo>
                    <a:pt x="230216" y="238949"/>
                  </a:lnTo>
                  <a:lnTo>
                    <a:pt x="213909" y="247723"/>
                  </a:lnTo>
                  <a:lnTo>
                    <a:pt x="198075" y="255747"/>
                  </a:lnTo>
                  <a:lnTo>
                    <a:pt x="182895" y="262920"/>
                  </a:lnTo>
                  <a:lnTo>
                    <a:pt x="168155" y="269321"/>
                  </a:lnTo>
                  <a:lnTo>
                    <a:pt x="153380" y="275099"/>
                  </a:lnTo>
                  <a:lnTo>
                    <a:pt x="138331" y="280388"/>
                  </a:lnTo>
                  <a:lnTo>
                    <a:pt x="124323" y="284715"/>
                  </a:lnTo>
                  <a:lnTo>
                    <a:pt x="114531" y="286468"/>
                  </a:lnTo>
                  <a:lnTo>
                    <a:pt x="110626" y="285132"/>
                  </a:lnTo>
                  <a:lnTo>
                    <a:pt x="111779" y="282151"/>
                  </a:lnTo>
                  <a:lnTo>
                    <a:pt x="116621" y="278445"/>
                  </a:lnTo>
                  <a:lnTo>
                    <a:pt x="124208" y="274425"/>
                  </a:lnTo>
                  <a:lnTo>
                    <a:pt x="134089" y="270272"/>
                  </a:lnTo>
                  <a:lnTo>
                    <a:pt x="145848" y="266069"/>
                  </a:lnTo>
                  <a:lnTo>
                    <a:pt x="158867" y="261849"/>
                  </a:lnTo>
                  <a:lnTo>
                    <a:pt x="172401" y="257627"/>
                  </a:lnTo>
                  <a:lnTo>
                    <a:pt x="185994" y="253413"/>
                  </a:lnTo>
                  <a:lnTo>
                    <a:pt x="199650" y="249405"/>
                  </a:lnTo>
                  <a:lnTo>
                    <a:pt x="213689" y="245969"/>
                  </a:lnTo>
                  <a:lnTo>
                    <a:pt x="228280" y="243266"/>
                  </a:lnTo>
                  <a:lnTo>
                    <a:pt x="243418" y="241452"/>
                  </a:lnTo>
                  <a:lnTo>
                    <a:pt x="259015" y="240772"/>
                  </a:lnTo>
                  <a:lnTo>
                    <a:pt x="274969" y="241248"/>
                  </a:lnTo>
                  <a:lnTo>
                    <a:pt x="291182" y="242725"/>
                  </a:lnTo>
                  <a:lnTo>
                    <a:pt x="307581" y="244988"/>
                  </a:lnTo>
                  <a:lnTo>
                    <a:pt x="324106" y="247842"/>
                  </a:lnTo>
                  <a:lnTo>
                    <a:pt x="340519" y="251320"/>
                  </a:lnTo>
                  <a:lnTo>
                    <a:pt x="356423" y="255663"/>
                  </a:lnTo>
                  <a:lnTo>
                    <a:pt x="371645" y="260934"/>
                  </a:lnTo>
                  <a:lnTo>
                    <a:pt x="386210" y="267030"/>
                  </a:lnTo>
                  <a:lnTo>
                    <a:pt x="400229" y="273787"/>
                  </a:lnTo>
                  <a:lnTo>
                    <a:pt x="413831" y="281037"/>
                  </a:lnTo>
                  <a:lnTo>
                    <a:pt x="427127" y="288645"/>
                  </a:lnTo>
                  <a:lnTo>
                    <a:pt x="440207" y="296505"/>
                  </a:lnTo>
                  <a:lnTo>
                    <a:pt x="453123" y="304546"/>
                  </a:lnTo>
                  <a:lnTo>
                    <a:pt x="465532" y="312907"/>
                  </a:lnTo>
                  <a:lnTo>
                    <a:pt x="476732" y="321919"/>
                  </a:lnTo>
                  <a:lnTo>
                    <a:pt x="486436" y="331721"/>
                  </a:lnTo>
                  <a:lnTo>
                    <a:pt x="494736" y="342649"/>
                  </a:lnTo>
                  <a:lnTo>
                    <a:pt x="501886" y="355304"/>
                  </a:lnTo>
                  <a:lnTo>
                    <a:pt x="508140" y="369849"/>
                  </a:lnTo>
                  <a:lnTo>
                    <a:pt x="512949" y="385889"/>
                  </a:lnTo>
                  <a:lnTo>
                    <a:pt x="515028" y="402717"/>
                  </a:lnTo>
                  <a:lnTo>
                    <a:pt x="513897" y="419832"/>
                  </a:lnTo>
                  <a:lnTo>
                    <a:pt x="509808" y="436596"/>
                  </a:lnTo>
                  <a:lnTo>
                    <a:pt x="503316" y="452178"/>
                  </a:lnTo>
                  <a:lnTo>
                    <a:pt x="495002" y="466243"/>
                  </a:lnTo>
                  <a:lnTo>
                    <a:pt x="485364" y="478872"/>
                  </a:lnTo>
                  <a:lnTo>
                    <a:pt x="474791" y="490318"/>
                  </a:lnTo>
                  <a:lnTo>
                    <a:pt x="463561" y="500857"/>
                  </a:lnTo>
                  <a:lnTo>
                    <a:pt x="451682" y="510535"/>
                  </a:lnTo>
                  <a:lnTo>
                    <a:pt x="438928" y="519179"/>
                  </a:lnTo>
                  <a:lnTo>
                    <a:pt x="425238" y="526772"/>
                  </a:lnTo>
                  <a:lnTo>
                    <a:pt x="410522" y="533457"/>
                  </a:lnTo>
                  <a:lnTo>
                    <a:pt x="394581" y="539425"/>
                  </a:lnTo>
                  <a:lnTo>
                    <a:pt x="377427" y="544855"/>
                  </a:lnTo>
                  <a:lnTo>
                    <a:pt x="359434" y="549700"/>
                  </a:lnTo>
                  <a:lnTo>
                    <a:pt x="341195" y="553705"/>
                  </a:lnTo>
                  <a:lnTo>
                    <a:pt x="323075" y="556799"/>
                  </a:lnTo>
                  <a:lnTo>
                    <a:pt x="305208" y="559081"/>
                  </a:lnTo>
                  <a:lnTo>
                    <a:pt x="287600" y="560712"/>
                  </a:lnTo>
                  <a:lnTo>
                    <a:pt x="270213" y="561847"/>
                  </a:lnTo>
                  <a:lnTo>
                    <a:pt x="252996" y="562429"/>
                  </a:lnTo>
                  <a:lnTo>
                    <a:pt x="235904" y="562191"/>
                  </a:lnTo>
                  <a:lnTo>
                    <a:pt x="218906" y="561057"/>
                  </a:lnTo>
                  <a:lnTo>
                    <a:pt x="202173" y="559118"/>
                  </a:lnTo>
                  <a:lnTo>
                    <a:pt x="186052" y="556534"/>
                  </a:lnTo>
                  <a:lnTo>
                    <a:pt x="170690" y="553461"/>
                  </a:lnTo>
                  <a:lnTo>
                    <a:pt x="156235" y="549834"/>
                  </a:lnTo>
                  <a:lnTo>
                    <a:pt x="142926" y="545391"/>
                  </a:lnTo>
                  <a:lnTo>
                    <a:pt x="130786" y="540052"/>
                  </a:lnTo>
                  <a:lnTo>
                    <a:pt x="119784" y="533816"/>
                  </a:lnTo>
                  <a:lnTo>
                    <a:pt x="108736" y="525802"/>
                  </a:lnTo>
                  <a:lnTo>
                    <a:pt x="95333" y="512627"/>
                  </a:lnTo>
                  <a:lnTo>
                    <a:pt x="75633" y="48866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869974" y="4449727"/>
              <a:ext cx="151267" cy="12606"/>
            </a:xfrm>
            <a:custGeom>
              <a:avLst/>
              <a:gdLst/>
              <a:ahLst/>
              <a:cxnLst/>
              <a:rect l="0" t="0" r="0" b="0"/>
              <a:pathLst>
                <a:path w="151267" h="12606">
                  <a:moveTo>
                    <a:pt x="0" y="12605"/>
                  </a:moveTo>
                  <a:lnTo>
                    <a:pt x="8659" y="12600"/>
                  </a:lnTo>
                  <a:lnTo>
                    <a:pt x="21152" y="12393"/>
                  </a:lnTo>
                  <a:lnTo>
                    <a:pt x="35943" y="11617"/>
                  </a:lnTo>
                  <a:lnTo>
                    <a:pt x="52407" y="10121"/>
                  </a:lnTo>
                  <a:lnTo>
                    <a:pt x="69692" y="8133"/>
                  </a:lnTo>
                  <a:lnTo>
                    <a:pt x="88526" y="5945"/>
                  </a:lnTo>
                  <a:lnTo>
                    <a:pt x="113233" y="3366"/>
                  </a:lnTo>
                  <a:lnTo>
                    <a:pt x="15126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882581" y="4626203"/>
              <a:ext cx="100844" cy="1"/>
            </a:xfrm>
            <a:custGeom>
              <a:avLst/>
              <a:gdLst/>
              <a:ahLst/>
              <a:cxnLst/>
              <a:rect l="0" t="0" r="0" b="0"/>
              <a:pathLst>
                <a:path w="100844" h="1">
                  <a:moveTo>
                    <a:pt x="0" y="0"/>
                  </a:moveTo>
                  <a:lnTo>
                    <a:pt x="8647" y="0"/>
                  </a:lnTo>
                  <a:lnTo>
                    <a:pt x="20881" y="0"/>
                  </a:lnTo>
                  <a:lnTo>
                    <a:pt x="36276" y="0"/>
                  </a:lnTo>
                  <a:lnTo>
                    <a:pt x="59977" y="0"/>
                  </a:lnTo>
                  <a:lnTo>
                    <a:pt x="10084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357320" y="5105210"/>
              <a:ext cx="37817" cy="693302"/>
            </a:xfrm>
            <a:custGeom>
              <a:avLst/>
              <a:gdLst/>
              <a:ahLst/>
              <a:cxnLst/>
              <a:rect l="0" t="0" r="0" b="0"/>
              <a:pathLst>
                <a:path w="37817" h="693302">
                  <a:moveTo>
                    <a:pt x="37816" y="0"/>
                  </a:moveTo>
                  <a:lnTo>
                    <a:pt x="34384" y="14291"/>
                  </a:lnTo>
                  <a:lnTo>
                    <a:pt x="31820" y="29915"/>
                  </a:lnTo>
                  <a:lnTo>
                    <a:pt x="29900" y="48442"/>
                  </a:lnTo>
                  <a:lnTo>
                    <a:pt x="28487" y="69061"/>
                  </a:lnTo>
                  <a:lnTo>
                    <a:pt x="27471" y="90210"/>
                  </a:lnTo>
                  <a:lnTo>
                    <a:pt x="26750" y="110924"/>
                  </a:lnTo>
                  <a:lnTo>
                    <a:pt x="26047" y="131061"/>
                  </a:lnTo>
                  <a:lnTo>
                    <a:pt x="24931" y="150990"/>
                  </a:lnTo>
                  <a:lnTo>
                    <a:pt x="23204" y="170992"/>
                  </a:lnTo>
                  <a:lnTo>
                    <a:pt x="21068" y="191180"/>
                  </a:lnTo>
                  <a:lnTo>
                    <a:pt x="18990" y="211565"/>
                  </a:lnTo>
                  <a:lnTo>
                    <a:pt x="17239" y="232120"/>
                  </a:lnTo>
                  <a:lnTo>
                    <a:pt x="15883" y="252808"/>
                  </a:lnTo>
                  <a:lnTo>
                    <a:pt x="14884" y="273593"/>
                  </a:lnTo>
                  <a:lnTo>
                    <a:pt x="14171" y="294448"/>
                  </a:lnTo>
                  <a:lnTo>
                    <a:pt x="13672" y="315353"/>
                  </a:lnTo>
                  <a:lnTo>
                    <a:pt x="13327" y="336291"/>
                  </a:lnTo>
                  <a:lnTo>
                    <a:pt x="13092" y="357252"/>
                  </a:lnTo>
                  <a:lnTo>
                    <a:pt x="12932" y="378229"/>
                  </a:lnTo>
                  <a:lnTo>
                    <a:pt x="12825" y="399217"/>
                  </a:lnTo>
                  <a:lnTo>
                    <a:pt x="12753" y="420206"/>
                  </a:lnTo>
                  <a:lnTo>
                    <a:pt x="12704" y="440999"/>
                  </a:lnTo>
                  <a:lnTo>
                    <a:pt x="12671" y="461225"/>
                  </a:lnTo>
                  <a:lnTo>
                    <a:pt x="12650" y="480729"/>
                  </a:lnTo>
                  <a:lnTo>
                    <a:pt x="12635" y="499550"/>
                  </a:lnTo>
                  <a:lnTo>
                    <a:pt x="12625" y="517807"/>
                  </a:lnTo>
                  <a:lnTo>
                    <a:pt x="12618" y="535641"/>
                  </a:lnTo>
                  <a:lnTo>
                    <a:pt x="12614" y="553362"/>
                  </a:lnTo>
                  <a:lnTo>
                    <a:pt x="12611" y="571430"/>
                  </a:lnTo>
                  <a:lnTo>
                    <a:pt x="12609" y="590061"/>
                  </a:lnTo>
                  <a:lnTo>
                    <a:pt x="12608" y="609070"/>
                  </a:lnTo>
                  <a:lnTo>
                    <a:pt x="12607" y="628001"/>
                  </a:lnTo>
                  <a:lnTo>
                    <a:pt x="12601" y="646555"/>
                  </a:lnTo>
                  <a:lnTo>
                    <a:pt x="12359" y="663490"/>
                  </a:lnTo>
                  <a:lnTo>
                    <a:pt x="11279" y="677939"/>
                  </a:lnTo>
                  <a:lnTo>
                    <a:pt x="7929" y="688492"/>
                  </a:lnTo>
                  <a:lnTo>
                    <a:pt x="0" y="6933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206054" y="5231265"/>
              <a:ext cx="415981" cy="252110"/>
            </a:xfrm>
            <a:custGeom>
              <a:avLst/>
              <a:gdLst/>
              <a:ahLst/>
              <a:cxnLst/>
              <a:rect l="0" t="0" r="0" b="0"/>
              <a:pathLst>
                <a:path w="415981" h="252110">
                  <a:moveTo>
                    <a:pt x="0" y="252109"/>
                  </a:moveTo>
                  <a:lnTo>
                    <a:pt x="10618" y="245084"/>
                  </a:lnTo>
                  <a:lnTo>
                    <a:pt x="21378" y="238422"/>
                  </a:lnTo>
                  <a:lnTo>
                    <a:pt x="33334" y="231478"/>
                  </a:lnTo>
                  <a:lnTo>
                    <a:pt x="46067" y="224199"/>
                  </a:lnTo>
                  <a:lnTo>
                    <a:pt x="58656" y="216620"/>
                  </a:lnTo>
                  <a:lnTo>
                    <a:pt x="70577" y="208804"/>
                  </a:lnTo>
                  <a:lnTo>
                    <a:pt x="81902" y="200811"/>
                  </a:lnTo>
                  <a:lnTo>
                    <a:pt x="93080" y="192690"/>
                  </a:lnTo>
                  <a:lnTo>
                    <a:pt x="104410" y="184486"/>
                  </a:lnTo>
                  <a:lnTo>
                    <a:pt x="115996" y="176420"/>
                  </a:lnTo>
                  <a:lnTo>
                    <a:pt x="127836" y="168881"/>
                  </a:lnTo>
                  <a:lnTo>
                    <a:pt x="139889" y="162033"/>
                  </a:lnTo>
                  <a:lnTo>
                    <a:pt x="152106" y="155647"/>
                  </a:lnTo>
                  <a:lnTo>
                    <a:pt x="164441" y="149244"/>
                  </a:lnTo>
                  <a:lnTo>
                    <a:pt x="176867" y="142538"/>
                  </a:lnTo>
                  <a:lnTo>
                    <a:pt x="189553" y="135454"/>
                  </a:lnTo>
                  <a:lnTo>
                    <a:pt x="202850" y="128026"/>
                  </a:lnTo>
                  <a:lnTo>
                    <a:pt x="216888" y="120320"/>
                  </a:lnTo>
                  <a:lnTo>
                    <a:pt x="231227" y="112405"/>
                  </a:lnTo>
                  <a:lnTo>
                    <a:pt x="245004" y="104338"/>
                  </a:lnTo>
                  <a:lnTo>
                    <a:pt x="257776" y="96165"/>
                  </a:lnTo>
                  <a:lnTo>
                    <a:pt x="269699" y="87918"/>
                  </a:lnTo>
                  <a:lnTo>
                    <a:pt x="281291" y="79620"/>
                  </a:lnTo>
                  <a:lnTo>
                    <a:pt x="292910" y="71287"/>
                  </a:lnTo>
                  <a:lnTo>
                    <a:pt x="304895" y="62931"/>
                  </a:lnTo>
                  <a:lnTo>
                    <a:pt x="317642" y="54560"/>
                  </a:lnTo>
                  <a:lnTo>
                    <a:pt x="331272" y="46183"/>
                  </a:lnTo>
                  <a:lnTo>
                    <a:pt x="345441" y="37937"/>
                  </a:lnTo>
                  <a:lnTo>
                    <a:pt x="361103" y="29146"/>
                  </a:lnTo>
                  <a:lnTo>
                    <a:pt x="382313" y="17701"/>
                  </a:lnTo>
                  <a:lnTo>
                    <a:pt x="41598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576070" y="5308701"/>
              <a:ext cx="260258" cy="398145"/>
            </a:xfrm>
            <a:custGeom>
              <a:avLst/>
              <a:gdLst/>
              <a:ahLst/>
              <a:cxnLst/>
              <a:rect l="0" t="0" r="0" b="0"/>
              <a:pathLst>
                <a:path w="260258" h="398145">
                  <a:moveTo>
                    <a:pt x="235046" y="48619"/>
                  </a:moveTo>
                  <a:lnTo>
                    <a:pt x="227941" y="38161"/>
                  </a:lnTo>
                  <a:lnTo>
                    <a:pt x="220513" y="28935"/>
                  </a:lnTo>
                  <a:lnTo>
                    <a:pt x="212006" y="20089"/>
                  </a:lnTo>
                  <a:lnTo>
                    <a:pt x="202085" y="12016"/>
                  </a:lnTo>
                  <a:lnTo>
                    <a:pt x="190181" y="5750"/>
                  </a:lnTo>
                  <a:lnTo>
                    <a:pt x="176188" y="1726"/>
                  </a:lnTo>
                  <a:lnTo>
                    <a:pt x="160944" y="0"/>
                  </a:lnTo>
                  <a:lnTo>
                    <a:pt x="145933" y="564"/>
                  </a:lnTo>
                  <a:lnTo>
                    <a:pt x="131991" y="3169"/>
                  </a:lnTo>
                  <a:lnTo>
                    <a:pt x="119307" y="7614"/>
                  </a:lnTo>
                  <a:lnTo>
                    <a:pt x="107754" y="13869"/>
                  </a:lnTo>
                  <a:lnTo>
                    <a:pt x="97110" y="21751"/>
                  </a:lnTo>
                  <a:lnTo>
                    <a:pt x="87344" y="30956"/>
                  </a:lnTo>
                  <a:lnTo>
                    <a:pt x="78634" y="41169"/>
                  </a:lnTo>
                  <a:lnTo>
                    <a:pt x="70986" y="52122"/>
                  </a:lnTo>
                  <a:lnTo>
                    <a:pt x="64060" y="63798"/>
                  </a:lnTo>
                  <a:lnTo>
                    <a:pt x="57291" y="76408"/>
                  </a:lnTo>
                  <a:lnTo>
                    <a:pt x="50345" y="89991"/>
                  </a:lnTo>
                  <a:lnTo>
                    <a:pt x="43303" y="104430"/>
                  </a:lnTo>
                  <a:lnTo>
                    <a:pt x="36541" y="119549"/>
                  </a:lnTo>
                  <a:lnTo>
                    <a:pt x="30262" y="135176"/>
                  </a:lnTo>
                  <a:lnTo>
                    <a:pt x="24483" y="151169"/>
                  </a:lnTo>
                  <a:lnTo>
                    <a:pt x="19133" y="167421"/>
                  </a:lnTo>
                  <a:lnTo>
                    <a:pt x="14123" y="183851"/>
                  </a:lnTo>
                  <a:lnTo>
                    <a:pt x="9562" y="200403"/>
                  </a:lnTo>
                  <a:lnTo>
                    <a:pt x="5747" y="217039"/>
                  </a:lnTo>
                  <a:lnTo>
                    <a:pt x="2786" y="233742"/>
                  </a:lnTo>
                  <a:lnTo>
                    <a:pt x="797" y="250886"/>
                  </a:lnTo>
                  <a:lnTo>
                    <a:pt x="0" y="269194"/>
                  </a:lnTo>
                  <a:lnTo>
                    <a:pt x="397" y="288952"/>
                  </a:lnTo>
                  <a:lnTo>
                    <a:pt x="1821" y="309486"/>
                  </a:lnTo>
                  <a:lnTo>
                    <a:pt x="4049" y="329449"/>
                  </a:lnTo>
                  <a:lnTo>
                    <a:pt x="6896" y="348088"/>
                  </a:lnTo>
                  <a:lnTo>
                    <a:pt x="10978" y="364699"/>
                  </a:lnTo>
                  <a:lnTo>
                    <a:pt x="17639" y="378358"/>
                  </a:lnTo>
                  <a:lnTo>
                    <a:pt x="27394" y="388843"/>
                  </a:lnTo>
                  <a:lnTo>
                    <a:pt x="39629" y="395739"/>
                  </a:lnTo>
                  <a:lnTo>
                    <a:pt x="53078" y="398144"/>
                  </a:lnTo>
                  <a:lnTo>
                    <a:pt x="66854" y="396000"/>
                  </a:lnTo>
                  <a:lnTo>
                    <a:pt x="80158" y="390121"/>
                  </a:lnTo>
                  <a:lnTo>
                    <a:pt x="92116" y="381713"/>
                  </a:lnTo>
                  <a:lnTo>
                    <a:pt x="102411" y="371725"/>
                  </a:lnTo>
                  <a:lnTo>
                    <a:pt x="111349" y="360766"/>
                  </a:lnTo>
                  <a:lnTo>
                    <a:pt x="119582" y="349207"/>
                  </a:lnTo>
                  <a:lnTo>
                    <a:pt x="127567" y="337274"/>
                  </a:lnTo>
                  <a:lnTo>
                    <a:pt x="135331" y="325104"/>
                  </a:lnTo>
                  <a:lnTo>
                    <a:pt x="142589" y="312783"/>
                  </a:lnTo>
                  <a:lnTo>
                    <a:pt x="149207" y="300358"/>
                  </a:lnTo>
                  <a:lnTo>
                    <a:pt x="155215" y="287669"/>
                  </a:lnTo>
                  <a:lnTo>
                    <a:pt x="160720" y="274368"/>
                  </a:lnTo>
                  <a:lnTo>
                    <a:pt x="165839" y="260321"/>
                  </a:lnTo>
                  <a:lnTo>
                    <a:pt x="170677" y="245773"/>
                  </a:lnTo>
                  <a:lnTo>
                    <a:pt x="175315" y="231218"/>
                  </a:lnTo>
                  <a:lnTo>
                    <a:pt x="179813" y="216937"/>
                  </a:lnTo>
                  <a:lnTo>
                    <a:pt x="184215" y="202620"/>
                  </a:lnTo>
                  <a:lnTo>
                    <a:pt x="188552" y="187502"/>
                  </a:lnTo>
                  <a:lnTo>
                    <a:pt x="192851" y="171339"/>
                  </a:lnTo>
                  <a:lnTo>
                    <a:pt x="197351" y="158717"/>
                  </a:lnTo>
                  <a:lnTo>
                    <a:pt x="201848" y="155921"/>
                  </a:lnTo>
                  <a:lnTo>
                    <a:pt x="205700" y="162038"/>
                  </a:lnTo>
                  <a:lnTo>
                    <a:pt x="209147" y="174520"/>
                  </a:lnTo>
                  <a:lnTo>
                    <a:pt x="212526" y="191093"/>
                  </a:lnTo>
                  <a:lnTo>
                    <a:pt x="216006" y="209942"/>
                  </a:lnTo>
                  <a:lnTo>
                    <a:pt x="219644" y="229939"/>
                  </a:lnTo>
                  <a:lnTo>
                    <a:pt x="223629" y="250092"/>
                  </a:lnTo>
                  <a:lnTo>
                    <a:pt x="228303" y="269367"/>
                  </a:lnTo>
                  <a:lnTo>
                    <a:pt x="233781" y="287294"/>
                  </a:lnTo>
                  <a:lnTo>
                    <a:pt x="239632" y="303348"/>
                  </a:lnTo>
                  <a:lnTo>
                    <a:pt x="245562" y="318282"/>
                  </a:lnTo>
                  <a:lnTo>
                    <a:pt x="252096" y="333399"/>
                  </a:lnTo>
                  <a:lnTo>
                    <a:pt x="260257" y="3511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899355" y="5318312"/>
              <a:ext cx="264715" cy="300688"/>
            </a:xfrm>
            <a:custGeom>
              <a:avLst/>
              <a:gdLst/>
              <a:ahLst/>
              <a:cxnLst/>
              <a:rect l="0" t="0" r="0" b="0"/>
              <a:pathLst>
                <a:path w="264715" h="300688">
                  <a:moveTo>
                    <a:pt x="0" y="64219"/>
                  </a:moveTo>
                  <a:lnTo>
                    <a:pt x="5" y="72866"/>
                  </a:lnTo>
                  <a:lnTo>
                    <a:pt x="212" y="84945"/>
                  </a:lnTo>
                  <a:lnTo>
                    <a:pt x="989" y="98185"/>
                  </a:lnTo>
                  <a:lnTo>
                    <a:pt x="2483" y="111679"/>
                  </a:lnTo>
                  <a:lnTo>
                    <a:pt x="4463" y="125699"/>
                  </a:lnTo>
                  <a:lnTo>
                    <a:pt x="6435" y="141263"/>
                  </a:lnTo>
                  <a:lnTo>
                    <a:pt x="8114" y="158835"/>
                  </a:lnTo>
                  <a:lnTo>
                    <a:pt x="9422" y="178128"/>
                  </a:lnTo>
                  <a:lnTo>
                    <a:pt x="10390" y="198444"/>
                  </a:lnTo>
                  <a:lnTo>
                    <a:pt x="11083" y="219247"/>
                  </a:lnTo>
                  <a:lnTo>
                    <a:pt x="11568" y="240054"/>
                  </a:lnTo>
                  <a:lnTo>
                    <a:pt x="11903" y="260361"/>
                  </a:lnTo>
                  <a:lnTo>
                    <a:pt x="12132" y="279854"/>
                  </a:lnTo>
                  <a:lnTo>
                    <a:pt x="12295" y="295004"/>
                  </a:lnTo>
                  <a:lnTo>
                    <a:pt x="12415" y="300687"/>
                  </a:lnTo>
                  <a:lnTo>
                    <a:pt x="12492" y="297143"/>
                  </a:lnTo>
                  <a:lnTo>
                    <a:pt x="12543" y="286655"/>
                  </a:lnTo>
                  <a:lnTo>
                    <a:pt x="12777" y="271935"/>
                  </a:lnTo>
                  <a:lnTo>
                    <a:pt x="13569" y="255650"/>
                  </a:lnTo>
                  <a:lnTo>
                    <a:pt x="15073" y="239339"/>
                  </a:lnTo>
                  <a:lnTo>
                    <a:pt x="17058" y="223416"/>
                  </a:lnTo>
                  <a:lnTo>
                    <a:pt x="19034" y="207637"/>
                  </a:lnTo>
                  <a:lnTo>
                    <a:pt x="20721" y="191777"/>
                  </a:lnTo>
                  <a:lnTo>
                    <a:pt x="22238" y="175941"/>
                  </a:lnTo>
                  <a:lnTo>
                    <a:pt x="23982" y="160488"/>
                  </a:lnTo>
                  <a:lnTo>
                    <a:pt x="26175" y="145602"/>
                  </a:lnTo>
                  <a:lnTo>
                    <a:pt x="28846" y="131277"/>
                  </a:lnTo>
                  <a:lnTo>
                    <a:pt x="31931" y="117426"/>
                  </a:lnTo>
                  <a:lnTo>
                    <a:pt x="35345" y="103946"/>
                  </a:lnTo>
                  <a:lnTo>
                    <a:pt x="39202" y="90936"/>
                  </a:lnTo>
                  <a:lnTo>
                    <a:pt x="43800" y="78687"/>
                  </a:lnTo>
                  <a:lnTo>
                    <a:pt x="49244" y="67296"/>
                  </a:lnTo>
                  <a:lnTo>
                    <a:pt x="55455" y="56684"/>
                  </a:lnTo>
                  <a:lnTo>
                    <a:pt x="62288" y="46697"/>
                  </a:lnTo>
                  <a:lnTo>
                    <a:pt x="69596" y="37190"/>
                  </a:lnTo>
                  <a:lnTo>
                    <a:pt x="77445" y="28227"/>
                  </a:lnTo>
                  <a:lnTo>
                    <a:pt x="86104" y="20075"/>
                  </a:lnTo>
                  <a:lnTo>
                    <a:pt x="95655" y="12826"/>
                  </a:lnTo>
                  <a:lnTo>
                    <a:pt x="106005" y="6781"/>
                  </a:lnTo>
                  <a:lnTo>
                    <a:pt x="116997" y="2518"/>
                  </a:lnTo>
                  <a:lnTo>
                    <a:pt x="128473" y="197"/>
                  </a:lnTo>
                  <a:lnTo>
                    <a:pt x="140298" y="0"/>
                  </a:lnTo>
                  <a:lnTo>
                    <a:pt x="152370" y="2316"/>
                  </a:lnTo>
                  <a:lnTo>
                    <a:pt x="164602" y="7113"/>
                  </a:lnTo>
                  <a:lnTo>
                    <a:pt x="176549" y="14026"/>
                  </a:lnTo>
                  <a:lnTo>
                    <a:pt x="187438" y="22592"/>
                  </a:lnTo>
                  <a:lnTo>
                    <a:pt x="196932" y="32383"/>
                  </a:lnTo>
                  <a:lnTo>
                    <a:pt x="205092" y="43053"/>
                  </a:lnTo>
                  <a:lnTo>
                    <a:pt x="212149" y="54339"/>
                  </a:lnTo>
                  <a:lnTo>
                    <a:pt x="218361" y="66067"/>
                  </a:lnTo>
                  <a:lnTo>
                    <a:pt x="223956" y="78689"/>
                  </a:lnTo>
                  <a:lnTo>
                    <a:pt x="229113" y="93217"/>
                  </a:lnTo>
                  <a:lnTo>
                    <a:pt x="233960" y="110041"/>
                  </a:lnTo>
                  <a:lnTo>
                    <a:pt x="238394" y="128607"/>
                  </a:lnTo>
                  <a:lnTo>
                    <a:pt x="242115" y="147787"/>
                  </a:lnTo>
                  <a:lnTo>
                    <a:pt x="245021" y="166845"/>
                  </a:lnTo>
                  <a:lnTo>
                    <a:pt x="247377" y="185299"/>
                  </a:lnTo>
                  <a:lnTo>
                    <a:pt x="249695" y="202744"/>
                  </a:lnTo>
                  <a:lnTo>
                    <a:pt x="252272" y="219064"/>
                  </a:lnTo>
                  <a:lnTo>
                    <a:pt x="255010" y="233845"/>
                  </a:lnTo>
                  <a:lnTo>
                    <a:pt x="257791" y="247691"/>
                  </a:lnTo>
                  <a:lnTo>
                    <a:pt x="260864" y="261818"/>
                  </a:lnTo>
                  <a:lnTo>
                    <a:pt x="264714" y="2785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6302729" y="5092605"/>
              <a:ext cx="37818" cy="504219"/>
            </a:xfrm>
            <a:custGeom>
              <a:avLst/>
              <a:gdLst/>
              <a:ahLst/>
              <a:cxnLst/>
              <a:rect l="0" t="0" r="0" b="0"/>
              <a:pathLst>
                <a:path w="37818" h="504219">
                  <a:moveTo>
                    <a:pt x="37817" y="0"/>
                  </a:moveTo>
                  <a:lnTo>
                    <a:pt x="37736" y="14050"/>
                  </a:lnTo>
                  <a:lnTo>
                    <a:pt x="36970" y="27374"/>
                  </a:lnTo>
                  <a:lnTo>
                    <a:pt x="35422" y="41261"/>
                  </a:lnTo>
                  <a:lnTo>
                    <a:pt x="33403" y="55821"/>
                  </a:lnTo>
                  <a:lnTo>
                    <a:pt x="31406" y="70979"/>
                  </a:lnTo>
                  <a:lnTo>
                    <a:pt x="29714" y="86610"/>
                  </a:lnTo>
                  <a:lnTo>
                    <a:pt x="28400" y="102596"/>
                  </a:lnTo>
                  <a:lnTo>
                    <a:pt x="27429" y="118837"/>
                  </a:lnTo>
                  <a:lnTo>
                    <a:pt x="26730" y="135263"/>
                  </a:lnTo>
                  <a:lnTo>
                    <a:pt x="26037" y="152016"/>
                  </a:lnTo>
                  <a:lnTo>
                    <a:pt x="24926" y="169422"/>
                  </a:lnTo>
                  <a:lnTo>
                    <a:pt x="23202" y="187605"/>
                  </a:lnTo>
                  <a:lnTo>
                    <a:pt x="21068" y="206311"/>
                  </a:lnTo>
                  <a:lnTo>
                    <a:pt x="18990" y="225039"/>
                  </a:lnTo>
                  <a:lnTo>
                    <a:pt x="17240" y="243489"/>
                  </a:lnTo>
                  <a:lnTo>
                    <a:pt x="15883" y="261581"/>
                  </a:lnTo>
                  <a:lnTo>
                    <a:pt x="14885" y="279339"/>
                  </a:lnTo>
                  <a:lnTo>
                    <a:pt x="14171" y="296828"/>
                  </a:lnTo>
                  <a:lnTo>
                    <a:pt x="13672" y="314113"/>
                  </a:lnTo>
                  <a:lnTo>
                    <a:pt x="13328" y="331250"/>
                  </a:lnTo>
                  <a:lnTo>
                    <a:pt x="13093" y="348288"/>
                  </a:lnTo>
                  <a:lnTo>
                    <a:pt x="12933" y="365457"/>
                  </a:lnTo>
                  <a:lnTo>
                    <a:pt x="12826" y="383143"/>
                  </a:lnTo>
                  <a:lnTo>
                    <a:pt x="12747" y="401510"/>
                  </a:lnTo>
                  <a:lnTo>
                    <a:pt x="12492" y="420135"/>
                  </a:lnTo>
                  <a:lnTo>
                    <a:pt x="11683" y="438171"/>
                  </a:lnTo>
                  <a:lnTo>
                    <a:pt x="10166" y="455157"/>
                  </a:lnTo>
                  <a:lnTo>
                    <a:pt x="8162" y="470290"/>
                  </a:lnTo>
                  <a:lnTo>
                    <a:pt x="5964" y="483590"/>
                  </a:lnTo>
                  <a:lnTo>
                    <a:pt x="3376" y="494880"/>
                  </a:lnTo>
                  <a:lnTo>
                    <a:pt x="0" y="50421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151464" y="5022201"/>
              <a:ext cx="582953" cy="623194"/>
            </a:xfrm>
            <a:custGeom>
              <a:avLst/>
              <a:gdLst/>
              <a:ahLst/>
              <a:cxnLst/>
              <a:rect l="0" t="0" r="0" b="0"/>
              <a:pathLst>
                <a:path w="582953" h="623194">
                  <a:moveTo>
                    <a:pt x="0" y="95615"/>
                  </a:moveTo>
                  <a:lnTo>
                    <a:pt x="7105" y="85158"/>
                  </a:lnTo>
                  <a:lnTo>
                    <a:pt x="14534" y="75931"/>
                  </a:lnTo>
                  <a:lnTo>
                    <a:pt x="23035" y="67069"/>
                  </a:lnTo>
                  <a:lnTo>
                    <a:pt x="32748" y="58375"/>
                  </a:lnTo>
                  <a:lnTo>
                    <a:pt x="43877" y="49781"/>
                  </a:lnTo>
                  <a:lnTo>
                    <a:pt x="56385" y="41255"/>
                  </a:lnTo>
                  <a:lnTo>
                    <a:pt x="70064" y="32973"/>
                  </a:lnTo>
                  <a:lnTo>
                    <a:pt x="84655" y="25288"/>
                  </a:lnTo>
                  <a:lnTo>
                    <a:pt x="99919" y="18352"/>
                  </a:lnTo>
                  <a:lnTo>
                    <a:pt x="115664" y="12315"/>
                  </a:lnTo>
                  <a:lnTo>
                    <a:pt x="131749" y="7420"/>
                  </a:lnTo>
                  <a:lnTo>
                    <a:pt x="148082" y="3691"/>
                  </a:lnTo>
                  <a:lnTo>
                    <a:pt x="165180" y="1166"/>
                  </a:lnTo>
                  <a:lnTo>
                    <a:pt x="184093" y="0"/>
                  </a:lnTo>
                  <a:lnTo>
                    <a:pt x="205232" y="146"/>
                  </a:lnTo>
                  <a:lnTo>
                    <a:pt x="227668" y="1399"/>
                  </a:lnTo>
                  <a:lnTo>
                    <a:pt x="249552" y="3511"/>
                  </a:lnTo>
                  <a:lnTo>
                    <a:pt x="269858" y="6271"/>
                  </a:lnTo>
                  <a:lnTo>
                    <a:pt x="288582" y="9887"/>
                  </a:lnTo>
                  <a:lnTo>
                    <a:pt x="306299" y="14961"/>
                  </a:lnTo>
                  <a:lnTo>
                    <a:pt x="323468" y="21708"/>
                  </a:lnTo>
                  <a:lnTo>
                    <a:pt x="339585" y="30177"/>
                  </a:lnTo>
                  <a:lnTo>
                    <a:pt x="353318" y="40445"/>
                  </a:lnTo>
                  <a:lnTo>
                    <a:pt x="364108" y="52361"/>
                  </a:lnTo>
                  <a:lnTo>
                    <a:pt x="371945" y="65436"/>
                  </a:lnTo>
                  <a:lnTo>
                    <a:pt x="376955" y="78982"/>
                  </a:lnTo>
                  <a:lnTo>
                    <a:pt x="379519" y="92565"/>
                  </a:lnTo>
                  <a:lnTo>
                    <a:pt x="379944" y="106005"/>
                  </a:lnTo>
                  <a:lnTo>
                    <a:pt x="378348" y="119259"/>
                  </a:lnTo>
                  <a:lnTo>
                    <a:pt x="374973" y="132342"/>
                  </a:lnTo>
                  <a:lnTo>
                    <a:pt x="369974" y="145289"/>
                  </a:lnTo>
                  <a:lnTo>
                    <a:pt x="363328" y="158133"/>
                  </a:lnTo>
                  <a:lnTo>
                    <a:pt x="355178" y="170898"/>
                  </a:lnTo>
                  <a:lnTo>
                    <a:pt x="345788" y="183408"/>
                  </a:lnTo>
                  <a:lnTo>
                    <a:pt x="335450" y="195313"/>
                  </a:lnTo>
                  <a:lnTo>
                    <a:pt x="324412" y="206476"/>
                  </a:lnTo>
                  <a:lnTo>
                    <a:pt x="312678" y="217137"/>
                  </a:lnTo>
                  <a:lnTo>
                    <a:pt x="300031" y="227792"/>
                  </a:lnTo>
                  <a:lnTo>
                    <a:pt x="286421" y="238728"/>
                  </a:lnTo>
                  <a:lnTo>
                    <a:pt x="271965" y="249829"/>
                  </a:lnTo>
                  <a:lnTo>
                    <a:pt x="256835" y="260698"/>
                  </a:lnTo>
                  <a:lnTo>
                    <a:pt x="241206" y="271110"/>
                  </a:lnTo>
                  <a:lnTo>
                    <a:pt x="225415" y="280841"/>
                  </a:lnTo>
                  <a:lnTo>
                    <a:pt x="209936" y="289588"/>
                  </a:lnTo>
                  <a:lnTo>
                    <a:pt x="195004" y="297291"/>
                  </a:lnTo>
                  <a:lnTo>
                    <a:pt x="180636" y="304270"/>
                  </a:lnTo>
                  <a:lnTo>
                    <a:pt x="166748" y="311081"/>
                  </a:lnTo>
                  <a:lnTo>
                    <a:pt x="153293" y="317997"/>
                  </a:lnTo>
                  <a:lnTo>
                    <a:pt x="142205" y="322774"/>
                  </a:lnTo>
                  <a:lnTo>
                    <a:pt x="136477" y="322759"/>
                  </a:lnTo>
                  <a:lnTo>
                    <a:pt x="135914" y="319276"/>
                  </a:lnTo>
                  <a:lnTo>
                    <a:pt x="138902" y="313766"/>
                  </a:lnTo>
                  <a:lnTo>
                    <a:pt x="144454" y="307291"/>
                  </a:lnTo>
                  <a:lnTo>
                    <a:pt x="152424" y="300707"/>
                  </a:lnTo>
                  <a:lnTo>
                    <a:pt x="162598" y="294444"/>
                  </a:lnTo>
                  <a:lnTo>
                    <a:pt x="174398" y="288424"/>
                  </a:lnTo>
                  <a:lnTo>
                    <a:pt x="187037" y="282250"/>
                  </a:lnTo>
                  <a:lnTo>
                    <a:pt x="199993" y="275703"/>
                  </a:lnTo>
                  <a:lnTo>
                    <a:pt x="213203" y="269129"/>
                  </a:lnTo>
                  <a:lnTo>
                    <a:pt x="226935" y="263315"/>
                  </a:lnTo>
                  <a:lnTo>
                    <a:pt x="241317" y="258650"/>
                  </a:lnTo>
                  <a:lnTo>
                    <a:pt x="256313" y="255133"/>
                  </a:lnTo>
                  <a:lnTo>
                    <a:pt x="271815" y="252583"/>
                  </a:lnTo>
                  <a:lnTo>
                    <a:pt x="287703" y="250781"/>
                  </a:lnTo>
                  <a:lnTo>
                    <a:pt x="303874" y="249530"/>
                  </a:lnTo>
                  <a:lnTo>
                    <a:pt x="320245" y="248670"/>
                  </a:lnTo>
                  <a:lnTo>
                    <a:pt x="336750" y="248090"/>
                  </a:lnTo>
                  <a:lnTo>
                    <a:pt x="353150" y="247902"/>
                  </a:lnTo>
                  <a:lnTo>
                    <a:pt x="369046" y="248411"/>
                  </a:lnTo>
                  <a:lnTo>
                    <a:pt x="384262" y="249733"/>
                  </a:lnTo>
                  <a:lnTo>
                    <a:pt x="398822" y="251798"/>
                  </a:lnTo>
                  <a:lnTo>
                    <a:pt x="412840" y="254467"/>
                  </a:lnTo>
                  <a:lnTo>
                    <a:pt x="426440" y="257599"/>
                  </a:lnTo>
                  <a:lnTo>
                    <a:pt x="439734" y="261263"/>
                  </a:lnTo>
                  <a:lnTo>
                    <a:pt x="452813" y="265732"/>
                  </a:lnTo>
                  <a:lnTo>
                    <a:pt x="465734" y="271089"/>
                  </a:lnTo>
                  <a:lnTo>
                    <a:pt x="478351" y="277243"/>
                  </a:lnTo>
                  <a:lnTo>
                    <a:pt x="490327" y="284038"/>
                  </a:lnTo>
                  <a:lnTo>
                    <a:pt x="501530" y="291319"/>
                  </a:lnTo>
                  <a:lnTo>
                    <a:pt x="512015" y="299151"/>
                  </a:lnTo>
                  <a:lnTo>
                    <a:pt x="521915" y="307799"/>
                  </a:lnTo>
                  <a:lnTo>
                    <a:pt x="531371" y="317341"/>
                  </a:lnTo>
                  <a:lnTo>
                    <a:pt x="540502" y="327686"/>
                  </a:lnTo>
                  <a:lnTo>
                    <a:pt x="549403" y="338674"/>
                  </a:lnTo>
                  <a:lnTo>
                    <a:pt x="558134" y="350159"/>
                  </a:lnTo>
                  <a:lnTo>
                    <a:pt x="566353" y="362396"/>
                  </a:lnTo>
                  <a:lnTo>
                    <a:pt x="573360" y="376020"/>
                  </a:lnTo>
                  <a:lnTo>
                    <a:pt x="578849" y="391263"/>
                  </a:lnTo>
                  <a:lnTo>
                    <a:pt x="582330" y="407995"/>
                  </a:lnTo>
                  <a:lnTo>
                    <a:pt x="582952" y="425935"/>
                  </a:lnTo>
                  <a:lnTo>
                    <a:pt x="580531" y="444773"/>
                  </a:lnTo>
                  <a:lnTo>
                    <a:pt x="575618" y="463672"/>
                  </a:lnTo>
                  <a:lnTo>
                    <a:pt x="569129" y="481332"/>
                  </a:lnTo>
                  <a:lnTo>
                    <a:pt x="561753" y="497147"/>
                  </a:lnTo>
                  <a:lnTo>
                    <a:pt x="553701" y="511131"/>
                  </a:lnTo>
                  <a:lnTo>
                    <a:pt x="544829" y="523577"/>
                  </a:lnTo>
                  <a:lnTo>
                    <a:pt x="535091" y="534834"/>
                  </a:lnTo>
                  <a:lnTo>
                    <a:pt x="524392" y="545219"/>
                  </a:lnTo>
                  <a:lnTo>
                    <a:pt x="512521" y="554982"/>
                  </a:lnTo>
                  <a:lnTo>
                    <a:pt x="499472" y="564306"/>
                  </a:lnTo>
                  <a:lnTo>
                    <a:pt x="485409" y="573130"/>
                  </a:lnTo>
                  <a:lnTo>
                    <a:pt x="470552" y="581179"/>
                  </a:lnTo>
                  <a:lnTo>
                    <a:pt x="455104" y="588367"/>
                  </a:lnTo>
                  <a:lnTo>
                    <a:pt x="439233" y="594774"/>
                  </a:lnTo>
                  <a:lnTo>
                    <a:pt x="423064" y="600556"/>
                  </a:lnTo>
                  <a:lnTo>
                    <a:pt x="406690" y="605859"/>
                  </a:lnTo>
                  <a:lnTo>
                    <a:pt x="390175" y="610619"/>
                  </a:lnTo>
                  <a:lnTo>
                    <a:pt x="373565" y="614568"/>
                  </a:lnTo>
                  <a:lnTo>
                    <a:pt x="356888" y="617624"/>
                  </a:lnTo>
                  <a:lnTo>
                    <a:pt x="340170" y="619881"/>
                  </a:lnTo>
                  <a:lnTo>
                    <a:pt x="323421" y="621494"/>
                  </a:lnTo>
                  <a:lnTo>
                    <a:pt x="306658" y="622619"/>
                  </a:lnTo>
                  <a:lnTo>
                    <a:pt x="290085" y="623193"/>
                  </a:lnTo>
                  <a:lnTo>
                    <a:pt x="274071" y="622950"/>
                  </a:lnTo>
                  <a:lnTo>
                    <a:pt x="258775" y="621806"/>
                  </a:lnTo>
                  <a:lnTo>
                    <a:pt x="244162" y="619658"/>
                  </a:lnTo>
                  <a:lnTo>
                    <a:pt x="230110" y="616297"/>
                  </a:lnTo>
                  <a:lnTo>
                    <a:pt x="216491" y="611722"/>
                  </a:lnTo>
                  <a:lnTo>
                    <a:pt x="203388" y="605910"/>
                  </a:lnTo>
                  <a:lnTo>
                    <a:pt x="191075" y="598716"/>
                  </a:lnTo>
                  <a:lnTo>
                    <a:pt x="179658" y="590198"/>
                  </a:lnTo>
                  <a:lnTo>
                    <a:pt x="169637" y="580561"/>
                  </a:lnTo>
                  <a:lnTo>
                    <a:pt x="161959" y="570058"/>
                  </a:lnTo>
                  <a:lnTo>
                    <a:pt x="156929" y="558931"/>
                  </a:lnTo>
                  <a:lnTo>
                    <a:pt x="154101" y="547909"/>
                  </a:lnTo>
                  <a:lnTo>
                    <a:pt x="152324" y="537121"/>
                  </a:lnTo>
                  <a:lnTo>
                    <a:pt x="151447" y="525624"/>
                  </a:lnTo>
                  <a:lnTo>
                    <a:pt x="151265" y="51159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869974" y="5180843"/>
              <a:ext cx="113451" cy="12607"/>
            </a:xfrm>
            <a:custGeom>
              <a:avLst/>
              <a:gdLst/>
              <a:ahLst/>
              <a:cxnLst/>
              <a:rect l="0" t="0" r="0" b="0"/>
              <a:pathLst>
                <a:path w="113451" h="12607">
                  <a:moveTo>
                    <a:pt x="0" y="12606"/>
                  </a:moveTo>
                  <a:lnTo>
                    <a:pt x="13971" y="12526"/>
                  </a:lnTo>
                  <a:lnTo>
                    <a:pt x="26528" y="11759"/>
                  </a:lnTo>
                  <a:lnTo>
                    <a:pt x="38857" y="10212"/>
                  </a:lnTo>
                  <a:lnTo>
                    <a:pt x="51097" y="8182"/>
                  </a:lnTo>
                  <a:lnTo>
                    <a:pt x="64587" y="5967"/>
                  </a:lnTo>
                  <a:lnTo>
                    <a:pt x="83198" y="3372"/>
                  </a:lnTo>
                  <a:lnTo>
                    <a:pt x="1134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6882581" y="5369925"/>
              <a:ext cx="100844" cy="25212"/>
            </a:xfrm>
            <a:custGeom>
              <a:avLst/>
              <a:gdLst/>
              <a:ahLst/>
              <a:cxnLst/>
              <a:rect l="0" t="0" r="0" b="0"/>
              <a:pathLst>
                <a:path w="100844" h="25212">
                  <a:moveTo>
                    <a:pt x="0" y="25211"/>
                  </a:moveTo>
                  <a:lnTo>
                    <a:pt x="10618" y="21779"/>
                  </a:lnTo>
                  <a:lnTo>
                    <a:pt x="21377" y="19215"/>
                  </a:lnTo>
                  <a:lnTo>
                    <a:pt x="33327" y="17290"/>
                  </a:lnTo>
                  <a:lnTo>
                    <a:pt x="45939" y="15632"/>
                  </a:lnTo>
                  <a:lnTo>
                    <a:pt x="59394" y="13381"/>
                  </a:lnTo>
                  <a:lnTo>
                    <a:pt x="76218" y="8999"/>
                  </a:lnTo>
                  <a:lnTo>
                    <a:pt x="10084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235434" y="93242"/>
            <a:ext cx="432227" cy="524427"/>
            <a:chOff x="4235434" y="93242"/>
            <a:chExt cx="432227" cy="524427"/>
          </a:xfrm>
        </p:grpSpPr>
        <p:sp>
          <p:nvSpPr>
            <p:cNvPr id="73" name="Freeform 72"/>
            <p:cNvSpPr/>
            <p:nvPr/>
          </p:nvSpPr>
          <p:spPr>
            <a:xfrm>
              <a:off x="4298461" y="176476"/>
              <a:ext cx="37818" cy="441193"/>
            </a:xfrm>
            <a:custGeom>
              <a:avLst/>
              <a:gdLst/>
              <a:ahLst/>
              <a:cxnLst/>
              <a:rect l="0" t="0" r="0" b="0"/>
              <a:pathLst>
                <a:path w="37818" h="441193">
                  <a:moveTo>
                    <a:pt x="0" y="0"/>
                  </a:moveTo>
                  <a:lnTo>
                    <a:pt x="0" y="54849"/>
                  </a:lnTo>
                  <a:lnTo>
                    <a:pt x="6692" y="111834"/>
                  </a:lnTo>
                  <a:lnTo>
                    <a:pt x="10853" y="170863"/>
                  </a:lnTo>
                  <a:lnTo>
                    <a:pt x="15562" y="217400"/>
                  </a:lnTo>
                  <a:lnTo>
                    <a:pt x="20923" y="266096"/>
                  </a:lnTo>
                  <a:lnTo>
                    <a:pt x="23305" y="315751"/>
                  </a:lnTo>
                  <a:lnTo>
                    <a:pt x="28099" y="362097"/>
                  </a:lnTo>
                  <a:lnTo>
                    <a:pt x="34937" y="412620"/>
                  </a:lnTo>
                  <a:lnTo>
                    <a:pt x="37817" y="4411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235434" y="93242"/>
              <a:ext cx="432227" cy="466596"/>
            </a:xfrm>
            <a:custGeom>
              <a:avLst/>
              <a:gdLst/>
              <a:ahLst/>
              <a:cxnLst/>
              <a:rect l="0" t="0" r="0" b="0"/>
              <a:pathLst>
                <a:path w="432227" h="466596">
                  <a:moveTo>
                    <a:pt x="0" y="83234"/>
                  </a:moveTo>
                  <a:lnTo>
                    <a:pt x="21528" y="54444"/>
                  </a:lnTo>
                  <a:lnTo>
                    <a:pt x="83499" y="11885"/>
                  </a:lnTo>
                  <a:lnTo>
                    <a:pt x="144726" y="0"/>
                  </a:lnTo>
                  <a:lnTo>
                    <a:pt x="202707" y="9862"/>
                  </a:lnTo>
                  <a:lnTo>
                    <a:pt x="241984" y="30526"/>
                  </a:lnTo>
                  <a:lnTo>
                    <a:pt x="249561" y="41092"/>
                  </a:lnTo>
                  <a:lnTo>
                    <a:pt x="257979" y="67773"/>
                  </a:lnTo>
                  <a:lnTo>
                    <a:pt x="250517" y="98305"/>
                  </a:lnTo>
                  <a:lnTo>
                    <a:pt x="222692" y="143257"/>
                  </a:lnTo>
                  <a:lnTo>
                    <a:pt x="171980" y="198830"/>
                  </a:lnTo>
                  <a:lnTo>
                    <a:pt x="125167" y="230359"/>
                  </a:lnTo>
                  <a:lnTo>
                    <a:pt x="75457" y="250489"/>
                  </a:lnTo>
                  <a:lnTo>
                    <a:pt x="71314" y="249361"/>
                  </a:lnTo>
                  <a:lnTo>
                    <a:pt x="72753" y="244407"/>
                  </a:lnTo>
                  <a:lnTo>
                    <a:pt x="77915" y="236903"/>
                  </a:lnTo>
                  <a:lnTo>
                    <a:pt x="94855" y="224830"/>
                  </a:lnTo>
                  <a:lnTo>
                    <a:pt x="153537" y="201272"/>
                  </a:lnTo>
                  <a:lnTo>
                    <a:pt x="203606" y="189795"/>
                  </a:lnTo>
                  <a:lnTo>
                    <a:pt x="252028" y="186619"/>
                  </a:lnTo>
                  <a:lnTo>
                    <a:pt x="302495" y="188942"/>
                  </a:lnTo>
                  <a:lnTo>
                    <a:pt x="347334" y="196044"/>
                  </a:lnTo>
                  <a:lnTo>
                    <a:pt x="388326" y="215791"/>
                  </a:lnTo>
                  <a:lnTo>
                    <a:pt x="408825" y="231321"/>
                  </a:lnTo>
                  <a:lnTo>
                    <a:pt x="423538" y="255030"/>
                  </a:lnTo>
                  <a:lnTo>
                    <a:pt x="429422" y="269195"/>
                  </a:lnTo>
                  <a:lnTo>
                    <a:pt x="432226" y="299875"/>
                  </a:lnTo>
                  <a:lnTo>
                    <a:pt x="431012" y="315900"/>
                  </a:lnTo>
                  <a:lnTo>
                    <a:pt x="418459" y="344910"/>
                  </a:lnTo>
                  <a:lnTo>
                    <a:pt x="387769" y="381130"/>
                  </a:lnTo>
                  <a:lnTo>
                    <a:pt x="352064" y="405868"/>
                  </a:lnTo>
                  <a:lnTo>
                    <a:pt x="295663" y="433466"/>
                  </a:lnTo>
                  <a:lnTo>
                    <a:pt x="239237" y="455829"/>
                  </a:lnTo>
                  <a:lnTo>
                    <a:pt x="190559" y="466595"/>
                  </a:lnTo>
                  <a:lnTo>
                    <a:pt x="136608" y="460759"/>
                  </a:lnTo>
                  <a:lnTo>
                    <a:pt x="111603" y="448976"/>
                  </a:lnTo>
                  <a:lnTo>
                    <a:pt x="98622" y="438136"/>
                  </a:lnTo>
                  <a:lnTo>
                    <a:pt x="88238" y="42358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43721" y="5176040"/>
            <a:ext cx="3386668" cy="758210"/>
            <a:chOff x="343721" y="5176040"/>
            <a:chExt cx="3386668" cy="758210"/>
          </a:xfrm>
        </p:grpSpPr>
        <p:sp>
          <p:nvSpPr>
            <p:cNvPr id="76" name="Freeform 75"/>
            <p:cNvSpPr/>
            <p:nvPr/>
          </p:nvSpPr>
          <p:spPr>
            <a:xfrm>
              <a:off x="343721" y="5332522"/>
              <a:ext cx="387034" cy="489801"/>
            </a:xfrm>
            <a:custGeom>
              <a:avLst/>
              <a:gdLst/>
              <a:ahLst/>
              <a:cxnLst/>
              <a:rect l="0" t="0" r="0" b="0"/>
              <a:pathLst>
                <a:path w="387034" h="489801">
                  <a:moveTo>
                    <a:pt x="323503" y="25488"/>
                  </a:moveTo>
                  <a:lnTo>
                    <a:pt x="307403" y="14754"/>
                  </a:lnTo>
                  <a:lnTo>
                    <a:pt x="254056" y="3523"/>
                  </a:lnTo>
                  <a:lnTo>
                    <a:pt x="228611" y="0"/>
                  </a:lnTo>
                  <a:lnTo>
                    <a:pt x="173449" y="4332"/>
                  </a:lnTo>
                  <a:lnTo>
                    <a:pt x="115845" y="15859"/>
                  </a:lnTo>
                  <a:lnTo>
                    <a:pt x="61268" y="34537"/>
                  </a:lnTo>
                  <a:lnTo>
                    <a:pt x="40710" y="49729"/>
                  </a:lnTo>
                  <a:lnTo>
                    <a:pt x="35003" y="58497"/>
                  </a:lnTo>
                  <a:lnTo>
                    <a:pt x="31657" y="77227"/>
                  </a:lnTo>
                  <a:lnTo>
                    <a:pt x="36910" y="93788"/>
                  </a:lnTo>
                  <a:lnTo>
                    <a:pt x="47856" y="108637"/>
                  </a:lnTo>
                  <a:lnTo>
                    <a:pt x="103993" y="157022"/>
                  </a:lnTo>
                  <a:lnTo>
                    <a:pt x="160660" y="189591"/>
                  </a:lnTo>
                  <a:lnTo>
                    <a:pt x="215453" y="222775"/>
                  </a:lnTo>
                  <a:lnTo>
                    <a:pt x="276491" y="260157"/>
                  </a:lnTo>
                  <a:lnTo>
                    <a:pt x="329984" y="306648"/>
                  </a:lnTo>
                  <a:lnTo>
                    <a:pt x="367967" y="348614"/>
                  </a:lnTo>
                  <a:lnTo>
                    <a:pt x="384728" y="379207"/>
                  </a:lnTo>
                  <a:lnTo>
                    <a:pt x="387033" y="405479"/>
                  </a:lnTo>
                  <a:lnTo>
                    <a:pt x="386075" y="420347"/>
                  </a:lnTo>
                  <a:lnTo>
                    <a:pt x="373029" y="448850"/>
                  </a:lnTo>
                  <a:lnTo>
                    <a:pt x="363260" y="462741"/>
                  </a:lnTo>
                  <a:lnTo>
                    <a:pt x="340424" y="478175"/>
                  </a:lnTo>
                  <a:lnTo>
                    <a:pt x="302307" y="486864"/>
                  </a:lnTo>
                  <a:lnTo>
                    <a:pt x="249174" y="489800"/>
                  </a:lnTo>
                  <a:lnTo>
                    <a:pt x="188464" y="482309"/>
                  </a:lnTo>
                  <a:lnTo>
                    <a:pt x="132040" y="467017"/>
                  </a:lnTo>
                  <a:lnTo>
                    <a:pt x="77628" y="442696"/>
                  </a:lnTo>
                  <a:lnTo>
                    <a:pt x="24783" y="402850"/>
                  </a:lnTo>
                  <a:lnTo>
                    <a:pt x="0" y="3793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88537" y="5421322"/>
              <a:ext cx="331032" cy="359109"/>
            </a:xfrm>
            <a:custGeom>
              <a:avLst/>
              <a:gdLst/>
              <a:ahLst/>
              <a:cxnLst/>
              <a:rect l="0" t="0" r="0" b="0"/>
              <a:pathLst>
                <a:path w="331032" h="359109">
                  <a:moveTo>
                    <a:pt x="80876" y="58001"/>
                  </a:moveTo>
                  <a:lnTo>
                    <a:pt x="53336" y="111979"/>
                  </a:lnTo>
                  <a:lnTo>
                    <a:pt x="38144" y="156493"/>
                  </a:lnTo>
                  <a:lnTo>
                    <a:pt x="34891" y="207374"/>
                  </a:lnTo>
                  <a:lnTo>
                    <a:pt x="53409" y="260113"/>
                  </a:lnTo>
                  <a:lnTo>
                    <a:pt x="75367" y="292542"/>
                  </a:lnTo>
                  <a:lnTo>
                    <a:pt x="113363" y="327409"/>
                  </a:lnTo>
                  <a:lnTo>
                    <a:pt x="172050" y="353938"/>
                  </a:lnTo>
                  <a:lnTo>
                    <a:pt x="218346" y="359108"/>
                  </a:lnTo>
                  <a:lnTo>
                    <a:pt x="243443" y="354327"/>
                  </a:lnTo>
                  <a:lnTo>
                    <a:pt x="270202" y="339004"/>
                  </a:lnTo>
                  <a:lnTo>
                    <a:pt x="299370" y="313700"/>
                  </a:lnTo>
                  <a:lnTo>
                    <a:pt x="314605" y="288401"/>
                  </a:lnTo>
                  <a:lnTo>
                    <a:pt x="328693" y="241592"/>
                  </a:lnTo>
                  <a:lnTo>
                    <a:pt x="331031" y="203508"/>
                  </a:lnTo>
                  <a:lnTo>
                    <a:pt x="323986" y="169260"/>
                  </a:lnTo>
                  <a:lnTo>
                    <a:pt x="302048" y="118003"/>
                  </a:lnTo>
                  <a:lnTo>
                    <a:pt x="279703" y="81022"/>
                  </a:lnTo>
                  <a:lnTo>
                    <a:pt x="237900" y="36113"/>
                  </a:lnTo>
                  <a:lnTo>
                    <a:pt x="182901" y="6305"/>
                  </a:lnTo>
                  <a:lnTo>
                    <a:pt x="146551" y="0"/>
                  </a:lnTo>
                  <a:lnTo>
                    <a:pt x="96591" y="3498"/>
                  </a:lnTo>
                  <a:lnTo>
                    <a:pt x="49837" y="17015"/>
                  </a:lnTo>
                  <a:lnTo>
                    <a:pt x="30387" y="31922"/>
                  </a:lnTo>
                  <a:lnTo>
                    <a:pt x="0" y="782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182806" y="5176040"/>
              <a:ext cx="313394" cy="657115"/>
            </a:xfrm>
            <a:custGeom>
              <a:avLst/>
              <a:gdLst/>
              <a:ahLst/>
              <a:cxnLst/>
              <a:rect l="0" t="0" r="0" b="0"/>
              <a:pathLst>
                <a:path w="313394" h="657115">
                  <a:moveTo>
                    <a:pt x="0" y="0"/>
                  </a:moveTo>
                  <a:lnTo>
                    <a:pt x="0" y="56284"/>
                  </a:lnTo>
                  <a:lnTo>
                    <a:pt x="6948" y="109425"/>
                  </a:lnTo>
                  <a:lnTo>
                    <a:pt x="9485" y="172840"/>
                  </a:lnTo>
                  <a:lnTo>
                    <a:pt x="12920" y="222698"/>
                  </a:lnTo>
                  <a:lnTo>
                    <a:pt x="18056" y="276036"/>
                  </a:lnTo>
                  <a:lnTo>
                    <a:pt x="19578" y="334524"/>
                  </a:lnTo>
                  <a:lnTo>
                    <a:pt x="20029" y="391544"/>
                  </a:lnTo>
                  <a:lnTo>
                    <a:pt x="20163" y="441013"/>
                  </a:lnTo>
                  <a:lnTo>
                    <a:pt x="25575" y="497981"/>
                  </a:lnTo>
                  <a:lnTo>
                    <a:pt x="30513" y="551586"/>
                  </a:lnTo>
                  <a:lnTo>
                    <a:pt x="32698" y="553064"/>
                  </a:lnTo>
                  <a:lnTo>
                    <a:pt x="35278" y="550679"/>
                  </a:lnTo>
                  <a:lnTo>
                    <a:pt x="39419" y="500674"/>
                  </a:lnTo>
                  <a:lnTo>
                    <a:pt x="40236" y="442204"/>
                  </a:lnTo>
                  <a:lnTo>
                    <a:pt x="45765" y="387637"/>
                  </a:lnTo>
                  <a:lnTo>
                    <a:pt x="60914" y="326068"/>
                  </a:lnTo>
                  <a:lnTo>
                    <a:pt x="68634" y="305547"/>
                  </a:lnTo>
                  <a:lnTo>
                    <a:pt x="87857" y="280241"/>
                  </a:lnTo>
                  <a:lnTo>
                    <a:pt x="109065" y="261590"/>
                  </a:lnTo>
                  <a:lnTo>
                    <a:pt x="122134" y="257516"/>
                  </a:lnTo>
                  <a:lnTo>
                    <a:pt x="151632" y="258979"/>
                  </a:lnTo>
                  <a:lnTo>
                    <a:pt x="174477" y="267118"/>
                  </a:lnTo>
                  <a:lnTo>
                    <a:pt x="192119" y="279347"/>
                  </a:lnTo>
                  <a:lnTo>
                    <a:pt x="242542" y="335296"/>
                  </a:lnTo>
                  <a:lnTo>
                    <a:pt x="264069" y="373301"/>
                  </a:lnTo>
                  <a:lnTo>
                    <a:pt x="281975" y="432894"/>
                  </a:lnTo>
                  <a:lnTo>
                    <a:pt x="296329" y="488265"/>
                  </a:lnTo>
                  <a:lnTo>
                    <a:pt x="307734" y="548294"/>
                  </a:lnTo>
                  <a:lnTo>
                    <a:pt x="309458" y="605549"/>
                  </a:lnTo>
                  <a:lnTo>
                    <a:pt x="313393" y="6571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1548957" y="5442483"/>
              <a:ext cx="240417" cy="491767"/>
            </a:xfrm>
            <a:custGeom>
              <a:avLst/>
              <a:gdLst/>
              <a:ahLst/>
              <a:cxnLst/>
              <a:rect l="0" t="0" r="0" b="0"/>
              <a:pathLst>
                <a:path w="240417" h="491767">
                  <a:moveTo>
                    <a:pt x="240416" y="127825"/>
                  </a:moveTo>
                  <a:lnTo>
                    <a:pt x="235049" y="71542"/>
                  </a:lnTo>
                  <a:lnTo>
                    <a:pt x="220978" y="32769"/>
                  </a:lnTo>
                  <a:lnTo>
                    <a:pt x="205942" y="15187"/>
                  </a:lnTo>
                  <a:lnTo>
                    <a:pt x="197214" y="8925"/>
                  </a:lnTo>
                  <a:lnTo>
                    <a:pt x="175535" y="1968"/>
                  </a:lnTo>
                  <a:lnTo>
                    <a:pt x="152047" y="0"/>
                  </a:lnTo>
                  <a:lnTo>
                    <a:pt x="130375" y="2869"/>
                  </a:lnTo>
                  <a:lnTo>
                    <a:pt x="112505" y="13879"/>
                  </a:lnTo>
                  <a:lnTo>
                    <a:pt x="65868" y="67816"/>
                  </a:lnTo>
                  <a:lnTo>
                    <a:pt x="48266" y="89922"/>
                  </a:lnTo>
                  <a:lnTo>
                    <a:pt x="21655" y="146881"/>
                  </a:lnTo>
                  <a:lnTo>
                    <a:pt x="5249" y="207099"/>
                  </a:lnTo>
                  <a:lnTo>
                    <a:pt x="0" y="251035"/>
                  </a:lnTo>
                  <a:lnTo>
                    <a:pt x="9178" y="297877"/>
                  </a:lnTo>
                  <a:lnTo>
                    <a:pt x="33529" y="354827"/>
                  </a:lnTo>
                  <a:lnTo>
                    <a:pt x="79378" y="410163"/>
                  </a:lnTo>
                  <a:lnTo>
                    <a:pt x="140303" y="458346"/>
                  </a:lnTo>
                  <a:lnTo>
                    <a:pt x="197653" y="485534"/>
                  </a:lnTo>
                  <a:lnTo>
                    <a:pt x="230307" y="49176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884504" y="5522786"/>
              <a:ext cx="369905" cy="360916"/>
            </a:xfrm>
            <a:custGeom>
              <a:avLst/>
              <a:gdLst/>
              <a:ahLst/>
              <a:cxnLst/>
              <a:rect l="0" t="0" r="0" b="0"/>
              <a:pathLst>
                <a:path w="369905" h="360916">
                  <a:moveTo>
                    <a:pt x="289028" y="67741"/>
                  </a:moveTo>
                  <a:lnTo>
                    <a:pt x="283662" y="51641"/>
                  </a:lnTo>
                  <a:lnTo>
                    <a:pt x="264224" y="25528"/>
                  </a:lnTo>
                  <a:lnTo>
                    <a:pt x="237122" y="7183"/>
                  </a:lnTo>
                  <a:lnTo>
                    <a:pt x="191650" y="0"/>
                  </a:lnTo>
                  <a:lnTo>
                    <a:pt x="138994" y="5644"/>
                  </a:lnTo>
                  <a:lnTo>
                    <a:pt x="113015" y="11311"/>
                  </a:lnTo>
                  <a:lnTo>
                    <a:pt x="92482" y="23566"/>
                  </a:lnTo>
                  <a:lnTo>
                    <a:pt x="38895" y="78410"/>
                  </a:lnTo>
                  <a:lnTo>
                    <a:pt x="9848" y="118399"/>
                  </a:lnTo>
                  <a:lnTo>
                    <a:pt x="0" y="164750"/>
                  </a:lnTo>
                  <a:lnTo>
                    <a:pt x="6683" y="195851"/>
                  </a:lnTo>
                  <a:lnTo>
                    <a:pt x="33064" y="241693"/>
                  </a:lnTo>
                  <a:lnTo>
                    <a:pt x="58446" y="251764"/>
                  </a:lnTo>
                  <a:lnTo>
                    <a:pt x="92192" y="253993"/>
                  </a:lnTo>
                  <a:lnTo>
                    <a:pt x="145712" y="242618"/>
                  </a:lnTo>
                  <a:lnTo>
                    <a:pt x="172539" y="231207"/>
                  </a:lnTo>
                  <a:lnTo>
                    <a:pt x="201220" y="206786"/>
                  </a:lnTo>
                  <a:lnTo>
                    <a:pt x="229914" y="168345"/>
                  </a:lnTo>
                  <a:lnTo>
                    <a:pt x="251276" y="112857"/>
                  </a:lnTo>
                  <a:lnTo>
                    <a:pt x="263058" y="54770"/>
                  </a:lnTo>
                  <a:lnTo>
                    <a:pt x="261386" y="30525"/>
                  </a:lnTo>
                  <a:lnTo>
                    <a:pt x="260490" y="27204"/>
                  </a:lnTo>
                  <a:lnTo>
                    <a:pt x="259496" y="35497"/>
                  </a:lnTo>
                  <a:lnTo>
                    <a:pt x="275990" y="98549"/>
                  </a:lnTo>
                  <a:lnTo>
                    <a:pt x="292456" y="154047"/>
                  </a:lnTo>
                  <a:lnTo>
                    <a:pt x="312250" y="216659"/>
                  </a:lnTo>
                  <a:lnTo>
                    <a:pt x="335270" y="276519"/>
                  </a:lnTo>
                  <a:lnTo>
                    <a:pt x="362167" y="338141"/>
                  </a:lnTo>
                  <a:lnTo>
                    <a:pt x="369904" y="3609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274627" y="5246806"/>
              <a:ext cx="313394" cy="515583"/>
            </a:xfrm>
            <a:custGeom>
              <a:avLst/>
              <a:gdLst/>
              <a:ahLst/>
              <a:cxnLst/>
              <a:rect l="0" t="0" r="0" b="0"/>
              <a:pathLst>
                <a:path w="313394" h="515583">
                  <a:moveTo>
                    <a:pt x="0" y="0"/>
                  </a:moveTo>
                  <a:lnTo>
                    <a:pt x="8001" y="52974"/>
                  </a:lnTo>
                  <a:lnTo>
                    <a:pt x="12480" y="105932"/>
                  </a:lnTo>
                  <a:lnTo>
                    <a:pt x="17926" y="153075"/>
                  </a:lnTo>
                  <a:lnTo>
                    <a:pt x="19539" y="202614"/>
                  </a:lnTo>
                  <a:lnTo>
                    <a:pt x="23013" y="252862"/>
                  </a:lnTo>
                  <a:lnTo>
                    <a:pt x="28161" y="303321"/>
                  </a:lnTo>
                  <a:lnTo>
                    <a:pt x="35267" y="365320"/>
                  </a:lnTo>
                  <a:lnTo>
                    <a:pt x="40539" y="426659"/>
                  </a:lnTo>
                  <a:lnTo>
                    <a:pt x="54374" y="489561"/>
                  </a:lnTo>
                  <a:lnTo>
                    <a:pt x="56468" y="492618"/>
                  </a:lnTo>
                  <a:lnTo>
                    <a:pt x="57864" y="489040"/>
                  </a:lnTo>
                  <a:lnTo>
                    <a:pt x="60105" y="432209"/>
                  </a:lnTo>
                  <a:lnTo>
                    <a:pt x="60548" y="369479"/>
                  </a:lnTo>
                  <a:lnTo>
                    <a:pt x="63630" y="316817"/>
                  </a:lnTo>
                  <a:lnTo>
                    <a:pt x="74723" y="262898"/>
                  </a:lnTo>
                  <a:lnTo>
                    <a:pt x="81267" y="251648"/>
                  </a:lnTo>
                  <a:lnTo>
                    <a:pt x="100519" y="236152"/>
                  </a:lnTo>
                  <a:lnTo>
                    <a:pt x="124053" y="231512"/>
                  </a:lnTo>
                  <a:lnTo>
                    <a:pt x="147243" y="234317"/>
                  </a:lnTo>
                  <a:lnTo>
                    <a:pt x="165038" y="243052"/>
                  </a:lnTo>
                  <a:lnTo>
                    <a:pt x="201715" y="290055"/>
                  </a:lnTo>
                  <a:lnTo>
                    <a:pt x="238751" y="351867"/>
                  </a:lnTo>
                  <a:lnTo>
                    <a:pt x="265579" y="414315"/>
                  </a:lnTo>
                  <a:lnTo>
                    <a:pt x="282981" y="468007"/>
                  </a:lnTo>
                  <a:lnTo>
                    <a:pt x="290890" y="489945"/>
                  </a:lnTo>
                  <a:lnTo>
                    <a:pt x="313393" y="51558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699224" y="5196259"/>
              <a:ext cx="101095" cy="606568"/>
            </a:xfrm>
            <a:custGeom>
              <a:avLst/>
              <a:gdLst/>
              <a:ahLst/>
              <a:cxnLst/>
              <a:rect l="0" t="0" r="0" b="0"/>
              <a:pathLst>
                <a:path w="101095" h="606568">
                  <a:moveTo>
                    <a:pt x="0" y="0"/>
                  </a:moveTo>
                  <a:lnTo>
                    <a:pt x="16120" y="52854"/>
                  </a:lnTo>
                  <a:lnTo>
                    <a:pt x="25046" y="115321"/>
                  </a:lnTo>
                  <a:lnTo>
                    <a:pt x="37355" y="169762"/>
                  </a:lnTo>
                  <a:lnTo>
                    <a:pt x="46139" y="218166"/>
                  </a:lnTo>
                  <a:lnTo>
                    <a:pt x="50364" y="273570"/>
                  </a:lnTo>
                  <a:lnTo>
                    <a:pt x="58231" y="327179"/>
                  </a:lnTo>
                  <a:lnTo>
                    <a:pt x="67676" y="384125"/>
                  </a:lnTo>
                  <a:lnTo>
                    <a:pt x="77588" y="437067"/>
                  </a:lnTo>
                  <a:lnTo>
                    <a:pt x="87640" y="487201"/>
                  </a:lnTo>
                  <a:lnTo>
                    <a:pt x="98104" y="547959"/>
                  </a:lnTo>
                  <a:lnTo>
                    <a:pt x="101094" y="6065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567801" y="5429400"/>
              <a:ext cx="363941" cy="19596"/>
            </a:xfrm>
            <a:custGeom>
              <a:avLst/>
              <a:gdLst/>
              <a:ahLst/>
              <a:cxnLst/>
              <a:rect l="0" t="0" r="0" b="0"/>
              <a:pathLst>
                <a:path w="363941" h="19596">
                  <a:moveTo>
                    <a:pt x="0" y="9485"/>
                  </a:moveTo>
                  <a:lnTo>
                    <a:pt x="43724" y="2538"/>
                  </a:lnTo>
                  <a:lnTo>
                    <a:pt x="86455" y="781"/>
                  </a:lnTo>
                  <a:lnTo>
                    <a:pt x="129410" y="0"/>
                  </a:lnTo>
                  <a:lnTo>
                    <a:pt x="188488" y="2556"/>
                  </a:lnTo>
                  <a:lnTo>
                    <a:pt x="244558" y="7432"/>
                  </a:lnTo>
                  <a:lnTo>
                    <a:pt x="303856" y="11873"/>
                  </a:lnTo>
                  <a:lnTo>
                    <a:pt x="363940" y="195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45063" y="5388338"/>
              <a:ext cx="278028" cy="364742"/>
            </a:xfrm>
            <a:custGeom>
              <a:avLst/>
              <a:gdLst/>
              <a:ahLst/>
              <a:cxnLst/>
              <a:rect l="0" t="0" r="0" b="0"/>
              <a:pathLst>
                <a:path w="278028" h="364742">
                  <a:moveTo>
                    <a:pt x="57444" y="0"/>
                  </a:moveTo>
                  <a:lnTo>
                    <a:pt x="46711" y="10734"/>
                  </a:lnTo>
                  <a:lnTo>
                    <a:pt x="19476" y="67964"/>
                  </a:lnTo>
                  <a:lnTo>
                    <a:pt x="7629" y="112246"/>
                  </a:lnTo>
                  <a:lnTo>
                    <a:pt x="0" y="166179"/>
                  </a:lnTo>
                  <a:lnTo>
                    <a:pt x="735" y="216606"/>
                  </a:lnTo>
                  <a:lnTo>
                    <a:pt x="11047" y="277925"/>
                  </a:lnTo>
                  <a:lnTo>
                    <a:pt x="31971" y="321364"/>
                  </a:lnTo>
                  <a:lnTo>
                    <a:pt x="44625" y="337903"/>
                  </a:lnTo>
                  <a:lnTo>
                    <a:pt x="80480" y="359845"/>
                  </a:lnTo>
                  <a:lnTo>
                    <a:pt x="113737" y="364741"/>
                  </a:lnTo>
                  <a:lnTo>
                    <a:pt x="147613" y="362050"/>
                  </a:lnTo>
                  <a:lnTo>
                    <a:pt x="184507" y="347904"/>
                  </a:lnTo>
                  <a:lnTo>
                    <a:pt x="230284" y="311060"/>
                  </a:lnTo>
                  <a:lnTo>
                    <a:pt x="254557" y="277007"/>
                  </a:lnTo>
                  <a:lnTo>
                    <a:pt x="270610" y="238461"/>
                  </a:lnTo>
                  <a:lnTo>
                    <a:pt x="278027" y="185183"/>
                  </a:lnTo>
                  <a:lnTo>
                    <a:pt x="276496" y="131392"/>
                  </a:lnTo>
                  <a:lnTo>
                    <a:pt x="265753" y="93972"/>
                  </a:lnTo>
                  <a:lnTo>
                    <a:pt x="253367" y="73217"/>
                  </a:lnTo>
                  <a:lnTo>
                    <a:pt x="208261" y="34465"/>
                  </a:lnTo>
                  <a:lnTo>
                    <a:pt x="178513" y="19073"/>
                  </a:lnTo>
                  <a:lnTo>
                    <a:pt x="137623" y="18132"/>
                  </a:lnTo>
                  <a:lnTo>
                    <a:pt x="95305" y="30334"/>
                  </a:lnTo>
                  <a:lnTo>
                    <a:pt x="73897" y="44933"/>
                  </a:lnTo>
                  <a:lnTo>
                    <a:pt x="47335" y="7076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3301959" y="5424122"/>
              <a:ext cx="428430" cy="338267"/>
            </a:xfrm>
            <a:custGeom>
              <a:avLst/>
              <a:gdLst/>
              <a:ahLst/>
              <a:cxnLst/>
              <a:rect l="0" t="0" r="0" b="0"/>
              <a:pathLst>
                <a:path w="428430" h="338267">
                  <a:moveTo>
                    <a:pt x="236349" y="115858"/>
                  </a:moveTo>
                  <a:lnTo>
                    <a:pt x="241716" y="89024"/>
                  </a:lnTo>
                  <a:lnTo>
                    <a:pt x="238360" y="63869"/>
                  </a:lnTo>
                  <a:lnTo>
                    <a:pt x="228257" y="38834"/>
                  </a:lnTo>
                  <a:lnTo>
                    <a:pt x="212534" y="16476"/>
                  </a:lnTo>
                  <a:lnTo>
                    <a:pt x="188323" y="4292"/>
                  </a:lnTo>
                  <a:lnTo>
                    <a:pt x="161087" y="0"/>
                  </a:lnTo>
                  <a:lnTo>
                    <a:pt x="116145" y="6397"/>
                  </a:lnTo>
                  <a:lnTo>
                    <a:pt x="85036" y="18276"/>
                  </a:lnTo>
                  <a:lnTo>
                    <a:pt x="65758" y="30927"/>
                  </a:lnTo>
                  <a:lnTo>
                    <a:pt x="22211" y="79113"/>
                  </a:lnTo>
                  <a:lnTo>
                    <a:pt x="1107" y="131821"/>
                  </a:lnTo>
                  <a:lnTo>
                    <a:pt x="0" y="154404"/>
                  </a:lnTo>
                  <a:lnTo>
                    <a:pt x="8442" y="196360"/>
                  </a:lnTo>
                  <a:lnTo>
                    <a:pt x="41600" y="257358"/>
                  </a:lnTo>
                  <a:lnTo>
                    <a:pt x="66693" y="282342"/>
                  </a:lnTo>
                  <a:lnTo>
                    <a:pt x="115326" y="306786"/>
                  </a:lnTo>
                  <a:lnTo>
                    <a:pt x="135384" y="311919"/>
                  </a:lnTo>
                  <a:lnTo>
                    <a:pt x="155531" y="310455"/>
                  </a:lnTo>
                  <a:lnTo>
                    <a:pt x="196553" y="287217"/>
                  </a:lnTo>
                  <a:lnTo>
                    <a:pt x="228177" y="257242"/>
                  </a:lnTo>
                  <a:lnTo>
                    <a:pt x="246409" y="227018"/>
                  </a:lnTo>
                  <a:lnTo>
                    <a:pt x="261509" y="178545"/>
                  </a:lnTo>
                  <a:lnTo>
                    <a:pt x="265657" y="125703"/>
                  </a:lnTo>
                  <a:lnTo>
                    <a:pt x="263380" y="88447"/>
                  </a:lnTo>
                  <a:lnTo>
                    <a:pt x="247180" y="40301"/>
                  </a:lnTo>
                  <a:lnTo>
                    <a:pt x="243570" y="36282"/>
                  </a:lnTo>
                  <a:lnTo>
                    <a:pt x="241163" y="38095"/>
                  </a:lnTo>
                  <a:lnTo>
                    <a:pt x="239559" y="43797"/>
                  </a:lnTo>
                  <a:lnTo>
                    <a:pt x="242667" y="67923"/>
                  </a:lnTo>
                  <a:lnTo>
                    <a:pt x="274268" y="126197"/>
                  </a:lnTo>
                  <a:lnTo>
                    <a:pt x="307228" y="187542"/>
                  </a:lnTo>
                  <a:lnTo>
                    <a:pt x="339463" y="240723"/>
                  </a:lnTo>
                  <a:lnTo>
                    <a:pt x="385262" y="296964"/>
                  </a:lnTo>
                  <a:lnTo>
                    <a:pt x="407401" y="321910"/>
                  </a:lnTo>
                  <a:lnTo>
                    <a:pt x="428429" y="33826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0108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224</Words>
  <Application>Microsoft Office PowerPoint</Application>
  <PresentationFormat>Custom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Comic Sans MS - 28</vt:lpstr>
      <vt:lpstr>Calibri</vt:lpstr>
      <vt:lpstr>Comic Sans MS - 48</vt:lpstr>
      <vt:lpstr>Comic Sans MS - 36</vt:lpstr>
      <vt:lpstr>Trebuchet MS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SOHCAHTOA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Harris</dc:creator>
  <cp:lastModifiedBy>Amber Harris</cp:lastModifiedBy>
  <cp:revision>4</cp:revision>
  <dcterms:created xsi:type="dcterms:W3CDTF">2016-10-23T19:39:13Z</dcterms:created>
  <dcterms:modified xsi:type="dcterms:W3CDTF">2017-03-20T13:32:57Z</dcterms:modified>
</cp:coreProperties>
</file>