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160000" cy="7734300"/>
  <p:notesSz cx="6858000" cy="9144000"/>
  <p:embeddedFontLst>
    <p:embeddedFont>
      <p:font typeface="Calibri Light" panose="020F0302020204030204" pitchFamily="34" charset="0"/>
      <p:regular r:id="rId3"/>
      <p:italic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265776"/>
            <a:ext cx="7620000" cy="2692682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62298"/>
            <a:ext cx="7620000" cy="186733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411780"/>
            <a:ext cx="2190750" cy="655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411780"/>
            <a:ext cx="6445250" cy="655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5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2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928206"/>
            <a:ext cx="8763000" cy="3217253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5175896"/>
            <a:ext cx="8763000" cy="169187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2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58899"/>
            <a:ext cx="4318000" cy="49073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8899"/>
            <a:ext cx="4318000" cy="49073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9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11782"/>
            <a:ext cx="8763000" cy="14949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95978"/>
            <a:ext cx="4298156" cy="92919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825168"/>
            <a:ext cx="4298156" cy="41553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95978"/>
            <a:ext cx="4319323" cy="92919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825168"/>
            <a:ext cx="4319323" cy="41553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1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4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8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15620"/>
            <a:ext cx="3276864" cy="180467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113598"/>
            <a:ext cx="5143500" cy="5496366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320290"/>
            <a:ext cx="3276864" cy="4298624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4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15620"/>
            <a:ext cx="3276864" cy="180467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113598"/>
            <a:ext cx="5143500" cy="5496366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320290"/>
            <a:ext cx="3276864" cy="4298624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1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11782"/>
            <a:ext cx="8763000" cy="1494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58899"/>
            <a:ext cx="8763000" cy="4907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168552"/>
            <a:ext cx="2286000" cy="411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00AC-3B7D-4F5F-95D3-2C9617B8787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168552"/>
            <a:ext cx="3429000" cy="411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168552"/>
            <a:ext cx="2286000" cy="411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9594B-C776-4578-9772-9ED3F50F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8300"/>
            <a:ext cx="794762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6.3 HL Triangle Congruence</a:t>
            </a:r>
            <a:endParaRPr lang="en-US" sz="3600">
              <a:solidFill>
                <a:srgbClr val="000000"/>
              </a:solidFill>
              <a:latin typeface="Comic Sans MS - 4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3700" y="1727200"/>
            <a:ext cx="3993261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page 296-301</a:t>
            </a:r>
            <a:endParaRPr lang="en-US" sz="360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121911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 Light</vt:lpstr>
      <vt:lpstr>Comic Sans MS - 48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Harris</dc:creator>
  <cp:lastModifiedBy>Amber Harris</cp:lastModifiedBy>
  <cp:revision>1</cp:revision>
  <dcterms:created xsi:type="dcterms:W3CDTF">2016-08-30T15:25:07Z</dcterms:created>
  <dcterms:modified xsi:type="dcterms:W3CDTF">2016-08-30T15:25:12Z</dcterms:modified>
</cp:coreProperties>
</file>