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10160000" cy="11760200"/>
  <p:notesSz cx="6858000" cy="9144000"/>
  <p:embeddedFontLst>
    <p:embeddedFont>
      <p:font typeface="Calibri Light" panose="020F0302020204030204" pitchFamily="34" charset="0"/>
      <p:regular r:id="rId23"/>
      <p:italic r:id="rId24"/>
    </p:embeddedFont>
    <p:embeddedFont>
      <p:font typeface="Calibri" panose="020F0502020204030204" pitchFamily="34" charset="0"/>
      <p:regular r:id="rId25"/>
      <p:bold r:id="rId26"/>
      <p:italic r:id="rId27"/>
      <p:boldItalic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20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5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924645"/>
            <a:ext cx="7620000" cy="4094292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6176828"/>
            <a:ext cx="7620000" cy="2839325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3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7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626122"/>
            <a:ext cx="2190750" cy="99662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626122"/>
            <a:ext cx="6445250" cy="99662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1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3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2931886"/>
            <a:ext cx="8763000" cy="4891916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7870082"/>
            <a:ext cx="8763000" cy="257254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3130609"/>
            <a:ext cx="4318000" cy="74617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3130609"/>
            <a:ext cx="4318000" cy="74617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626124"/>
            <a:ext cx="8763000" cy="22730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2882883"/>
            <a:ext cx="4298156" cy="14128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4295740"/>
            <a:ext cx="4298156" cy="63183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2882883"/>
            <a:ext cx="4319323" cy="14128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4295740"/>
            <a:ext cx="4319323" cy="63183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4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6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784013"/>
            <a:ext cx="3276864" cy="2744047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693254"/>
            <a:ext cx="5143500" cy="835736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528060"/>
            <a:ext cx="3276864" cy="653616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6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784013"/>
            <a:ext cx="3276864" cy="2744047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693254"/>
            <a:ext cx="5143500" cy="8357364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528060"/>
            <a:ext cx="3276864" cy="653616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626124"/>
            <a:ext cx="8763000" cy="2273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3130609"/>
            <a:ext cx="8763000" cy="7461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10899966"/>
            <a:ext cx="2286000" cy="626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6A56D-E82A-476B-8961-F5E06B471D2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10899966"/>
            <a:ext cx="3429000" cy="626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10899966"/>
            <a:ext cx="2286000" cy="626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FE56-DB96-4214-8755-AB00B348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00" y="228600"/>
            <a:ext cx="9563227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dirty="0" err="1" smtClean="0">
                <a:latin typeface="Comic Sans MS - 36"/>
              </a:rPr>
              <a:t>Bellwork</a:t>
            </a:r>
            <a:r>
              <a:rPr lang="en-US" sz="4000" dirty="0" smtClean="0">
                <a:latin typeface="Comic Sans MS - 36"/>
              </a:rPr>
              <a:t>:</a:t>
            </a:r>
          </a:p>
          <a:p>
            <a:r>
              <a:rPr lang="en-US" sz="4000" dirty="0" smtClean="0">
                <a:latin typeface="Comic Sans MS - 36"/>
              </a:rPr>
              <a:t>On a blank piece of paper, use a straightedge to draw a large triangle.  Tear off the three corners and rearrange the angles so their sides are adjacent and their vertices meet at a point.</a:t>
            </a:r>
          </a:p>
          <a:p>
            <a:r>
              <a:rPr lang="en-US" sz="4000" dirty="0" smtClean="0">
                <a:latin typeface="Comic Sans MS - 36"/>
              </a:rPr>
              <a:t>What seems to be true about placing the three interior angles of a triangle together?</a:t>
            </a:r>
            <a:endParaRPr lang="en-US" sz="4000" dirty="0">
              <a:latin typeface="Comic Sans MS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442" y="5457092"/>
            <a:ext cx="5535735" cy="228013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442" y="8474808"/>
            <a:ext cx="6138496" cy="3060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3056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" y="304800"/>
            <a:ext cx="9996678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3600" dirty="0" smtClean="0">
                <a:solidFill>
                  <a:srgbClr val="000000"/>
                </a:solidFill>
                <a:latin typeface="Comic Sans MS - 48"/>
              </a:rPr>
              <a:t>Complete questions 6-8 on page </a:t>
            </a:r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316</a:t>
            </a:r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.  You will have 5 minutes.</a:t>
            </a:r>
            <a:endParaRPr lang="en-US" sz="3600" dirty="0">
              <a:solidFill>
                <a:srgbClr val="00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3143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254000"/>
            <a:ext cx="9832848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What does it mean to be on a remote island?</a:t>
            </a:r>
            <a:endParaRPr lang="en-US" sz="3600" dirty="0">
              <a:solidFill>
                <a:srgbClr val="00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830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77800"/>
            <a:ext cx="9946259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 - 48"/>
              </a:rPr>
              <a:t>Remote interior angle: an interior angle that is not adjacent to </a:t>
            </a:r>
            <a:r>
              <a:rPr lang="en-US" sz="3600" dirty="0" smtClean="0">
                <a:solidFill>
                  <a:srgbClr val="FF0000"/>
                </a:solidFill>
                <a:latin typeface="Comic Sans MS - 48"/>
              </a:rPr>
              <a:t>the</a:t>
            </a:r>
            <a:r>
              <a:rPr lang="en-US" sz="3600" dirty="0" smtClean="0">
                <a:solidFill>
                  <a:srgbClr val="FF0000"/>
                </a:solidFill>
                <a:latin typeface="Comic Sans MS - 48"/>
              </a:rPr>
              <a:t> exterior angle.</a:t>
            </a:r>
            <a:endParaRPr lang="en-US" sz="3600" dirty="0">
              <a:solidFill>
                <a:srgbClr val="FF0000"/>
              </a:solidFill>
              <a:latin typeface="Comic Sans MS - 4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3092450"/>
            <a:ext cx="7227951" cy="344703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78269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254000"/>
            <a:ext cx="7998231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Comic Sans MS - 48"/>
              </a:rPr>
              <a:t>Page 317 Step 2 and Step 3</a:t>
            </a:r>
            <a:endParaRPr lang="en-US" sz="3600">
              <a:solidFill>
                <a:srgbClr val="00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95372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292100"/>
            <a:ext cx="9656318" cy="23083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 - 48"/>
              </a:rPr>
              <a:t>Exterior Angle Theorem: the measure of an exterior angle of a  triangle is equal to the sum of </a:t>
            </a:r>
            <a:r>
              <a:rPr lang="en-US" sz="3600" dirty="0" smtClean="0">
                <a:solidFill>
                  <a:srgbClr val="FF0000"/>
                </a:solidFill>
                <a:latin typeface="Comic Sans MS - 48"/>
              </a:rPr>
              <a:t>the </a:t>
            </a:r>
            <a:r>
              <a:rPr lang="en-US" sz="3600" dirty="0" smtClean="0">
                <a:solidFill>
                  <a:srgbClr val="FF0000"/>
                </a:solidFill>
                <a:latin typeface="Comic Sans MS - 48"/>
              </a:rPr>
              <a:t>measures of its </a:t>
            </a:r>
            <a:r>
              <a:rPr lang="en-US" sz="3600" dirty="0" smtClean="0">
                <a:solidFill>
                  <a:srgbClr val="FF0000"/>
                </a:solidFill>
                <a:latin typeface="Comic Sans MS - 48"/>
              </a:rPr>
              <a:t>remote</a:t>
            </a:r>
            <a:r>
              <a:rPr lang="en-US" sz="3600" dirty="0" smtClean="0">
                <a:solidFill>
                  <a:srgbClr val="FF0000"/>
                </a:solidFill>
                <a:latin typeface="Comic Sans MS - 48"/>
              </a:rPr>
              <a:t> interior angles.</a:t>
            </a:r>
            <a:endParaRPr lang="en-US" sz="3600" dirty="0">
              <a:solidFill>
                <a:srgbClr val="FF0000"/>
              </a:solidFill>
              <a:latin typeface="Comic Sans MS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5689600"/>
            <a:ext cx="94869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Page 318 #9 and #10</a:t>
            </a:r>
            <a:endParaRPr lang="en-US" sz="3600" dirty="0">
              <a:solidFill>
                <a:srgbClr val="00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3177548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" y="292100"/>
            <a:ext cx="9631172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What kind of angle is formed by extending one of the sides of a triangle?  What is its </a:t>
            </a:r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relationship </a:t>
            </a:r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to the adjacent interior angle?</a:t>
            </a:r>
            <a:endParaRPr lang="en-US" sz="3600" dirty="0">
              <a:solidFill>
                <a:srgbClr val="00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816398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342900"/>
            <a:ext cx="9845421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Example 3 A &amp; B together</a:t>
            </a:r>
          </a:p>
          <a:p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page 319  11-12 and 15</a:t>
            </a:r>
            <a:endParaRPr lang="en-US" sz="3600" dirty="0">
              <a:solidFill>
                <a:srgbClr val="00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2679052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393700"/>
            <a:ext cx="9668891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What happens to the measure of each exterior angle as the number of sides of a regular polygon increases?  Why?</a:t>
            </a:r>
            <a:endParaRPr lang="en-US" sz="3600" dirty="0">
              <a:solidFill>
                <a:srgbClr val="00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2290694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254000"/>
            <a:ext cx="9681464" cy="667875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dirty="0" smtClean="0">
                <a:solidFill>
                  <a:srgbClr val="000000"/>
                </a:solidFill>
                <a:latin typeface="Comic Sans MS - 36"/>
              </a:rPr>
              <a:t>Exit Ticket:  socrative.com   G5TXGN3Q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Comic Sans MS - 36"/>
              </a:rPr>
              <a:t>Find and explain what this student did incorrectly when solving the following problem.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Comic Sans MS - 36"/>
              </a:rPr>
              <a:t>What type of polygon would have an interior  angle sum of 1260 ?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Comic Sans MS - 36"/>
              </a:rPr>
              <a:t>1260 = (n-2)180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Comic Sans MS - 36"/>
              </a:rPr>
              <a:t>7= n-2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Comic Sans MS - 36"/>
              </a:rPr>
              <a:t>5=n</a:t>
            </a:r>
          </a:p>
          <a:p>
            <a:endParaRPr lang="en-US" sz="2700" dirty="0" smtClean="0">
              <a:solidFill>
                <a:srgbClr val="FF0000"/>
              </a:solidFill>
              <a:latin typeface="Comic Sans MS - 36"/>
            </a:endParaRPr>
          </a:p>
          <a:p>
            <a:endParaRPr lang="en-US" sz="2700" dirty="0" smtClean="0">
              <a:solidFill>
                <a:srgbClr val="FF0000"/>
              </a:solidFill>
              <a:latin typeface="Comic Sans MS - 36"/>
            </a:endParaRPr>
          </a:p>
          <a:p>
            <a:endParaRPr lang="en-US" sz="2700" dirty="0">
              <a:solidFill>
                <a:srgbClr val="FF0000"/>
              </a:solidFill>
              <a:latin typeface="Comic Sans MS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298461" y="6038014"/>
            <a:ext cx="1" cy="50424"/>
          </a:xfrm>
          <a:custGeom>
            <a:avLst/>
            <a:gdLst/>
            <a:ahLst/>
            <a:cxnLst/>
            <a:rect l="0" t="0" r="0" b="0"/>
            <a:pathLst>
              <a:path w="1" h="50424">
                <a:moveTo>
                  <a:pt x="0" y="0"/>
                </a:moveTo>
                <a:lnTo>
                  <a:pt x="0" y="26197"/>
                </a:lnTo>
                <a:lnTo>
                  <a:pt x="0" y="25868"/>
                </a:lnTo>
                <a:lnTo>
                  <a:pt x="0" y="504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286202" y="6036258"/>
            <a:ext cx="75287" cy="89163"/>
          </a:xfrm>
          <a:custGeom>
            <a:avLst/>
            <a:gdLst/>
            <a:ahLst/>
            <a:cxnLst/>
            <a:rect l="0" t="0" r="0" b="0"/>
            <a:pathLst>
              <a:path w="75287" h="89163">
                <a:moveTo>
                  <a:pt x="24865" y="14362"/>
                </a:moveTo>
                <a:lnTo>
                  <a:pt x="21130" y="69211"/>
                </a:lnTo>
                <a:lnTo>
                  <a:pt x="16202" y="89162"/>
                </a:lnTo>
                <a:lnTo>
                  <a:pt x="14887" y="86638"/>
                </a:lnTo>
                <a:lnTo>
                  <a:pt x="12605" y="29949"/>
                </a:lnTo>
                <a:lnTo>
                  <a:pt x="12413" y="38563"/>
                </a:lnTo>
                <a:lnTo>
                  <a:pt x="12290" y="20439"/>
                </a:lnTo>
                <a:lnTo>
                  <a:pt x="8530" y="55454"/>
                </a:lnTo>
                <a:lnTo>
                  <a:pt x="5571" y="66967"/>
                </a:lnTo>
                <a:lnTo>
                  <a:pt x="3599" y="67640"/>
                </a:lnTo>
                <a:lnTo>
                  <a:pt x="174" y="6940"/>
                </a:lnTo>
                <a:lnTo>
                  <a:pt x="0" y="2411"/>
                </a:lnTo>
                <a:lnTo>
                  <a:pt x="1157" y="21403"/>
                </a:lnTo>
                <a:lnTo>
                  <a:pt x="6391" y="42703"/>
                </a:lnTo>
                <a:lnTo>
                  <a:pt x="9748" y="45861"/>
                </a:lnTo>
                <a:lnTo>
                  <a:pt x="13386" y="43765"/>
                </a:lnTo>
                <a:lnTo>
                  <a:pt x="17212" y="38166"/>
                </a:lnTo>
                <a:lnTo>
                  <a:pt x="19763" y="40035"/>
                </a:lnTo>
                <a:lnTo>
                  <a:pt x="22597" y="57053"/>
                </a:lnTo>
                <a:lnTo>
                  <a:pt x="23353" y="58229"/>
                </a:lnTo>
                <a:lnTo>
                  <a:pt x="26132" y="0"/>
                </a:lnTo>
                <a:lnTo>
                  <a:pt x="28511" y="586"/>
                </a:lnTo>
                <a:lnTo>
                  <a:pt x="49084" y="25025"/>
                </a:lnTo>
                <a:lnTo>
                  <a:pt x="55017" y="28473"/>
                </a:lnTo>
                <a:lnTo>
                  <a:pt x="60373" y="29372"/>
                </a:lnTo>
                <a:lnTo>
                  <a:pt x="75286" y="26968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727047" y="2634541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235434" y="5521191"/>
            <a:ext cx="12607" cy="50423"/>
          </a:xfrm>
          <a:custGeom>
            <a:avLst/>
            <a:gdLst/>
            <a:ahLst/>
            <a:cxnLst/>
            <a:rect l="0" t="0" r="0" b="0"/>
            <a:pathLst>
              <a:path w="12607" h="50423">
                <a:moveTo>
                  <a:pt x="0" y="0"/>
                </a:moveTo>
                <a:lnTo>
                  <a:pt x="12606" y="504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206792" y="5225787"/>
            <a:ext cx="331174" cy="449559"/>
          </a:xfrm>
          <a:custGeom>
            <a:avLst/>
            <a:gdLst/>
            <a:ahLst/>
            <a:cxnLst/>
            <a:rect l="0" t="0" r="0" b="0"/>
            <a:pathLst>
              <a:path w="331174" h="449559">
                <a:moveTo>
                  <a:pt x="318567" y="244982"/>
                </a:moveTo>
                <a:lnTo>
                  <a:pt x="308504" y="194664"/>
                </a:lnTo>
                <a:lnTo>
                  <a:pt x="297066" y="136077"/>
                </a:lnTo>
                <a:lnTo>
                  <a:pt x="288936" y="90133"/>
                </a:lnTo>
                <a:lnTo>
                  <a:pt x="276485" y="37097"/>
                </a:lnTo>
                <a:lnTo>
                  <a:pt x="257233" y="1463"/>
                </a:lnTo>
                <a:lnTo>
                  <a:pt x="249666" y="0"/>
                </a:lnTo>
                <a:lnTo>
                  <a:pt x="241820" y="4627"/>
                </a:lnTo>
                <a:lnTo>
                  <a:pt x="233788" y="13315"/>
                </a:lnTo>
                <a:lnTo>
                  <a:pt x="215792" y="65692"/>
                </a:lnTo>
                <a:lnTo>
                  <a:pt x="198658" y="125613"/>
                </a:lnTo>
                <a:lnTo>
                  <a:pt x="188206" y="161201"/>
                </a:lnTo>
                <a:lnTo>
                  <a:pt x="169123" y="223153"/>
                </a:lnTo>
                <a:lnTo>
                  <a:pt x="151304" y="274497"/>
                </a:lnTo>
                <a:lnTo>
                  <a:pt x="126924" y="327026"/>
                </a:lnTo>
                <a:lnTo>
                  <a:pt x="115275" y="355678"/>
                </a:lnTo>
                <a:lnTo>
                  <a:pt x="97959" y="374949"/>
                </a:lnTo>
                <a:lnTo>
                  <a:pt x="41800" y="421802"/>
                </a:lnTo>
                <a:lnTo>
                  <a:pt x="33212" y="430091"/>
                </a:lnTo>
                <a:lnTo>
                  <a:pt x="26086" y="430015"/>
                </a:lnTo>
                <a:lnTo>
                  <a:pt x="19935" y="424362"/>
                </a:lnTo>
                <a:lnTo>
                  <a:pt x="4587" y="389638"/>
                </a:lnTo>
                <a:lnTo>
                  <a:pt x="0" y="375034"/>
                </a:lnTo>
                <a:lnTo>
                  <a:pt x="2373" y="347602"/>
                </a:lnTo>
                <a:lnTo>
                  <a:pt x="11988" y="304801"/>
                </a:lnTo>
                <a:lnTo>
                  <a:pt x="14237" y="284173"/>
                </a:lnTo>
                <a:lnTo>
                  <a:pt x="15237" y="293681"/>
                </a:lnTo>
                <a:lnTo>
                  <a:pt x="17279" y="344033"/>
                </a:lnTo>
                <a:lnTo>
                  <a:pt x="29717" y="399629"/>
                </a:lnTo>
                <a:lnTo>
                  <a:pt x="33561" y="415309"/>
                </a:lnTo>
                <a:lnTo>
                  <a:pt x="37524" y="421561"/>
                </a:lnTo>
                <a:lnTo>
                  <a:pt x="41566" y="421526"/>
                </a:lnTo>
                <a:lnTo>
                  <a:pt x="45662" y="417302"/>
                </a:lnTo>
                <a:lnTo>
                  <a:pt x="58118" y="371205"/>
                </a:lnTo>
                <a:lnTo>
                  <a:pt x="62751" y="327693"/>
                </a:lnTo>
                <a:lnTo>
                  <a:pt x="64811" y="283143"/>
                </a:lnTo>
                <a:lnTo>
                  <a:pt x="65970" y="239170"/>
                </a:lnTo>
                <a:lnTo>
                  <a:pt x="66394" y="298183"/>
                </a:lnTo>
                <a:lnTo>
                  <a:pt x="76509" y="359291"/>
                </a:lnTo>
                <a:lnTo>
                  <a:pt x="87956" y="412998"/>
                </a:lnTo>
                <a:lnTo>
                  <a:pt x="96088" y="442909"/>
                </a:lnTo>
                <a:lnTo>
                  <a:pt x="98817" y="445563"/>
                </a:lnTo>
                <a:lnTo>
                  <a:pt x="101849" y="429837"/>
                </a:lnTo>
                <a:lnTo>
                  <a:pt x="96864" y="394995"/>
                </a:lnTo>
                <a:lnTo>
                  <a:pt x="82773" y="374215"/>
                </a:lnTo>
                <a:lnTo>
                  <a:pt x="65306" y="354241"/>
                </a:lnTo>
                <a:lnTo>
                  <a:pt x="50399" y="327777"/>
                </a:lnTo>
                <a:lnTo>
                  <a:pt x="50150" y="329591"/>
                </a:lnTo>
                <a:lnTo>
                  <a:pt x="52207" y="337210"/>
                </a:lnTo>
                <a:lnTo>
                  <a:pt x="52756" y="337280"/>
                </a:lnTo>
                <a:lnTo>
                  <a:pt x="53122" y="335927"/>
                </a:lnTo>
                <a:lnTo>
                  <a:pt x="80403" y="334022"/>
                </a:lnTo>
                <a:lnTo>
                  <a:pt x="79957" y="333755"/>
                </a:lnTo>
                <a:lnTo>
                  <a:pt x="30064" y="337061"/>
                </a:lnTo>
                <a:lnTo>
                  <a:pt x="16984" y="339982"/>
                </a:lnTo>
                <a:lnTo>
                  <a:pt x="15268" y="341930"/>
                </a:lnTo>
                <a:lnTo>
                  <a:pt x="74156" y="345313"/>
                </a:lnTo>
                <a:lnTo>
                  <a:pt x="79994" y="344083"/>
                </a:lnTo>
                <a:lnTo>
                  <a:pt x="79684" y="341863"/>
                </a:lnTo>
                <a:lnTo>
                  <a:pt x="75275" y="338982"/>
                </a:lnTo>
                <a:lnTo>
                  <a:pt x="42304" y="334927"/>
                </a:lnTo>
                <a:lnTo>
                  <a:pt x="39150" y="332958"/>
                </a:lnTo>
                <a:lnTo>
                  <a:pt x="42651" y="330244"/>
                </a:lnTo>
                <a:lnTo>
                  <a:pt x="50587" y="327034"/>
                </a:lnTo>
                <a:lnTo>
                  <a:pt x="54477" y="320693"/>
                </a:lnTo>
                <a:lnTo>
                  <a:pt x="55064" y="302441"/>
                </a:lnTo>
                <a:lnTo>
                  <a:pt x="49058" y="295894"/>
                </a:lnTo>
                <a:lnTo>
                  <a:pt x="27445" y="288619"/>
                </a:lnTo>
                <a:lnTo>
                  <a:pt x="26443" y="286678"/>
                </a:lnTo>
                <a:lnTo>
                  <a:pt x="64095" y="281147"/>
                </a:lnTo>
                <a:lnTo>
                  <a:pt x="120032" y="269926"/>
                </a:lnTo>
                <a:lnTo>
                  <a:pt x="182242" y="254551"/>
                </a:lnTo>
                <a:lnTo>
                  <a:pt x="188467" y="252762"/>
                </a:lnTo>
                <a:lnTo>
                  <a:pt x="180444" y="254509"/>
                </a:lnTo>
                <a:lnTo>
                  <a:pt x="157812" y="270059"/>
                </a:lnTo>
                <a:lnTo>
                  <a:pt x="133366" y="299099"/>
                </a:lnTo>
                <a:lnTo>
                  <a:pt x="130672" y="309072"/>
                </a:lnTo>
                <a:lnTo>
                  <a:pt x="131677" y="318522"/>
                </a:lnTo>
                <a:lnTo>
                  <a:pt x="135148" y="327623"/>
                </a:lnTo>
                <a:lnTo>
                  <a:pt x="135270" y="348941"/>
                </a:lnTo>
                <a:lnTo>
                  <a:pt x="133342" y="360508"/>
                </a:lnTo>
                <a:lnTo>
                  <a:pt x="139060" y="369620"/>
                </a:lnTo>
                <a:lnTo>
                  <a:pt x="164087" y="383479"/>
                </a:lnTo>
                <a:lnTo>
                  <a:pt x="209759" y="390573"/>
                </a:lnTo>
                <a:lnTo>
                  <a:pt x="249199" y="393725"/>
                </a:lnTo>
                <a:lnTo>
                  <a:pt x="249912" y="394566"/>
                </a:lnTo>
                <a:lnTo>
                  <a:pt x="207430" y="402607"/>
                </a:lnTo>
                <a:lnTo>
                  <a:pt x="147891" y="427746"/>
                </a:lnTo>
                <a:lnTo>
                  <a:pt x="122645" y="445887"/>
                </a:lnTo>
                <a:lnTo>
                  <a:pt x="130647" y="441186"/>
                </a:lnTo>
                <a:lnTo>
                  <a:pt x="130260" y="441613"/>
                </a:lnTo>
                <a:lnTo>
                  <a:pt x="118625" y="449558"/>
                </a:lnTo>
                <a:lnTo>
                  <a:pt x="177881" y="436281"/>
                </a:lnTo>
                <a:lnTo>
                  <a:pt x="228979" y="422936"/>
                </a:lnTo>
                <a:lnTo>
                  <a:pt x="285753" y="408109"/>
                </a:lnTo>
                <a:lnTo>
                  <a:pt x="331173" y="396247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27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114300"/>
            <a:ext cx="7079666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Comic Sans MS - 48"/>
              </a:rPr>
              <a:t>p. 320</a:t>
            </a:r>
          </a:p>
          <a:p>
            <a:r>
              <a:rPr lang="en-US" sz="3600" smtClean="0">
                <a:solidFill>
                  <a:srgbClr val="000000"/>
                </a:solidFill>
                <a:latin typeface="Comic Sans MS - 48"/>
              </a:rPr>
              <a:t>3-9; 11-15; 18; 19; 21; 25</a:t>
            </a:r>
            <a:endParaRPr lang="en-US" sz="3600">
              <a:solidFill>
                <a:srgbClr val="000000"/>
              </a:solidFill>
              <a:latin typeface="Comic Sans MS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120900"/>
            <a:ext cx="9832848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Comic Sans MS - 36"/>
              </a:rPr>
              <a:t>Another question:</a:t>
            </a:r>
          </a:p>
          <a:p>
            <a:r>
              <a:rPr lang="en-US" sz="2700" smtClean="0">
                <a:solidFill>
                  <a:srgbClr val="000000"/>
                </a:solidFill>
                <a:latin typeface="Comic Sans MS - 36"/>
              </a:rPr>
              <a:t>If you were designing the home plate marker  for some new type of ball game, would it be  possible to make a home plate marker that is  a regular polygon with each interior angle  having a measure of (a) 135 degrees? (b) 145  degrees?  Explain your answers</a:t>
            </a:r>
            <a:endParaRPr lang="en-US" sz="2700">
              <a:solidFill>
                <a:srgbClr val="000000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390707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If you were going to take/retake your Unit 1 test on Friday you need to talk to me after class and turn in your paper work!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292100"/>
            <a:ext cx="9694164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Comic Sans MS - 48"/>
              </a:rPr>
              <a:t>Get out your 7.1 notes we  started last Wednesday and your  workbook pages.  You need to be  on page 315!</a:t>
            </a:r>
            <a:endParaRPr lang="en-US" sz="3600">
              <a:solidFill>
                <a:srgbClr val="00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10869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693" y="234461"/>
            <a:ext cx="9425354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4000" dirty="0" smtClean="0"/>
              <a:t>1980</a:t>
            </a:r>
          </a:p>
          <a:p>
            <a:pPr marL="742950" indent="-742950">
              <a:buAutoNum type="arabicPeriod" startAt="3"/>
            </a:pPr>
            <a:r>
              <a:rPr lang="en-US" sz="4000" dirty="0" smtClean="0"/>
              <a:t>19</a:t>
            </a:r>
          </a:p>
          <a:p>
            <a:pPr marL="742950" indent="-742950">
              <a:buAutoNum type="arabicPeriod" startAt="3"/>
            </a:pPr>
            <a:r>
              <a:rPr lang="en-US" sz="4000" dirty="0" smtClean="0"/>
              <a:t>103</a:t>
            </a:r>
          </a:p>
          <a:p>
            <a:pPr marL="742950" indent="-742950">
              <a:buAutoNum type="arabicPeriod" startAt="3"/>
            </a:pPr>
            <a:r>
              <a:rPr lang="en-US" sz="4000" dirty="0" smtClean="0"/>
              <a:t>110</a:t>
            </a:r>
          </a:p>
          <a:p>
            <a:pPr marL="742950" indent="-742950">
              <a:buAutoNum type="arabicPeriod" startAt="3"/>
            </a:pPr>
            <a:r>
              <a:rPr lang="en-US" sz="4000" dirty="0" smtClean="0"/>
              <a:t>146</a:t>
            </a:r>
          </a:p>
          <a:p>
            <a:pPr marL="742950" indent="-742950">
              <a:buAutoNum type="arabicPeriod" startAt="3"/>
            </a:pPr>
            <a:r>
              <a:rPr lang="en-US" sz="4000" dirty="0" smtClean="0"/>
              <a:t>36, 72, 108, 144</a:t>
            </a:r>
          </a:p>
          <a:p>
            <a:pPr marL="742950" indent="-742950">
              <a:buAutoNum type="arabicPeriod" startAt="3"/>
            </a:pPr>
            <a:r>
              <a:rPr lang="en-US" sz="4000" dirty="0" smtClean="0"/>
              <a:t>120  *</a:t>
            </a:r>
          </a:p>
          <a:p>
            <a:pPr marL="742950" indent="-742950">
              <a:buAutoNum type="arabicPeriod" startAt="11"/>
            </a:pPr>
            <a:r>
              <a:rPr lang="en-US" sz="4000" dirty="0" smtClean="0"/>
              <a:t>136</a:t>
            </a:r>
          </a:p>
          <a:p>
            <a:pPr marL="742950" indent="-742950">
              <a:buAutoNum type="arabicPeriod" startAt="11"/>
            </a:pPr>
            <a:r>
              <a:rPr lang="en-US" sz="4000" dirty="0" smtClean="0"/>
              <a:t>88</a:t>
            </a:r>
          </a:p>
          <a:p>
            <a:pPr marL="742950" indent="-742950">
              <a:buAutoNum type="arabicPeriod" startAt="11"/>
            </a:pPr>
            <a:r>
              <a:rPr lang="en-US" sz="4000" dirty="0" smtClean="0"/>
              <a:t>59</a:t>
            </a:r>
          </a:p>
          <a:p>
            <a:pPr marL="742950" indent="-742950">
              <a:buAutoNum type="arabicPeriod" startAt="11"/>
            </a:pPr>
            <a:r>
              <a:rPr lang="en-US" sz="4000" dirty="0" smtClean="0"/>
              <a:t>110  *</a:t>
            </a:r>
          </a:p>
          <a:p>
            <a:pPr marL="742950" indent="-742950">
              <a:buAutoNum type="arabicPeriod" startAt="11"/>
            </a:pPr>
            <a:r>
              <a:rPr lang="en-US" sz="4000" dirty="0" smtClean="0"/>
              <a:t>A., B., D., E., C.</a:t>
            </a:r>
          </a:p>
          <a:p>
            <a:pPr marL="742950" indent="-742950">
              <a:buAutoNum type="arabicPeriod" startAt="18"/>
            </a:pPr>
            <a:r>
              <a:rPr lang="en-US" sz="4000" dirty="0" smtClean="0"/>
              <a:t>110</a:t>
            </a:r>
          </a:p>
          <a:p>
            <a:pPr marL="742950" indent="-742950">
              <a:buAutoNum type="arabicPeriod" startAt="18"/>
            </a:pPr>
            <a:r>
              <a:rPr lang="en-US" sz="4000" dirty="0" smtClean="0"/>
              <a:t>A. 1440  B. 36  C. 360   *</a:t>
            </a:r>
          </a:p>
          <a:p>
            <a:pPr marL="742950" indent="-742950">
              <a:buAutoNum type="arabicPeriod" startAt="21"/>
            </a:pPr>
            <a:r>
              <a:rPr lang="en-US" sz="4000" dirty="0" smtClean="0"/>
              <a:t>x=20   y=45    z=115   *</a:t>
            </a:r>
          </a:p>
          <a:p>
            <a:r>
              <a:rPr lang="en-US" sz="4000" dirty="0" smtClean="0"/>
              <a:t>26.  The student subtracted 2 instead of adding 2 to both sides!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88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190500"/>
            <a:ext cx="9757156" cy="7694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  <a:latin typeface="Comic Sans MS - 48"/>
              </a:rPr>
              <a:t>7.1 Interior and Exterior Angles</a:t>
            </a:r>
            <a:endParaRPr lang="en-US" sz="4400" dirty="0">
              <a:solidFill>
                <a:srgbClr val="000000"/>
              </a:solidFill>
              <a:latin typeface="Comic Sans MS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" y="3581400"/>
            <a:ext cx="9631172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9300"/>
                </a:solidFill>
                <a:latin typeface="Comic Sans MS - 36"/>
              </a:rPr>
              <a:t>Essential Question: What can you say about  the interior and exterior angles of a  triangle and other polygons?</a:t>
            </a:r>
            <a:endParaRPr lang="en-US" sz="2700">
              <a:solidFill>
                <a:srgbClr val="009300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65949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" y="101600"/>
            <a:ext cx="9844532" cy="144655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 - 36"/>
              </a:rPr>
              <a:t>Triangle Sum Theorem: the sum of the angle </a:t>
            </a:r>
            <a:r>
              <a:rPr lang="en-US" sz="4400" dirty="0" smtClean="0">
                <a:solidFill>
                  <a:srgbClr val="FF0000"/>
                </a:solidFill>
                <a:latin typeface="Comic Sans MS - 36"/>
              </a:rPr>
              <a:t>measures </a:t>
            </a:r>
            <a:r>
              <a:rPr lang="en-US" sz="4400" dirty="0" smtClean="0">
                <a:solidFill>
                  <a:srgbClr val="FF0000"/>
                </a:solidFill>
                <a:latin typeface="Comic Sans MS - 36"/>
              </a:rPr>
              <a:t>of a triangle is 180</a:t>
            </a:r>
            <a:endParaRPr lang="en-US" sz="4400" dirty="0">
              <a:solidFill>
                <a:srgbClr val="FF0000"/>
              </a:solidFill>
              <a:latin typeface="Comic Sans MS - 3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674" y="3087077"/>
            <a:ext cx="9201658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dirty="0" smtClean="0">
                <a:solidFill>
                  <a:srgbClr val="800080"/>
                </a:solidFill>
                <a:latin typeface="Comic Sans MS - 48"/>
              </a:rPr>
              <a:t>Question: Is it possible for a triangle to have 2 obtuse angles?  Why or why not?</a:t>
            </a:r>
            <a:endParaRPr lang="en-US" sz="3600" dirty="0">
              <a:solidFill>
                <a:srgbClr val="80008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15559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596900"/>
            <a:ext cx="5399303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omic Sans MS - 36"/>
              </a:rPr>
              <a:t>Tear out pages 314-326</a:t>
            </a:r>
            <a:endParaRPr lang="en-US" sz="3600" dirty="0">
              <a:solidFill>
                <a:srgbClr val="000000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900" y="3378200"/>
            <a:ext cx="93726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Reminder: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is a conjecture? 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 statement that is believed to be true.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795015" y="5454153"/>
            <a:ext cx="2317943" cy="543447"/>
            <a:chOff x="6795015" y="5454153"/>
            <a:chExt cx="2317943" cy="543447"/>
          </a:xfrm>
        </p:grpSpPr>
        <p:sp>
          <p:nvSpPr>
            <p:cNvPr id="4" name="Freeform 3"/>
            <p:cNvSpPr/>
            <p:nvPr/>
          </p:nvSpPr>
          <p:spPr>
            <a:xfrm>
              <a:off x="7768030" y="5848932"/>
              <a:ext cx="1149017" cy="12606"/>
            </a:xfrm>
            <a:custGeom>
              <a:avLst/>
              <a:gdLst/>
              <a:ahLst/>
              <a:cxnLst/>
              <a:rect l="0" t="0" r="0" b="0"/>
              <a:pathLst>
                <a:path w="1149017" h="12606">
                  <a:moveTo>
                    <a:pt x="992764" y="1"/>
                  </a:moveTo>
                  <a:lnTo>
                    <a:pt x="945921" y="0"/>
                  </a:lnTo>
                  <a:lnTo>
                    <a:pt x="906912" y="0"/>
                  </a:lnTo>
                  <a:lnTo>
                    <a:pt x="855695" y="0"/>
                  </a:lnTo>
                  <a:lnTo>
                    <a:pt x="796339" y="0"/>
                  </a:lnTo>
                  <a:lnTo>
                    <a:pt x="738560" y="0"/>
                  </a:lnTo>
                  <a:lnTo>
                    <a:pt x="681833" y="0"/>
                  </a:lnTo>
                  <a:lnTo>
                    <a:pt x="625808" y="0"/>
                  </a:lnTo>
                  <a:lnTo>
                    <a:pt x="573051" y="0"/>
                  </a:lnTo>
                  <a:lnTo>
                    <a:pt x="522472" y="0"/>
                  </a:lnTo>
                  <a:lnTo>
                    <a:pt x="473347" y="0"/>
                  </a:lnTo>
                  <a:lnTo>
                    <a:pt x="422389" y="0"/>
                  </a:lnTo>
                  <a:lnTo>
                    <a:pt x="370209" y="0"/>
                  </a:lnTo>
                  <a:lnTo>
                    <a:pt x="317214" y="0"/>
                  </a:lnTo>
                  <a:lnTo>
                    <a:pt x="266477" y="0"/>
                  </a:lnTo>
                  <a:lnTo>
                    <a:pt x="217247" y="0"/>
                  </a:lnTo>
                  <a:lnTo>
                    <a:pt x="169020" y="0"/>
                  </a:lnTo>
                  <a:lnTo>
                    <a:pt x="129865" y="0"/>
                  </a:lnTo>
                  <a:lnTo>
                    <a:pt x="67685" y="0"/>
                  </a:lnTo>
                  <a:lnTo>
                    <a:pt x="20441" y="0"/>
                  </a:lnTo>
                  <a:lnTo>
                    <a:pt x="0" y="0"/>
                  </a:lnTo>
                  <a:lnTo>
                    <a:pt x="44840" y="0"/>
                  </a:lnTo>
                  <a:lnTo>
                    <a:pt x="96658" y="0"/>
                  </a:lnTo>
                  <a:lnTo>
                    <a:pt x="147701" y="0"/>
                  </a:lnTo>
                  <a:lnTo>
                    <a:pt x="198399" y="0"/>
                  </a:lnTo>
                  <a:lnTo>
                    <a:pt x="260804" y="0"/>
                  </a:lnTo>
                  <a:lnTo>
                    <a:pt x="304691" y="0"/>
                  </a:lnTo>
                  <a:lnTo>
                    <a:pt x="352208" y="0"/>
                  </a:lnTo>
                  <a:lnTo>
                    <a:pt x="401340" y="0"/>
                  </a:lnTo>
                  <a:lnTo>
                    <a:pt x="454923" y="0"/>
                  </a:lnTo>
                  <a:lnTo>
                    <a:pt x="507217" y="0"/>
                  </a:lnTo>
                  <a:lnTo>
                    <a:pt x="568154" y="1401"/>
                  </a:lnTo>
                  <a:lnTo>
                    <a:pt x="624493" y="8664"/>
                  </a:lnTo>
                  <a:lnTo>
                    <a:pt x="669419" y="10854"/>
                  </a:lnTo>
                  <a:lnTo>
                    <a:pt x="728603" y="11828"/>
                  </a:lnTo>
                  <a:lnTo>
                    <a:pt x="791322" y="12261"/>
                  </a:lnTo>
                  <a:lnTo>
                    <a:pt x="842541" y="12452"/>
                  </a:lnTo>
                  <a:lnTo>
                    <a:pt x="896119" y="12538"/>
                  </a:lnTo>
                  <a:lnTo>
                    <a:pt x="951211" y="12576"/>
                  </a:lnTo>
                  <a:lnTo>
                    <a:pt x="1003708" y="12593"/>
                  </a:lnTo>
                  <a:lnTo>
                    <a:pt x="1055053" y="12600"/>
                  </a:lnTo>
                  <a:lnTo>
                    <a:pt x="1103084" y="12604"/>
                  </a:lnTo>
                  <a:lnTo>
                    <a:pt x="1143105" y="12605"/>
                  </a:lnTo>
                  <a:lnTo>
                    <a:pt x="1149016" y="11205"/>
                  </a:lnTo>
                  <a:lnTo>
                    <a:pt x="1145953" y="8871"/>
                  </a:lnTo>
                  <a:lnTo>
                    <a:pt x="1136909" y="5914"/>
                  </a:lnTo>
                  <a:lnTo>
                    <a:pt x="1082038" y="2629"/>
                  </a:lnTo>
                  <a:lnTo>
                    <a:pt x="1043876" y="1753"/>
                  </a:lnTo>
                  <a:lnTo>
                    <a:pt x="998827" y="1169"/>
                  </a:lnTo>
                  <a:lnTo>
                    <a:pt x="949185" y="779"/>
                  </a:lnTo>
                  <a:lnTo>
                    <a:pt x="896482" y="519"/>
                  </a:lnTo>
                  <a:lnTo>
                    <a:pt x="845940" y="346"/>
                  </a:lnTo>
                  <a:lnTo>
                    <a:pt x="796839" y="231"/>
                  </a:lnTo>
                  <a:lnTo>
                    <a:pt x="748698" y="154"/>
                  </a:lnTo>
                  <a:lnTo>
                    <a:pt x="696996" y="103"/>
                  </a:lnTo>
                  <a:lnTo>
                    <a:pt x="642919" y="68"/>
                  </a:lnTo>
                  <a:lnTo>
                    <a:pt x="587259" y="46"/>
                  </a:lnTo>
                  <a:lnTo>
                    <a:pt x="533345" y="30"/>
                  </a:lnTo>
                  <a:lnTo>
                    <a:pt x="480596" y="20"/>
                  </a:lnTo>
                  <a:lnTo>
                    <a:pt x="428622" y="14"/>
                  </a:lnTo>
                  <a:lnTo>
                    <a:pt x="384169" y="9"/>
                  </a:lnTo>
                  <a:lnTo>
                    <a:pt x="344729" y="6"/>
                  </a:lnTo>
                  <a:lnTo>
                    <a:pt x="283463" y="2"/>
                  </a:lnTo>
                  <a:lnTo>
                    <a:pt x="312955" y="1"/>
                  </a:lnTo>
                  <a:lnTo>
                    <a:pt x="263154" y="0"/>
                  </a:lnTo>
                  <a:lnTo>
                    <a:pt x="211225" y="1"/>
                  </a:lnTo>
                </a:path>
              </a:pathLst>
            </a:custGeom>
            <a:ln w="266700" cap="flat" cmpd="sng" algn="ctr">
              <a:solidFill>
                <a:srgbClr val="FFFFFF">
                  <a:alpha val="5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027306" y="5811789"/>
              <a:ext cx="1568880" cy="185811"/>
            </a:xfrm>
            <a:custGeom>
              <a:avLst/>
              <a:gdLst/>
              <a:ahLst/>
              <a:cxnLst/>
              <a:rect l="0" t="0" r="0" b="0"/>
              <a:pathLst>
                <a:path w="1568880" h="185811">
                  <a:moveTo>
                    <a:pt x="951949" y="24538"/>
                  </a:moveTo>
                  <a:lnTo>
                    <a:pt x="892968" y="23138"/>
                  </a:lnTo>
                  <a:lnTo>
                    <a:pt x="853370" y="17846"/>
                  </a:lnTo>
                  <a:lnTo>
                    <a:pt x="810597" y="14474"/>
                  </a:lnTo>
                  <a:lnTo>
                    <a:pt x="752669" y="10826"/>
                  </a:lnTo>
                  <a:lnTo>
                    <a:pt x="684637" y="6993"/>
                  </a:lnTo>
                  <a:lnTo>
                    <a:pt x="608470" y="4438"/>
                  </a:lnTo>
                  <a:lnTo>
                    <a:pt x="526878" y="2734"/>
                  </a:lnTo>
                  <a:lnTo>
                    <a:pt x="441671" y="1598"/>
                  </a:lnTo>
                  <a:lnTo>
                    <a:pt x="370859" y="841"/>
                  </a:lnTo>
                  <a:lnTo>
                    <a:pt x="309645" y="336"/>
                  </a:lnTo>
                  <a:lnTo>
                    <a:pt x="254830" y="0"/>
                  </a:lnTo>
                  <a:lnTo>
                    <a:pt x="204280" y="1176"/>
                  </a:lnTo>
                  <a:lnTo>
                    <a:pt x="156575" y="3361"/>
                  </a:lnTo>
                  <a:lnTo>
                    <a:pt x="110765" y="6218"/>
                  </a:lnTo>
                  <a:lnTo>
                    <a:pt x="73223" y="9524"/>
                  </a:lnTo>
                  <a:lnTo>
                    <a:pt x="12833" y="16932"/>
                  </a:lnTo>
                  <a:lnTo>
                    <a:pt x="931" y="20868"/>
                  </a:lnTo>
                  <a:lnTo>
                    <a:pt x="0" y="24892"/>
                  </a:lnTo>
                  <a:lnTo>
                    <a:pt x="16238" y="33099"/>
                  </a:lnTo>
                  <a:lnTo>
                    <a:pt x="75087" y="45594"/>
                  </a:lnTo>
                  <a:lnTo>
                    <a:pt x="120868" y="49780"/>
                  </a:lnTo>
                  <a:lnTo>
                    <a:pt x="175199" y="53972"/>
                  </a:lnTo>
                  <a:lnTo>
                    <a:pt x="261841" y="59568"/>
                  </a:lnTo>
                  <a:lnTo>
                    <a:pt x="370025" y="66099"/>
                  </a:lnTo>
                  <a:lnTo>
                    <a:pt x="492568" y="73255"/>
                  </a:lnTo>
                  <a:lnTo>
                    <a:pt x="592472" y="80826"/>
                  </a:lnTo>
                  <a:lnTo>
                    <a:pt x="677283" y="88675"/>
                  </a:lnTo>
                  <a:lnTo>
                    <a:pt x="752031" y="96709"/>
                  </a:lnTo>
                  <a:lnTo>
                    <a:pt x="825673" y="106266"/>
                  </a:lnTo>
                  <a:lnTo>
                    <a:pt x="898578" y="116840"/>
                  </a:lnTo>
                  <a:lnTo>
                    <a:pt x="970993" y="128091"/>
                  </a:lnTo>
                  <a:lnTo>
                    <a:pt x="1040278" y="136992"/>
                  </a:lnTo>
                  <a:lnTo>
                    <a:pt x="1107476" y="144327"/>
                  </a:lnTo>
                  <a:lnTo>
                    <a:pt x="1173284" y="150618"/>
                  </a:lnTo>
                  <a:lnTo>
                    <a:pt x="1233964" y="156212"/>
                  </a:lnTo>
                  <a:lnTo>
                    <a:pt x="1291225" y="161342"/>
                  </a:lnTo>
                  <a:lnTo>
                    <a:pt x="1346206" y="166162"/>
                  </a:lnTo>
                  <a:lnTo>
                    <a:pt x="1394064" y="170776"/>
                  </a:lnTo>
                  <a:lnTo>
                    <a:pt x="1437176" y="175254"/>
                  </a:lnTo>
                  <a:lnTo>
                    <a:pt x="1477121" y="179639"/>
                  </a:lnTo>
                  <a:lnTo>
                    <a:pt x="1536444" y="184511"/>
                  </a:lnTo>
                  <a:lnTo>
                    <a:pt x="1560107" y="185810"/>
                  </a:lnTo>
                  <a:lnTo>
                    <a:pt x="1568879" y="183876"/>
                  </a:lnTo>
                  <a:lnTo>
                    <a:pt x="1567724" y="179785"/>
                  </a:lnTo>
                  <a:lnTo>
                    <a:pt x="1559951" y="174256"/>
                  </a:lnTo>
                  <a:lnTo>
                    <a:pt x="1513966" y="156908"/>
                  </a:lnTo>
                  <a:lnTo>
                    <a:pt x="1482094" y="146399"/>
                  </a:lnTo>
                  <a:lnTo>
                    <a:pt x="1432834" y="135191"/>
                  </a:lnTo>
                  <a:lnTo>
                    <a:pt x="1371982" y="123518"/>
                  </a:lnTo>
                  <a:lnTo>
                    <a:pt x="1303402" y="111534"/>
                  </a:lnTo>
                  <a:lnTo>
                    <a:pt x="1236673" y="102144"/>
                  </a:lnTo>
                  <a:lnTo>
                    <a:pt x="1171178" y="94483"/>
                  </a:lnTo>
                  <a:lnTo>
                    <a:pt x="1106505" y="87976"/>
                  </a:lnTo>
                  <a:lnTo>
                    <a:pt x="1032577" y="83637"/>
                  </a:lnTo>
                  <a:lnTo>
                    <a:pt x="952477" y="80745"/>
                  </a:lnTo>
                  <a:lnTo>
                    <a:pt x="868265" y="78817"/>
                  </a:lnTo>
                  <a:lnTo>
                    <a:pt x="788313" y="77531"/>
                  </a:lnTo>
                  <a:lnTo>
                    <a:pt x="711201" y="76674"/>
                  </a:lnTo>
                  <a:lnTo>
                    <a:pt x="635984" y="76103"/>
                  </a:lnTo>
                  <a:lnTo>
                    <a:pt x="576034" y="74321"/>
                  </a:lnTo>
                  <a:lnTo>
                    <a:pt x="526263" y="71733"/>
                  </a:lnTo>
                  <a:lnTo>
                    <a:pt x="483278" y="68607"/>
                  </a:lnTo>
                  <a:lnTo>
                    <a:pt x="428047" y="57664"/>
                  </a:lnTo>
                  <a:lnTo>
                    <a:pt x="392411" y="43223"/>
                  </a:lnTo>
                  <a:lnTo>
                    <a:pt x="384704" y="37144"/>
                  </a:lnTo>
                </a:path>
              </a:pathLst>
            </a:custGeom>
            <a:ln w="266700" cap="flat" cmpd="sng" algn="ctr">
              <a:solidFill>
                <a:srgbClr val="FFFFFF">
                  <a:alpha val="5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084268" y="5836327"/>
              <a:ext cx="2028690" cy="63029"/>
            </a:xfrm>
            <a:custGeom>
              <a:avLst/>
              <a:gdLst/>
              <a:ahLst/>
              <a:cxnLst/>
              <a:rect l="0" t="0" r="0" b="0"/>
              <a:pathLst>
                <a:path w="2028690" h="63029">
                  <a:moveTo>
                    <a:pt x="327742" y="0"/>
                  </a:moveTo>
                  <a:lnTo>
                    <a:pt x="294283" y="0"/>
                  </a:lnTo>
                  <a:lnTo>
                    <a:pt x="295632" y="1401"/>
                  </a:lnTo>
                  <a:lnTo>
                    <a:pt x="327010" y="6692"/>
                  </a:lnTo>
                  <a:lnTo>
                    <a:pt x="369272" y="11464"/>
                  </a:lnTo>
                  <a:lnTo>
                    <a:pt x="426860" y="17447"/>
                  </a:lnTo>
                  <a:lnTo>
                    <a:pt x="494664" y="24237"/>
                  </a:lnTo>
                  <a:lnTo>
                    <a:pt x="581885" y="31565"/>
                  </a:lnTo>
                  <a:lnTo>
                    <a:pt x="682051" y="39251"/>
                  </a:lnTo>
                  <a:lnTo>
                    <a:pt x="790846" y="47177"/>
                  </a:lnTo>
                  <a:lnTo>
                    <a:pt x="925003" y="52460"/>
                  </a:lnTo>
                  <a:lnTo>
                    <a:pt x="1076067" y="55982"/>
                  </a:lnTo>
                  <a:lnTo>
                    <a:pt x="1238403" y="58331"/>
                  </a:lnTo>
                  <a:lnTo>
                    <a:pt x="1373239" y="59896"/>
                  </a:lnTo>
                  <a:lnTo>
                    <a:pt x="1489742" y="60940"/>
                  </a:lnTo>
                  <a:lnTo>
                    <a:pt x="1594021" y="61636"/>
                  </a:lnTo>
                  <a:lnTo>
                    <a:pt x="1678947" y="62100"/>
                  </a:lnTo>
                  <a:lnTo>
                    <a:pt x="1750972" y="62409"/>
                  </a:lnTo>
                  <a:lnTo>
                    <a:pt x="1814394" y="62615"/>
                  </a:lnTo>
                  <a:lnTo>
                    <a:pt x="1865080" y="62752"/>
                  </a:lnTo>
                  <a:lnTo>
                    <a:pt x="1907273" y="62844"/>
                  </a:lnTo>
                  <a:lnTo>
                    <a:pt x="1943807" y="62906"/>
                  </a:lnTo>
                  <a:lnTo>
                    <a:pt x="1999339" y="62973"/>
                  </a:lnTo>
                  <a:lnTo>
                    <a:pt x="2028689" y="61603"/>
                  </a:lnTo>
                  <a:lnTo>
                    <a:pt x="2024750" y="59277"/>
                  </a:lnTo>
                  <a:lnTo>
                    <a:pt x="1971430" y="45479"/>
                  </a:lnTo>
                  <a:lnTo>
                    <a:pt x="1924779" y="37488"/>
                  </a:lnTo>
                  <a:lnTo>
                    <a:pt x="1896651" y="33396"/>
                  </a:lnTo>
                  <a:lnTo>
                    <a:pt x="1835881" y="30668"/>
                  </a:lnTo>
                  <a:lnTo>
                    <a:pt x="1753350" y="28849"/>
                  </a:lnTo>
                  <a:lnTo>
                    <a:pt x="1656311" y="27636"/>
                  </a:lnTo>
                  <a:lnTo>
                    <a:pt x="1549600" y="26828"/>
                  </a:lnTo>
                  <a:lnTo>
                    <a:pt x="1436441" y="26289"/>
                  </a:lnTo>
                  <a:lnTo>
                    <a:pt x="1318984" y="25930"/>
                  </a:lnTo>
                  <a:lnTo>
                    <a:pt x="1202863" y="25690"/>
                  </a:lnTo>
                  <a:lnTo>
                    <a:pt x="1087632" y="25531"/>
                  </a:lnTo>
                  <a:lnTo>
                    <a:pt x="972995" y="25424"/>
                  </a:lnTo>
                  <a:lnTo>
                    <a:pt x="844748" y="28155"/>
                  </a:lnTo>
                  <a:lnTo>
                    <a:pt x="707428" y="32776"/>
                  </a:lnTo>
                  <a:lnTo>
                    <a:pt x="564058" y="38658"/>
                  </a:lnTo>
                  <a:lnTo>
                    <a:pt x="450271" y="42579"/>
                  </a:lnTo>
                  <a:lnTo>
                    <a:pt x="356205" y="45194"/>
                  </a:lnTo>
                  <a:lnTo>
                    <a:pt x="275286" y="46936"/>
                  </a:lnTo>
                  <a:lnTo>
                    <a:pt x="215738" y="49499"/>
                  </a:lnTo>
                  <a:lnTo>
                    <a:pt x="170436" y="52608"/>
                  </a:lnTo>
                  <a:lnTo>
                    <a:pt x="134633" y="56081"/>
                  </a:lnTo>
                  <a:lnTo>
                    <a:pt x="72442" y="59940"/>
                  </a:lnTo>
                  <a:lnTo>
                    <a:pt x="16329" y="62113"/>
                  </a:lnTo>
                  <a:lnTo>
                    <a:pt x="0" y="63028"/>
                  </a:lnTo>
                </a:path>
              </a:pathLst>
            </a:custGeom>
            <a:ln w="266700" cap="flat" cmpd="sng" algn="ctr">
              <a:solidFill>
                <a:srgbClr val="FFFFFF">
                  <a:alpha val="5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084268" y="589935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66700" cap="flat" cmpd="sng" algn="ctr">
              <a:solidFill>
                <a:srgbClr val="FFFFFF">
                  <a:alpha val="5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832219" y="5886704"/>
              <a:ext cx="252096" cy="12701"/>
            </a:xfrm>
            <a:custGeom>
              <a:avLst/>
              <a:gdLst/>
              <a:ahLst/>
              <a:cxnLst/>
              <a:rect l="0" t="0" r="0" b="0"/>
              <a:pathLst>
                <a:path w="252096" h="12701">
                  <a:moveTo>
                    <a:pt x="252095" y="12700"/>
                  </a:moveTo>
                  <a:lnTo>
                    <a:pt x="0" y="0"/>
                  </a:lnTo>
                </a:path>
              </a:pathLst>
            </a:custGeom>
            <a:ln w="266700" cap="flat" cmpd="sng" algn="ctr">
              <a:solidFill>
                <a:srgbClr val="FFFFFF">
                  <a:alpha val="5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819553" y="588674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66700" cap="flat" cmpd="sng" algn="ctr">
              <a:solidFill>
                <a:srgbClr val="FFFFFF">
                  <a:alpha val="5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795015" y="5454153"/>
              <a:ext cx="198450" cy="487659"/>
            </a:xfrm>
            <a:custGeom>
              <a:avLst/>
              <a:gdLst/>
              <a:ahLst/>
              <a:cxnLst/>
              <a:rect l="0" t="0" r="0" b="0"/>
              <a:pathLst>
                <a:path w="198450" h="487659">
                  <a:moveTo>
                    <a:pt x="24538" y="432596"/>
                  </a:moveTo>
                  <a:lnTo>
                    <a:pt x="24538" y="377747"/>
                  </a:lnTo>
                  <a:lnTo>
                    <a:pt x="24538" y="357797"/>
                  </a:lnTo>
                  <a:lnTo>
                    <a:pt x="17846" y="418009"/>
                  </a:lnTo>
                  <a:lnTo>
                    <a:pt x="6992" y="479474"/>
                  </a:lnTo>
                  <a:lnTo>
                    <a:pt x="4437" y="487658"/>
                  </a:lnTo>
                  <a:lnTo>
                    <a:pt x="2734" y="487512"/>
                  </a:lnTo>
                  <a:lnTo>
                    <a:pt x="0" y="433639"/>
                  </a:lnTo>
                  <a:lnTo>
                    <a:pt x="10830" y="397110"/>
                  </a:lnTo>
                  <a:lnTo>
                    <a:pt x="31051" y="356599"/>
                  </a:lnTo>
                  <a:lnTo>
                    <a:pt x="58713" y="301244"/>
                  </a:lnTo>
                  <a:lnTo>
                    <a:pt x="73933" y="267995"/>
                  </a:lnTo>
                  <a:lnTo>
                    <a:pt x="89683" y="231822"/>
                  </a:lnTo>
                  <a:lnTo>
                    <a:pt x="105784" y="193701"/>
                  </a:lnTo>
                  <a:lnTo>
                    <a:pt x="120720" y="155682"/>
                  </a:lnTo>
                  <a:lnTo>
                    <a:pt x="134879" y="117730"/>
                  </a:lnTo>
                  <a:lnTo>
                    <a:pt x="148521" y="79824"/>
                  </a:lnTo>
                  <a:lnTo>
                    <a:pt x="171148" y="26500"/>
                  </a:lnTo>
                  <a:lnTo>
                    <a:pt x="181103" y="6398"/>
                  </a:lnTo>
                  <a:lnTo>
                    <a:pt x="187741" y="0"/>
                  </a:lnTo>
                  <a:lnTo>
                    <a:pt x="192165" y="2737"/>
                  </a:lnTo>
                  <a:lnTo>
                    <a:pt x="197081" y="24454"/>
                  </a:lnTo>
                  <a:lnTo>
                    <a:pt x="198449" y="76052"/>
                  </a:lnTo>
                  <a:lnTo>
                    <a:pt x="189205" y="132892"/>
                  </a:lnTo>
                  <a:lnTo>
                    <a:pt x="165431" y="194896"/>
                  </a:lnTo>
                  <a:lnTo>
                    <a:pt x="154386" y="224707"/>
                  </a:lnTo>
                  <a:lnTo>
                    <a:pt x="128206" y="274140"/>
                  </a:lnTo>
                  <a:lnTo>
                    <a:pt x="117348" y="302077"/>
                  </a:lnTo>
                  <a:lnTo>
                    <a:pt x="112777" y="306541"/>
                  </a:lnTo>
                </a:path>
              </a:pathLst>
            </a:custGeom>
            <a:ln w="266700" cap="flat" cmpd="sng" algn="ctr">
              <a:solidFill>
                <a:srgbClr val="FFFFFF">
                  <a:alpha val="5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>
            <a:off x="5218864" y="592457"/>
            <a:ext cx="75429" cy="707629"/>
          </a:xfrm>
          <a:custGeom>
            <a:avLst/>
            <a:gdLst/>
            <a:ahLst/>
            <a:cxnLst/>
            <a:rect l="0" t="0" r="0" b="0"/>
            <a:pathLst>
              <a:path w="75429" h="707629">
                <a:moveTo>
                  <a:pt x="75428" y="0"/>
                </a:moveTo>
                <a:lnTo>
                  <a:pt x="75428" y="54848"/>
                </a:lnTo>
                <a:lnTo>
                  <a:pt x="75428" y="109625"/>
                </a:lnTo>
                <a:lnTo>
                  <a:pt x="75428" y="171608"/>
                </a:lnTo>
                <a:lnTo>
                  <a:pt x="71694" y="232925"/>
                </a:lnTo>
                <a:lnTo>
                  <a:pt x="65365" y="281399"/>
                </a:lnTo>
                <a:lnTo>
                  <a:pt x="57883" y="335624"/>
                </a:lnTo>
                <a:lnTo>
                  <a:pt x="49890" y="392405"/>
                </a:lnTo>
                <a:lnTo>
                  <a:pt x="43069" y="447520"/>
                </a:lnTo>
                <a:lnTo>
                  <a:pt x="40037" y="495359"/>
                </a:lnTo>
                <a:lnTo>
                  <a:pt x="31639" y="548280"/>
                </a:lnTo>
                <a:lnTo>
                  <a:pt x="26972" y="597264"/>
                </a:lnTo>
                <a:lnTo>
                  <a:pt x="15331" y="658145"/>
                </a:lnTo>
                <a:lnTo>
                  <a:pt x="5021" y="707628"/>
                </a:lnTo>
                <a:lnTo>
                  <a:pt x="3279" y="705653"/>
                </a:lnTo>
                <a:lnTo>
                  <a:pt x="828" y="661945"/>
                </a:lnTo>
                <a:lnTo>
                  <a:pt x="254" y="605132"/>
                </a:lnTo>
                <a:lnTo>
                  <a:pt x="102" y="564491"/>
                </a:lnTo>
                <a:lnTo>
                  <a:pt x="0" y="519189"/>
                </a:lnTo>
                <a:lnTo>
                  <a:pt x="4133" y="467979"/>
                </a:lnTo>
                <a:lnTo>
                  <a:pt x="11091" y="412829"/>
                </a:lnTo>
                <a:lnTo>
                  <a:pt x="19931" y="355054"/>
                </a:lnTo>
                <a:lnTo>
                  <a:pt x="27225" y="308133"/>
                </a:lnTo>
                <a:lnTo>
                  <a:pt x="33489" y="268449"/>
                </a:lnTo>
                <a:lnTo>
                  <a:pt x="42783" y="206148"/>
                </a:lnTo>
                <a:lnTo>
                  <a:pt x="45261" y="183652"/>
                </a:lnTo>
                <a:lnTo>
                  <a:pt x="50217" y="126054"/>
                </a:lnTo>
              </a:path>
            </a:pathLst>
          </a:custGeom>
          <a:ln w="266700" cap="flat" cmpd="sng" algn="ctr">
            <a:solidFill>
              <a:srgbClr val="FFFFFF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211666" y="5831649"/>
            <a:ext cx="1306471" cy="206366"/>
            <a:chOff x="6211666" y="5831649"/>
            <a:chExt cx="1306471" cy="206366"/>
          </a:xfrm>
        </p:grpSpPr>
        <p:sp>
          <p:nvSpPr>
            <p:cNvPr id="13" name="Freeform 12"/>
            <p:cNvSpPr/>
            <p:nvPr/>
          </p:nvSpPr>
          <p:spPr>
            <a:xfrm>
              <a:off x="7273350" y="5917858"/>
              <a:ext cx="71933" cy="120157"/>
            </a:xfrm>
            <a:custGeom>
              <a:avLst/>
              <a:gdLst/>
              <a:ahLst/>
              <a:cxnLst/>
              <a:rect l="0" t="0" r="0" b="0"/>
              <a:pathLst>
                <a:path w="71933" h="120157">
                  <a:moveTo>
                    <a:pt x="12605" y="120156"/>
                  </a:moveTo>
                  <a:lnTo>
                    <a:pt x="12605" y="93389"/>
                  </a:lnTo>
                  <a:lnTo>
                    <a:pt x="32681" y="36593"/>
                  </a:lnTo>
                  <a:lnTo>
                    <a:pt x="57476" y="9252"/>
                  </a:lnTo>
                  <a:lnTo>
                    <a:pt x="71932" y="0"/>
                  </a:lnTo>
                  <a:lnTo>
                    <a:pt x="70364" y="7838"/>
                  </a:lnTo>
                  <a:lnTo>
                    <a:pt x="38742" y="53897"/>
                  </a:lnTo>
                  <a:lnTo>
                    <a:pt x="0" y="107551"/>
                  </a:lnTo>
                </a:path>
              </a:pathLst>
            </a:custGeom>
            <a:ln w="381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211666" y="5831649"/>
              <a:ext cx="1306471" cy="206366"/>
            </a:xfrm>
            <a:custGeom>
              <a:avLst/>
              <a:gdLst/>
              <a:ahLst/>
              <a:cxnLst/>
              <a:rect l="0" t="0" r="0" b="0"/>
              <a:pathLst>
                <a:path w="1306471" h="206366">
                  <a:moveTo>
                    <a:pt x="1061684" y="193760"/>
                  </a:moveTo>
                  <a:lnTo>
                    <a:pt x="1011625" y="169431"/>
                  </a:lnTo>
                  <a:lnTo>
                    <a:pt x="980690" y="155131"/>
                  </a:lnTo>
                  <a:lnTo>
                    <a:pt x="944661" y="138595"/>
                  </a:lnTo>
                  <a:lnTo>
                    <a:pt x="902433" y="123369"/>
                  </a:lnTo>
                  <a:lnTo>
                    <a:pt x="856073" y="109016"/>
                  </a:lnTo>
                  <a:lnTo>
                    <a:pt x="806959" y="95246"/>
                  </a:lnTo>
                  <a:lnTo>
                    <a:pt x="758810" y="83264"/>
                  </a:lnTo>
                  <a:lnTo>
                    <a:pt x="711304" y="72476"/>
                  </a:lnTo>
                  <a:lnTo>
                    <a:pt x="664226" y="62482"/>
                  </a:lnTo>
                  <a:lnTo>
                    <a:pt x="607630" y="55820"/>
                  </a:lnTo>
                  <a:lnTo>
                    <a:pt x="544688" y="51378"/>
                  </a:lnTo>
                  <a:lnTo>
                    <a:pt x="477516" y="48417"/>
                  </a:lnTo>
                  <a:lnTo>
                    <a:pt x="406124" y="50645"/>
                  </a:lnTo>
                  <a:lnTo>
                    <a:pt x="331917" y="56332"/>
                  </a:lnTo>
                  <a:lnTo>
                    <a:pt x="255834" y="64325"/>
                  </a:lnTo>
                  <a:lnTo>
                    <a:pt x="193907" y="72455"/>
                  </a:lnTo>
                  <a:lnTo>
                    <a:pt x="141418" y="80676"/>
                  </a:lnTo>
                  <a:lnTo>
                    <a:pt x="95220" y="88958"/>
                  </a:lnTo>
                  <a:lnTo>
                    <a:pt x="32685" y="105630"/>
                  </a:lnTo>
                  <a:lnTo>
                    <a:pt x="10126" y="113998"/>
                  </a:lnTo>
                  <a:lnTo>
                    <a:pt x="689" y="120977"/>
                  </a:lnTo>
                  <a:lnTo>
                    <a:pt x="0" y="127030"/>
                  </a:lnTo>
                  <a:lnTo>
                    <a:pt x="5144" y="132466"/>
                  </a:lnTo>
                  <a:lnTo>
                    <a:pt x="65917" y="140117"/>
                  </a:lnTo>
                  <a:lnTo>
                    <a:pt x="107913" y="141191"/>
                  </a:lnTo>
                  <a:lnTo>
                    <a:pt x="161122" y="141907"/>
                  </a:lnTo>
                  <a:lnTo>
                    <a:pt x="221805" y="142384"/>
                  </a:lnTo>
                  <a:lnTo>
                    <a:pt x="294475" y="141302"/>
                  </a:lnTo>
                  <a:lnTo>
                    <a:pt x="375135" y="139180"/>
                  </a:lnTo>
                  <a:lnTo>
                    <a:pt x="461123" y="136364"/>
                  </a:lnTo>
                  <a:lnTo>
                    <a:pt x="559066" y="128884"/>
                  </a:lnTo>
                  <a:lnTo>
                    <a:pt x="664978" y="118296"/>
                  </a:lnTo>
                  <a:lnTo>
                    <a:pt x="776204" y="105635"/>
                  </a:lnTo>
                  <a:lnTo>
                    <a:pt x="875566" y="94392"/>
                  </a:lnTo>
                  <a:lnTo>
                    <a:pt x="967018" y="84096"/>
                  </a:lnTo>
                  <a:lnTo>
                    <a:pt x="1053196" y="74431"/>
                  </a:lnTo>
                  <a:lnTo>
                    <a:pt x="1120453" y="62385"/>
                  </a:lnTo>
                  <a:lnTo>
                    <a:pt x="1175096" y="48751"/>
                  </a:lnTo>
                  <a:lnTo>
                    <a:pt x="1221328" y="34060"/>
                  </a:lnTo>
                  <a:lnTo>
                    <a:pt x="1283902" y="10267"/>
                  </a:lnTo>
                  <a:lnTo>
                    <a:pt x="1306470" y="0"/>
                  </a:lnTo>
                  <a:lnTo>
                    <a:pt x="1166050" y="11364"/>
                  </a:lnTo>
                  <a:lnTo>
                    <a:pt x="916968" y="37148"/>
                  </a:lnTo>
                  <a:lnTo>
                    <a:pt x="595446" y="72544"/>
                  </a:lnTo>
                  <a:lnTo>
                    <a:pt x="502951" y="103146"/>
                  </a:lnTo>
                  <a:lnTo>
                    <a:pt x="563141" y="130549"/>
                  </a:lnTo>
                  <a:lnTo>
                    <a:pt x="725120" y="155821"/>
                  </a:lnTo>
                  <a:lnTo>
                    <a:pt x="833106" y="172669"/>
                  </a:lnTo>
                  <a:lnTo>
                    <a:pt x="905097" y="183901"/>
                  </a:lnTo>
                  <a:lnTo>
                    <a:pt x="1049078" y="206365"/>
                  </a:lnTo>
                </a:path>
              </a:pathLst>
            </a:custGeom>
            <a:ln w="381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5603454" y="5421290"/>
            <a:ext cx="3583523" cy="697681"/>
          </a:xfrm>
          <a:custGeom>
            <a:avLst/>
            <a:gdLst/>
            <a:ahLst/>
            <a:cxnLst/>
            <a:rect l="0" t="0" r="0" b="0"/>
            <a:pathLst>
              <a:path w="3583523" h="697681">
                <a:moveTo>
                  <a:pt x="1606868" y="616724"/>
                </a:moveTo>
                <a:lnTo>
                  <a:pt x="1586792" y="610032"/>
                </a:lnTo>
                <a:lnTo>
                  <a:pt x="1586482" y="608061"/>
                </a:lnTo>
                <a:lnTo>
                  <a:pt x="1637441" y="593692"/>
                </a:lnTo>
                <a:lnTo>
                  <a:pt x="1660865" y="584562"/>
                </a:lnTo>
                <a:lnTo>
                  <a:pt x="1718499" y="568672"/>
                </a:lnTo>
                <a:lnTo>
                  <a:pt x="1798940" y="548274"/>
                </a:lnTo>
                <a:lnTo>
                  <a:pt x="1894585" y="524871"/>
                </a:lnTo>
                <a:lnTo>
                  <a:pt x="1983560" y="503666"/>
                </a:lnTo>
                <a:lnTo>
                  <a:pt x="2068087" y="483927"/>
                </a:lnTo>
                <a:lnTo>
                  <a:pt x="2149649" y="465166"/>
                </a:lnTo>
                <a:lnTo>
                  <a:pt x="2216629" y="449857"/>
                </a:lnTo>
                <a:lnTo>
                  <a:pt x="2273888" y="436850"/>
                </a:lnTo>
                <a:lnTo>
                  <a:pt x="2324667" y="425377"/>
                </a:lnTo>
                <a:lnTo>
                  <a:pt x="2369724" y="412126"/>
                </a:lnTo>
                <a:lnTo>
                  <a:pt x="2410966" y="397690"/>
                </a:lnTo>
                <a:lnTo>
                  <a:pt x="2449666" y="382463"/>
                </a:lnTo>
                <a:lnTo>
                  <a:pt x="2511341" y="365545"/>
                </a:lnTo>
                <a:lnTo>
                  <a:pt x="2546689" y="358025"/>
                </a:lnTo>
                <a:lnTo>
                  <a:pt x="2544349" y="356021"/>
                </a:lnTo>
                <a:lnTo>
                  <a:pt x="2497172" y="353198"/>
                </a:lnTo>
                <a:lnTo>
                  <a:pt x="2473523" y="352802"/>
                </a:lnTo>
                <a:lnTo>
                  <a:pt x="2421341" y="352538"/>
                </a:lnTo>
                <a:lnTo>
                  <a:pt x="2350136" y="352362"/>
                </a:lnTo>
                <a:lnTo>
                  <a:pt x="2266252" y="352245"/>
                </a:lnTo>
                <a:lnTo>
                  <a:pt x="2183716" y="352167"/>
                </a:lnTo>
                <a:lnTo>
                  <a:pt x="2102082" y="352114"/>
                </a:lnTo>
                <a:lnTo>
                  <a:pt x="2021047" y="352080"/>
                </a:lnTo>
                <a:lnTo>
                  <a:pt x="1957219" y="352056"/>
                </a:lnTo>
                <a:lnTo>
                  <a:pt x="1904864" y="352041"/>
                </a:lnTo>
                <a:lnTo>
                  <a:pt x="1860156" y="352030"/>
                </a:lnTo>
                <a:lnTo>
                  <a:pt x="1820546" y="354825"/>
                </a:lnTo>
                <a:lnTo>
                  <a:pt x="1784335" y="359489"/>
                </a:lnTo>
                <a:lnTo>
                  <a:pt x="1736164" y="369340"/>
                </a:lnTo>
                <a:lnTo>
                  <a:pt x="1735084" y="371967"/>
                </a:lnTo>
                <a:lnTo>
                  <a:pt x="1792389" y="375664"/>
                </a:lnTo>
                <a:lnTo>
                  <a:pt x="1827190" y="376183"/>
                </a:lnTo>
                <a:lnTo>
                  <a:pt x="1867199" y="376529"/>
                </a:lnTo>
                <a:lnTo>
                  <a:pt x="1910678" y="376760"/>
                </a:lnTo>
                <a:lnTo>
                  <a:pt x="1956472" y="376913"/>
                </a:lnTo>
                <a:lnTo>
                  <a:pt x="1996805" y="377016"/>
                </a:lnTo>
                <a:lnTo>
                  <a:pt x="2033498" y="377084"/>
                </a:lnTo>
                <a:lnTo>
                  <a:pt x="2094811" y="375759"/>
                </a:lnTo>
                <a:lnTo>
                  <a:pt x="2154352" y="368540"/>
                </a:lnTo>
                <a:lnTo>
                  <a:pt x="2192847" y="365778"/>
                </a:lnTo>
                <a:lnTo>
                  <a:pt x="2151652" y="364960"/>
                </a:lnTo>
                <a:lnTo>
                  <a:pt x="2089432" y="364768"/>
                </a:lnTo>
                <a:lnTo>
                  <a:pt x="2037825" y="364718"/>
                </a:lnTo>
                <a:lnTo>
                  <a:pt x="1974008" y="364684"/>
                </a:lnTo>
                <a:lnTo>
                  <a:pt x="1902049" y="364661"/>
                </a:lnTo>
                <a:lnTo>
                  <a:pt x="1838671" y="368848"/>
                </a:lnTo>
                <a:lnTo>
                  <a:pt x="1781012" y="375840"/>
                </a:lnTo>
                <a:lnTo>
                  <a:pt x="1727165" y="384704"/>
                </a:lnTo>
                <a:lnTo>
                  <a:pt x="1673060" y="396216"/>
                </a:lnTo>
                <a:lnTo>
                  <a:pt x="1618782" y="409493"/>
                </a:lnTo>
                <a:lnTo>
                  <a:pt x="1564389" y="423947"/>
                </a:lnTo>
                <a:lnTo>
                  <a:pt x="1515522" y="436383"/>
                </a:lnTo>
                <a:lnTo>
                  <a:pt x="1470337" y="447476"/>
                </a:lnTo>
                <a:lnTo>
                  <a:pt x="1427610" y="457672"/>
                </a:lnTo>
                <a:lnTo>
                  <a:pt x="1365195" y="472736"/>
                </a:lnTo>
                <a:lnTo>
                  <a:pt x="1331385" y="482700"/>
                </a:lnTo>
                <a:lnTo>
                  <a:pt x="1332174" y="485356"/>
                </a:lnTo>
                <a:lnTo>
                  <a:pt x="1393440" y="489971"/>
                </a:lnTo>
                <a:lnTo>
                  <a:pt x="1451346" y="490463"/>
                </a:lnTo>
                <a:lnTo>
                  <a:pt x="1497130" y="490578"/>
                </a:lnTo>
                <a:lnTo>
                  <a:pt x="1547715" y="487807"/>
                </a:lnTo>
                <a:lnTo>
                  <a:pt x="1616454" y="483159"/>
                </a:lnTo>
                <a:lnTo>
                  <a:pt x="1697295" y="477259"/>
                </a:lnTo>
                <a:lnTo>
                  <a:pt x="1805812" y="470525"/>
                </a:lnTo>
                <a:lnTo>
                  <a:pt x="1932781" y="463233"/>
                </a:lnTo>
                <a:lnTo>
                  <a:pt x="2072051" y="455572"/>
                </a:lnTo>
                <a:lnTo>
                  <a:pt x="2183105" y="449063"/>
                </a:lnTo>
                <a:lnTo>
                  <a:pt x="2275349" y="443324"/>
                </a:lnTo>
                <a:lnTo>
                  <a:pt x="2355053" y="438097"/>
                </a:lnTo>
                <a:lnTo>
                  <a:pt x="2426397" y="433211"/>
                </a:lnTo>
                <a:lnTo>
                  <a:pt x="2492167" y="428554"/>
                </a:lnTo>
                <a:lnTo>
                  <a:pt x="2554222" y="424048"/>
                </a:lnTo>
                <a:lnTo>
                  <a:pt x="2606798" y="419644"/>
                </a:lnTo>
                <a:lnTo>
                  <a:pt x="2653052" y="415307"/>
                </a:lnTo>
                <a:lnTo>
                  <a:pt x="2695094" y="411016"/>
                </a:lnTo>
                <a:lnTo>
                  <a:pt x="2731525" y="406753"/>
                </a:lnTo>
                <a:lnTo>
                  <a:pt x="2794413" y="398283"/>
                </a:lnTo>
                <a:lnTo>
                  <a:pt x="2808943" y="395464"/>
                </a:lnTo>
                <a:lnTo>
                  <a:pt x="2813027" y="393585"/>
                </a:lnTo>
                <a:lnTo>
                  <a:pt x="2779326" y="383877"/>
                </a:lnTo>
                <a:lnTo>
                  <a:pt x="2721329" y="379193"/>
                </a:lnTo>
                <a:lnTo>
                  <a:pt x="2678767" y="378097"/>
                </a:lnTo>
                <a:lnTo>
                  <a:pt x="2623902" y="380411"/>
                </a:lnTo>
                <a:lnTo>
                  <a:pt x="2581819" y="384950"/>
                </a:lnTo>
                <a:lnTo>
                  <a:pt x="2534155" y="390777"/>
                </a:lnTo>
                <a:lnTo>
                  <a:pt x="2481371" y="398864"/>
                </a:lnTo>
                <a:lnTo>
                  <a:pt x="2425172" y="408457"/>
                </a:lnTo>
                <a:lnTo>
                  <a:pt x="2366697" y="419054"/>
                </a:lnTo>
                <a:lnTo>
                  <a:pt x="2316509" y="428920"/>
                </a:lnTo>
                <a:lnTo>
                  <a:pt x="2271845" y="438298"/>
                </a:lnTo>
                <a:lnTo>
                  <a:pt x="2230864" y="447352"/>
                </a:lnTo>
                <a:lnTo>
                  <a:pt x="2174126" y="461146"/>
                </a:lnTo>
                <a:lnTo>
                  <a:pt x="2153113" y="466786"/>
                </a:lnTo>
                <a:lnTo>
                  <a:pt x="2147508" y="470545"/>
                </a:lnTo>
                <a:lnTo>
                  <a:pt x="2152175" y="473052"/>
                </a:lnTo>
                <a:lnTo>
                  <a:pt x="2206663" y="477074"/>
                </a:lnTo>
                <a:lnTo>
                  <a:pt x="2249740" y="477624"/>
                </a:lnTo>
                <a:lnTo>
                  <a:pt x="2301566" y="476468"/>
                </a:lnTo>
                <a:lnTo>
                  <a:pt x="2357281" y="471286"/>
                </a:lnTo>
                <a:lnTo>
                  <a:pt x="2414724" y="464314"/>
                </a:lnTo>
                <a:lnTo>
                  <a:pt x="2470134" y="457947"/>
                </a:lnTo>
                <a:lnTo>
                  <a:pt x="2518104" y="455118"/>
                </a:lnTo>
                <a:lnTo>
                  <a:pt x="2566502" y="450125"/>
                </a:lnTo>
                <a:lnTo>
                  <a:pt x="2614623" y="444638"/>
                </a:lnTo>
                <a:lnTo>
                  <a:pt x="2669882" y="440148"/>
                </a:lnTo>
                <a:lnTo>
                  <a:pt x="2672699" y="437380"/>
                </a:lnTo>
                <a:lnTo>
                  <a:pt x="2670375" y="434134"/>
                </a:lnTo>
                <a:lnTo>
                  <a:pt x="2640337" y="429566"/>
                </a:lnTo>
                <a:lnTo>
                  <a:pt x="2589263" y="428212"/>
                </a:lnTo>
                <a:lnTo>
                  <a:pt x="2531366" y="431631"/>
                </a:lnTo>
                <a:lnTo>
                  <a:pt x="2496318" y="434503"/>
                </a:lnTo>
                <a:lnTo>
                  <a:pt x="2454746" y="440620"/>
                </a:lnTo>
                <a:lnTo>
                  <a:pt x="2408822" y="448900"/>
                </a:lnTo>
                <a:lnTo>
                  <a:pt x="2359999" y="458621"/>
                </a:lnTo>
                <a:lnTo>
                  <a:pt x="2319046" y="466503"/>
                </a:lnTo>
                <a:lnTo>
                  <a:pt x="2283341" y="473158"/>
                </a:lnTo>
                <a:lnTo>
                  <a:pt x="2235264" y="482887"/>
                </a:lnTo>
                <a:lnTo>
                  <a:pt x="2230288" y="485481"/>
                </a:lnTo>
                <a:lnTo>
                  <a:pt x="2232572" y="487211"/>
                </a:lnTo>
                <a:lnTo>
                  <a:pt x="2279294" y="488586"/>
                </a:lnTo>
                <a:lnTo>
                  <a:pt x="2320303" y="483675"/>
                </a:lnTo>
                <a:lnTo>
                  <a:pt x="2350008" y="481805"/>
                </a:lnTo>
                <a:lnTo>
                  <a:pt x="2385217" y="480558"/>
                </a:lnTo>
                <a:lnTo>
                  <a:pt x="2424097" y="479727"/>
                </a:lnTo>
                <a:lnTo>
                  <a:pt x="2486432" y="477772"/>
                </a:lnTo>
                <a:lnTo>
                  <a:pt x="2564405" y="475069"/>
                </a:lnTo>
                <a:lnTo>
                  <a:pt x="2652803" y="471865"/>
                </a:lnTo>
                <a:lnTo>
                  <a:pt x="2743948" y="465528"/>
                </a:lnTo>
                <a:lnTo>
                  <a:pt x="2836926" y="457101"/>
                </a:lnTo>
                <a:lnTo>
                  <a:pt x="2931125" y="447282"/>
                </a:lnTo>
                <a:lnTo>
                  <a:pt x="3006530" y="437934"/>
                </a:lnTo>
                <a:lnTo>
                  <a:pt x="3069405" y="428901"/>
                </a:lnTo>
                <a:lnTo>
                  <a:pt x="3123927" y="420078"/>
                </a:lnTo>
                <a:lnTo>
                  <a:pt x="3172882" y="412795"/>
                </a:lnTo>
                <a:lnTo>
                  <a:pt x="3218123" y="406540"/>
                </a:lnTo>
                <a:lnTo>
                  <a:pt x="3260889" y="400969"/>
                </a:lnTo>
                <a:lnTo>
                  <a:pt x="3299204" y="397254"/>
                </a:lnTo>
                <a:lnTo>
                  <a:pt x="3334552" y="394778"/>
                </a:lnTo>
                <a:lnTo>
                  <a:pt x="3394369" y="390626"/>
                </a:lnTo>
                <a:lnTo>
                  <a:pt x="3434960" y="384113"/>
                </a:lnTo>
                <a:lnTo>
                  <a:pt x="3439062" y="381815"/>
                </a:lnTo>
                <a:lnTo>
                  <a:pt x="3421209" y="379263"/>
                </a:lnTo>
                <a:lnTo>
                  <a:pt x="3381528" y="378128"/>
                </a:lnTo>
                <a:lnTo>
                  <a:pt x="3321407" y="377624"/>
                </a:lnTo>
                <a:lnTo>
                  <a:pt x="3277922" y="377489"/>
                </a:lnTo>
                <a:lnTo>
                  <a:pt x="3229325" y="377399"/>
                </a:lnTo>
                <a:lnTo>
                  <a:pt x="3175916" y="377340"/>
                </a:lnTo>
                <a:lnTo>
                  <a:pt x="3119303" y="377300"/>
                </a:lnTo>
                <a:lnTo>
                  <a:pt x="3060550" y="377274"/>
                </a:lnTo>
                <a:lnTo>
                  <a:pt x="3010178" y="377256"/>
                </a:lnTo>
                <a:lnTo>
                  <a:pt x="2965390" y="377244"/>
                </a:lnTo>
                <a:lnTo>
                  <a:pt x="2924329" y="377236"/>
                </a:lnTo>
                <a:lnTo>
                  <a:pt x="2863763" y="377227"/>
                </a:lnTo>
                <a:lnTo>
                  <a:pt x="2828049" y="377223"/>
                </a:lnTo>
                <a:lnTo>
                  <a:pt x="2867889" y="377221"/>
                </a:lnTo>
                <a:lnTo>
                  <a:pt x="2922249" y="377221"/>
                </a:lnTo>
                <a:lnTo>
                  <a:pt x="2954392" y="377220"/>
                </a:lnTo>
                <a:lnTo>
                  <a:pt x="2988426" y="377220"/>
                </a:lnTo>
                <a:lnTo>
                  <a:pt x="3044917" y="377220"/>
                </a:lnTo>
                <a:lnTo>
                  <a:pt x="3082478" y="377220"/>
                </a:lnTo>
                <a:lnTo>
                  <a:pt x="3054038" y="380022"/>
                </a:lnTo>
                <a:lnTo>
                  <a:pt x="3017040" y="384690"/>
                </a:lnTo>
                <a:lnTo>
                  <a:pt x="2971367" y="390604"/>
                </a:lnTo>
                <a:lnTo>
                  <a:pt x="2922710" y="397348"/>
                </a:lnTo>
                <a:lnTo>
                  <a:pt x="2872064" y="404645"/>
                </a:lnTo>
                <a:lnTo>
                  <a:pt x="2820092" y="412311"/>
                </a:lnTo>
                <a:lnTo>
                  <a:pt x="2778441" y="418822"/>
                </a:lnTo>
                <a:lnTo>
                  <a:pt x="2743671" y="424564"/>
                </a:lnTo>
                <a:lnTo>
                  <a:pt x="2697567" y="434678"/>
                </a:lnTo>
                <a:lnTo>
                  <a:pt x="2691156" y="439336"/>
                </a:lnTo>
                <a:lnTo>
                  <a:pt x="2691083" y="443842"/>
                </a:lnTo>
                <a:lnTo>
                  <a:pt x="2698037" y="446846"/>
                </a:lnTo>
                <a:lnTo>
                  <a:pt x="2745486" y="452475"/>
                </a:lnTo>
                <a:lnTo>
                  <a:pt x="2798751" y="458755"/>
                </a:lnTo>
                <a:lnTo>
                  <a:pt x="2859774" y="466214"/>
                </a:lnTo>
                <a:lnTo>
                  <a:pt x="2920043" y="472798"/>
                </a:lnTo>
                <a:lnTo>
                  <a:pt x="2970172" y="475724"/>
                </a:lnTo>
                <a:lnTo>
                  <a:pt x="3024382" y="484063"/>
                </a:lnTo>
                <a:lnTo>
                  <a:pt x="3073747" y="488712"/>
                </a:lnTo>
                <a:lnTo>
                  <a:pt x="3072199" y="490766"/>
                </a:lnTo>
                <a:lnTo>
                  <a:pt x="3036863" y="496782"/>
                </a:lnTo>
                <a:lnTo>
                  <a:pt x="2991585" y="501748"/>
                </a:lnTo>
                <a:lnTo>
                  <a:pt x="2930586" y="507859"/>
                </a:lnTo>
                <a:lnTo>
                  <a:pt x="2859107" y="514735"/>
                </a:lnTo>
                <a:lnTo>
                  <a:pt x="2783442" y="529123"/>
                </a:lnTo>
                <a:lnTo>
                  <a:pt x="2704987" y="548519"/>
                </a:lnTo>
                <a:lnTo>
                  <a:pt x="2624671" y="571254"/>
                </a:lnTo>
                <a:lnTo>
                  <a:pt x="2548717" y="593414"/>
                </a:lnTo>
                <a:lnTo>
                  <a:pt x="2475672" y="615190"/>
                </a:lnTo>
                <a:lnTo>
                  <a:pt x="2404566" y="636711"/>
                </a:lnTo>
                <a:lnTo>
                  <a:pt x="2344555" y="653859"/>
                </a:lnTo>
                <a:lnTo>
                  <a:pt x="2291943" y="668093"/>
                </a:lnTo>
                <a:lnTo>
                  <a:pt x="2244263" y="680383"/>
                </a:lnTo>
                <a:lnTo>
                  <a:pt x="2209961" y="694038"/>
                </a:lnTo>
                <a:lnTo>
                  <a:pt x="2210617" y="697680"/>
                </a:lnTo>
                <a:lnTo>
                  <a:pt x="2258383" y="696113"/>
                </a:lnTo>
                <a:lnTo>
                  <a:pt x="2290520" y="690659"/>
                </a:lnTo>
                <a:lnTo>
                  <a:pt x="2330152" y="682822"/>
                </a:lnTo>
                <a:lnTo>
                  <a:pt x="2374781" y="673395"/>
                </a:lnTo>
                <a:lnTo>
                  <a:pt x="2442350" y="661508"/>
                </a:lnTo>
                <a:lnTo>
                  <a:pt x="2525213" y="647981"/>
                </a:lnTo>
                <a:lnTo>
                  <a:pt x="2618271" y="633360"/>
                </a:lnTo>
                <a:lnTo>
                  <a:pt x="2705520" y="618011"/>
                </a:lnTo>
                <a:lnTo>
                  <a:pt x="2788898" y="602176"/>
                </a:lnTo>
                <a:lnTo>
                  <a:pt x="2869694" y="586016"/>
                </a:lnTo>
                <a:lnTo>
                  <a:pt x="2933361" y="571042"/>
                </a:lnTo>
                <a:lnTo>
                  <a:pt x="2985612" y="556857"/>
                </a:lnTo>
                <a:lnTo>
                  <a:pt x="3030248" y="543198"/>
                </a:lnTo>
                <a:lnTo>
                  <a:pt x="3068410" y="532692"/>
                </a:lnTo>
                <a:lnTo>
                  <a:pt x="3102256" y="524287"/>
                </a:lnTo>
                <a:lnTo>
                  <a:pt x="3159469" y="509812"/>
                </a:lnTo>
                <a:lnTo>
                  <a:pt x="3203573" y="494042"/>
                </a:lnTo>
                <a:lnTo>
                  <a:pt x="3213372" y="484515"/>
                </a:lnTo>
                <a:lnTo>
                  <a:pt x="3215704" y="473961"/>
                </a:lnTo>
                <a:lnTo>
                  <a:pt x="3213057" y="462723"/>
                </a:lnTo>
                <a:lnTo>
                  <a:pt x="3197286" y="455232"/>
                </a:lnTo>
                <a:lnTo>
                  <a:pt x="3142413" y="446908"/>
                </a:lnTo>
                <a:lnTo>
                  <a:pt x="3092765" y="444688"/>
                </a:lnTo>
                <a:lnTo>
                  <a:pt x="3030254" y="443208"/>
                </a:lnTo>
                <a:lnTo>
                  <a:pt x="2959167" y="442221"/>
                </a:lnTo>
                <a:lnTo>
                  <a:pt x="2883763" y="444365"/>
                </a:lnTo>
                <a:lnTo>
                  <a:pt x="2805482" y="448595"/>
                </a:lnTo>
                <a:lnTo>
                  <a:pt x="2725283" y="454216"/>
                </a:lnTo>
                <a:lnTo>
                  <a:pt x="2656409" y="459365"/>
                </a:lnTo>
                <a:lnTo>
                  <a:pt x="2595087" y="464197"/>
                </a:lnTo>
                <a:lnTo>
                  <a:pt x="2538799" y="468820"/>
                </a:lnTo>
                <a:lnTo>
                  <a:pt x="2484466" y="476103"/>
                </a:lnTo>
                <a:lnTo>
                  <a:pt x="2431438" y="485161"/>
                </a:lnTo>
                <a:lnTo>
                  <a:pt x="2379277" y="495401"/>
                </a:lnTo>
                <a:lnTo>
                  <a:pt x="2340302" y="503628"/>
                </a:lnTo>
                <a:lnTo>
                  <a:pt x="2285792" y="516504"/>
                </a:lnTo>
                <a:lnTo>
                  <a:pt x="2277978" y="520498"/>
                </a:lnTo>
                <a:lnTo>
                  <a:pt x="2281173" y="523161"/>
                </a:lnTo>
                <a:lnTo>
                  <a:pt x="2302931" y="524719"/>
                </a:lnTo>
                <a:lnTo>
                  <a:pt x="2350008" y="519122"/>
                </a:lnTo>
                <a:lnTo>
                  <a:pt x="2381016" y="518042"/>
                </a:lnTo>
                <a:lnTo>
                  <a:pt x="2417094" y="517321"/>
                </a:lnTo>
                <a:lnTo>
                  <a:pt x="2467757" y="512639"/>
                </a:lnTo>
                <a:lnTo>
                  <a:pt x="2528145" y="505316"/>
                </a:lnTo>
                <a:lnTo>
                  <a:pt x="2595015" y="496232"/>
                </a:lnTo>
                <a:lnTo>
                  <a:pt x="2657802" y="487375"/>
                </a:lnTo>
                <a:lnTo>
                  <a:pt x="2717868" y="478670"/>
                </a:lnTo>
                <a:lnTo>
                  <a:pt x="2776121" y="470064"/>
                </a:lnTo>
                <a:lnTo>
                  <a:pt x="2824759" y="461527"/>
                </a:lnTo>
                <a:lnTo>
                  <a:pt x="2866990" y="453033"/>
                </a:lnTo>
                <a:lnTo>
                  <a:pt x="2921849" y="437526"/>
                </a:lnTo>
                <a:lnTo>
                  <a:pt x="2924713" y="431430"/>
                </a:lnTo>
                <a:lnTo>
                  <a:pt x="2918219" y="425966"/>
                </a:lnTo>
                <a:lnTo>
                  <a:pt x="2862236" y="418275"/>
                </a:lnTo>
                <a:lnTo>
                  <a:pt x="2807221" y="416477"/>
                </a:lnTo>
                <a:lnTo>
                  <a:pt x="2745420" y="415677"/>
                </a:lnTo>
                <a:lnTo>
                  <a:pt x="2713253" y="415464"/>
                </a:lnTo>
                <a:lnTo>
                  <a:pt x="2651834" y="415227"/>
                </a:lnTo>
                <a:lnTo>
                  <a:pt x="2593292" y="415093"/>
                </a:lnTo>
                <a:lnTo>
                  <a:pt x="2629325" y="415054"/>
                </a:lnTo>
                <a:lnTo>
                  <a:pt x="2659666" y="415048"/>
                </a:lnTo>
                <a:lnTo>
                  <a:pt x="2695301" y="415045"/>
                </a:lnTo>
                <a:lnTo>
                  <a:pt x="2744269" y="413641"/>
                </a:lnTo>
                <a:lnTo>
                  <a:pt x="2802124" y="411306"/>
                </a:lnTo>
                <a:lnTo>
                  <a:pt x="2865906" y="408348"/>
                </a:lnTo>
                <a:lnTo>
                  <a:pt x="2919631" y="404975"/>
                </a:lnTo>
                <a:lnTo>
                  <a:pt x="2966653" y="401326"/>
                </a:lnTo>
                <a:lnTo>
                  <a:pt x="3009206" y="397492"/>
                </a:lnTo>
                <a:lnTo>
                  <a:pt x="3071427" y="389498"/>
                </a:lnTo>
                <a:lnTo>
                  <a:pt x="3095863" y="385406"/>
                </a:lnTo>
                <a:lnTo>
                  <a:pt x="3099548" y="382677"/>
                </a:lnTo>
                <a:lnTo>
                  <a:pt x="3036105" y="378837"/>
                </a:lnTo>
                <a:lnTo>
                  <a:pt x="2992479" y="378298"/>
                </a:lnTo>
                <a:lnTo>
                  <a:pt x="2942387" y="377939"/>
                </a:lnTo>
                <a:lnTo>
                  <a:pt x="2887984" y="379100"/>
                </a:lnTo>
                <a:lnTo>
                  <a:pt x="2830706" y="381275"/>
                </a:lnTo>
                <a:lnTo>
                  <a:pt x="2771511" y="384125"/>
                </a:lnTo>
                <a:lnTo>
                  <a:pt x="2725045" y="386025"/>
                </a:lnTo>
                <a:lnTo>
                  <a:pt x="2687064" y="387293"/>
                </a:lnTo>
                <a:lnTo>
                  <a:pt x="2628990" y="391501"/>
                </a:lnTo>
                <a:lnTo>
                  <a:pt x="2589173" y="402710"/>
                </a:lnTo>
                <a:lnTo>
                  <a:pt x="2585278" y="406819"/>
                </a:lnTo>
                <a:lnTo>
                  <a:pt x="2591085" y="409558"/>
                </a:lnTo>
                <a:lnTo>
                  <a:pt x="2643143" y="413414"/>
                </a:lnTo>
                <a:lnTo>
                  <a:pt x="2700509" y="414316"/>
                </a:lnTo>
                <a:lnTo>
                  <a:pt x="2739337" y="414556"/>
                </a:lnTo>
                <a:lnTo>
                  <a:pt x="2782030" y="414717"/>
                </a:lnTo>
                <a:lnTo>
                  <a:pt x="2820295" y="413423"/>
                </a:lnTo>
                <a:lnTo>
                  <a:pt x="2855610" y="411159"/>
                </a:lnTo>
                <a:lnTo>
                  <a:pt x="2901385" y="404910"/>
                </a:lnTo>
                <a:lnTo>
                  <a:pt x="2899866" y="401283"/>
                </a:lnTo>
                <a:lnTo>
                  <a:pt x="2867831" y="394918"/>
                </a:lnTo>
                <a:lnTo>
                  <a:pt x="2806906" y="392089"/>
                </a:lnTo>
                <a:lnTo>
                  <a:pt x="2768250" y="392735"/>
                </a:lnTo>
                <a:lnTo>
                  <a:pt x="2725672" y="394567"/>
                </a:lnTo>
                <a:lnTo>
                  <a:pt x="2680479" y="397189"/>
                </a:lnTo>
                <a:lnTo>
                  <a:pt x="2620938" y="403138"/>
                </a:lnTo>
                <a:lnTo>
                  <a:pt x="2551831" y="411306"/>
                </a:lnTo>
                <a:lnTo>
                  <a:pt x="2476347" y="420954"/>
                </a:lnTo>
                <a:lnTo>
                  <a:pt x="2406416" y="430187"/>
                </a:lnTo>
                <a:lnTo>
                  <a:pt x="2340187" y="439143"/>
                </a:lnTo>
                <a:lnTo>
                  <a:pt x="2276425" y="447915"/>
                </a:lnTo>
                <a:lnTo>
                  <a:pt x="2226915" y="453763"/>
                </a:lnTo>
                <a:lnTo>
                  <a:pt x="2186905" y="457661"/>
                </a:lnTo>
                <a:lnTo>
                  <a:pt x="2140582" y="461994"/>
                </a:lnTo>
                <a:lnTo>
                  <a:pt x="2141955" y="463149"/>
                </a:lnTo>
                <a:lnTo>
                  <a:pt x="2194465" y="464775"/>
                </a:lnTo>
                <a:lnTo>
                  <a:pt x="2254590" y="465155"/>
                </a:lnTo>
                <a:lnTo>
                  <a:pt x="2292192" y="465257"/>
                </a:lnTo>
                <a:lnTo>
                  <a:pt x="2332668" y="465324"/>
                </a:lnTo>
                <a:lnTo>
                  <a:pt x="2400268" y="461167"/>
                </a:lnTo>
                <a:lnTo>
                  <a:pt x="2485953" y="454194"/>
                </a:lnTo>
                <a:lnTo>
                  <a:pt x="2583694" y="445344"/>
                </a:lnTo>
                <a:lnTo>
                  <a:pt x="2706280" y="436642"/>
                </a:lnTo>
                <a:lnTo>
                  <a:pt x="2845429" y="428040"/>
                </a:lnTo>
                <a:lnTo>
                  <a:pt x="2995619" y="419504"/>
                </a:lnTo>
                <a:lnTo>
                  <a:pt x="3113953" y="411012"/>
                </a:lnTo>
                <a:lnTo>
                  <a:pt x="3211051" y="402549"/>
                </a:lnTo>
                <a:lnTo>
                  <a:pt x="3293991" y="394107"/>
                </a:lnTo>
                <a:lnTo>
                  <a:pt x="3363290" y="385676"/>
                </a:lnTo>
                <a:lnTo>
                  <a:pt x="3423496" y="377256"/>
                </a:lnTo>
                <a:lnTo>
                  <a:pt x="3477639" y="368840"/>
                </a:lnTo>
                <a:lnTo>
                  <a:pt x="3517937" y="360429"/>
                </a:lnTo>
                <a:lnTo>
                  <a:pt x="3573916" y="343613"/>
                </a:lnTo>
                <a:lnTo>
                  <a:pt x="3583522" y="336608"/>
                </a:lnTo>
                <a:lnTo>
                  <a:pt x="3582922" y="330537"/>
                </a:lnTo>
                <a:lnTo>
                  <a:pt x="3575520" y="325089"/>
                </a:lnTo>
                <a:lnTo>
                  <a:pt x="3538334" y="317422"/>
                </a:lnTo>
                <a:lnTo>
                  <a:pt x="3509378" y="316346"/>
                </a:lnTo>
                <a:lnTo>
                  <a:pt x="3470466" y="315628"/>
                </a:lnTo>
                <a:lnTo>
                  <a:pt x="3424916" y="315150"/>
                </a:lnTo>
                <a:lnTo>
                  <a:pt x="3360934" y="314831"/>
                </a:lnTo>
                <a:lnTo>
                  <a:pt x="3284666" y="314619"/>
                </a:lnTo>
                <a:lnTo>
                  <a:pt x="3200206" y="314477"/>
                </a:lnTo>
                <a:lnTo>
                  <a:pt x="3127091" y="317184"/>
                </a:lnTo>
                <a:lnTo>
                  <a:pt x="3061542" y="321789"/>
                </a:lnTo>
                <a:lnTo>
                  <a:pt x="3001035" y="327661"/>
                </a:lnTo>
                <a:lnTo>
                  <a:pt x="2952293" y="332976"/>
                </a:lnTo>
                <a:lnTo>
                  <a:pt x="2911394" y="337920"/>
                </a:lnTo>
                <a:lnTo>
                  <a:pt x="2875725" y="342617"/>
                </a:lnTo>
                <a:lnTo>
                  <a:pt x="2824888" y="351570"/>
                </a:lnTo>
                <a:lnTo>
                  <a:pt x="2805449" y="355919"/>
                </a:lnTo>
                <a:lnTo>
                  <a:pt x="2799493" y="358818"/>
                </a:lnTo>
                <a:lnTo>
                  <a:pt x="2802524" y="360750"/>
                </a:lnTo>
                <a:lnTo>
                  <a:pt x="2825969" y="361497"/>
                </a:lnTo>
                <a:lnTo>
                  <a:pt x="2864400" y="357160"/>
                </a:lnTo>
                <a:lnTo>
                  <a:pt x="2894818" y="355443"/>
                </a:lnTo>
                <a:lnTo>
                  <a:pt x="2931903" y="354299"/>
                </a:lnTo>
                <a:lnTo>
                  <a:pt x="2973434" y="353536"/>
                </a:lnTo>
                <a:lnTo>
                  <a:pt x="3013727" y="351627"/>
                </a:lnTo>
                <a:lnTo>
                  <a:pt x="3053194" y="348953"/>
                </a:lnTo>
                <a:lnTo>
                  <a:pt x="3092111" y="345770"/>
                </a:lnTo>
                <a:lnTo>
                  <a:pt x="3146558" y="338499"/>
                </a:lnTo>
                <a:lnTo>
                  <a:pt x="3166959" y="334599"/>
                </a:lnTo>
                <a:lnTo>
                  <a:pt x="3176358" y="327797"/>
                </a:lnTo>
                <a:lnTo>
                  <a:pt x="3178422" y="319061"/>
                </a:lnTo>
                <a:lnTo>
                  <a:pt x="3175597" y="309035"/>
                </a:lnTo>
                <a:lnTo>
                  <a:pt x="3165309" y="300950"/>
                </a:lnTo>
                <a:lnTo>
                  <a:pt x="3131469" y="288232"/>
                </a:lnTo>
                <a:lnTo>
                  <a:pt x="3080946" y="281646"/>
                </a:lnTo>
                <a:lnTo>
                  <a:pt x="3051787" y="279890"/>
                </a:lnTo>
                <a:lnTo>
                  <a:pt x="3016941" y="278719"/>
                </a:lnTo>
                <a:lnTo>
                  <a:pt x="2978304" y="277939"/>
                </a:lnTo>
                <a:lnTo>
                  <a:pt x="2937139" y="277418"/>
                </a:lnTo>
                <a:lnTo>
                  <a:pt x="2885885" y="281273"/>
                </a:lnTo>
                <a:lnTo>
                  <a:pt x="2827905" y="288045"/>
                </a:lnTo>
                <a:lnTo>
                  <a:pt x="2765442" y="296761"/>
                </a:lnTo>
                <a:lnTo>
                  <a:pt x="2698589" y="303973"/>
                </a:lnTo>
                <a:lnTo>
                  <a:pt x="2628809" y="310181"/>
                </a:lnTo>
                <a:lnTo>
                  <a:pt x="2557079" y="315720"/>
                </a:lnTo>
                <a:lnTo>
                  <a:pt x="2495252" y="322214"/>
                </a:lnTo>
                <a:lnTo>
                  <a:pt x="2440029" y="329345"/>
                </a:lnTo>
                <a:lnTo>
                  <a:pt x="2389207" y="336900"/>
                </a:lnTo>
                <a:lnTo>
                  <a:pt x="2348323" y="341937"/>
                </a:lnTo>
                <a:lnTo>
                  <a:pt x="2314063" y="345294"/>
                </a:lnTo>
                <a:lnTo>
                  <a:pt x="2268528" y="350426"/>
                </a:lnTo>
                <a:lnTo>
                  <a:pt x="2262267" y="353755"/>
                </a:lnTo>
                <a:lnTo>
                  <a:pt x="2262295" y="357375"/>
                </a:lnTo>
                <a:lnTo>
                  <a:pt x="2267917" y="359789"/>
                </a:lnTo>
                <a:lnTo>
                  <a:pt x="2324663" y="363662"/>
                </a:lnTo>
                <a:lnTo>
                  <a:pt x="2376883" y="364192"/>
                </a:lnTo>
                <a:lnTo>
                  <a:pt x="2414339" y="364333"/>
                </a:lnTo>
                <a:lnTo>
                  <a:pt x="2456117" y="364427"/>
                </a:lnTo>
                <a:lnTo>
                  <a:pt x="2503577" y="358887"/>
                </a:lnTo>
                <a:lnTo>
                  <a:pt x="2554826" y="349592"/>
                </a:lnTo>
                <a:lnTo>
                  <a:pt x="2608600" y="337793"/>
                </a:lnTo>
                <a:lnTo>
                  <a:pt x="2689269" y="321522"/>
                </a:lnTo>
                <a:lnTo>
                  <a:pt x="2787868" y="302272"/>
                </a:lnTo>
                <a:lnTo>
                  <a:pt x="2898419" y="281035"/>
                </a:lnTo>
                <a:lnTo>
                  <a:pt x="2993130" y="262675"/>
                </a:lnTo>
                <a:lnTo>
                  <a:pt x="3077279" y="246233"/>
                </a:lnTo>
                <a:lnTo>
                  <a:pt x="3154387" y="231070"/>
                </a:lnTo>
                <a:lnTo>
                  <a:pt x="3215598" y="216760"/>
                </a:lnTo>
                <a:lnTo>
                  <a:pt x="3266208" y="203018"/>
                </a:lnTo>
                <a:lnTo>
                  <a:pt x="3309753" y="189655"/>
                </a:lnTo>
                <a:lnTo>
                  <a:pt x="3333180" y="177945"/>
                </a:lnTo>
                <a:lnTo>
                  <a:pt x="3343197" y="167337"/>
                </a:lnTo>
                <a:lnTo>
                  <a:pt x="3344272" y="157464"/>
                </a:lnTo>
                <a:lnTo>
                  <a:pt x="3332383" y="150882"/>
                </a:lnTo>
                <a:lnTo>
                  <a:pt x="3285558" y="143568"/>
                </a:lnTo>
                <a:lnTo>
                  <a:pt x="3251223" y="141618"/>
                </a:lnTo>
                <a:lnTo>
                  <a:pt x="3211525" y="140317"/>
                </a:lnTo>
                <a:lnTo>
                  <a:pt x="3168252" y="139451"/>
                </a:lnTo>
                <a:lnTo>
                  <a:pt x="3122596" y="140274"/>
                </a:lnTo>
                <a:lnTo>
                  <a:pt x="3075352" y="142223"/>
                </a:lnTo>
                <a:lnTo>
                  <a:pt x="3027049" y="144923"/>
                </a:lnTo>
                <a:lnTo>
                  <a:pt x="2964033" y="159328"/>
                </a:lnTo>
                <a:lnTo>
                  <a:pt x="2891209" y="181537"/>
                </a:lnTo>
                <a:lnTo>
                  <a:pt x="2811846" y="208949"/>
                </a:lnTo>
                <a:lnTo>
                  <a:pt x="2733727" y="230024"/>
                </a:lnTo>
                <a:lnTo>
                  <a:pt x="2656436" y="246876"/>
                </a:lnTo>
                <a:lnTo>
                  <a:pt x="2579698" y="260912"/>
                </a:lnTo>
                <a:lnTo>
                  <a:pt x="2514534" y="274470"/>
                </a:lnTo>
                <a:lnTo>
                  <a:pt x="2457085" y="287712"/>
                </a:lnTo>
                <a:lnTo>
                  <a:pt x="2404780" y="300741"/>
                </a:lnTo>
                <a:lnTo>
                  <a:pt x="2378312" y="309427"/>
                </a:lnTo>
                <a:lnTo>
                  <a:pt x="2369072" y="315218"/>
                </a:lnTo>
                <a:lnTo>
                  <a:pt x="2371314" y="319078"/>
                </a:lnTo>
                <a:lnTo>
                  <a:pt x="2421314" y="324511"/>
                </a:lnTo>
                <a:lnTo>
                  <a:pt x="2474930" y="325782"/>
                </a:lnTo>
                <a:lnTo>
                  <a:pt x="2537510" y="326347"/>
                </a:lnTo>
                <a:lnTo>
                  <a:pt x="2571845" y="326498"/>
                </a:lnTo>
                <a:lnTo>
                  <a:pt x="2607341" y="326598"/>
                </a:lnTo>
                <a:lnTo>
                  <a:pt x="2652013" y="326665"/>
                </a:lnTo>
                <a:lnTo>
                  <a:pt x="2702805" y="326710"/>
                </a:lnTo>
                <a:lnTo>
                  <a:pt x="2757674" y="326740"/>
                </a:lnTo>
                <a:lnTo>
                  <a:pt x="2811062" y="325359"/>
                </a:lnTo>
                <a:lnTo>
                  <a:pt x="2863461" y="323038"/>
                </a:lnTo>
                <a:lnTo>
                  <a:pt x="2915200" y="320090"/>
                </a:lnTo>
                <a:lnTo>
                  <a:pt x="2955296" y="316724"/>
                </a:lnTo>
                <a:lnTo>
                  <a:pt x="3014787" y="309249"/>
                </a:lnTo>
                <a:lnTo>
                  <a:pt x="3028690" y="305295"/>
                </a:lnTo>
                <a:lnTo>
                  <a:pt x="3033757" y="301258"/>
                </a:lnTo>
                <a:lnTo>
                  <a:pt x="3032933" y="297166"/>
                </a:lnTo>
                <a:lnTo>
                  <a:pt x="2984930" y="291407"/>
                </a:lnTo>
                <a:lnTo>
                  <a:pt x="2931782" y="290060"/>
                </a:lnTo>
                <a:lnTo>
                  <a:pt x="2901923" y="289701"/>
                </a:lnTo>
                <a:lnTo>
                  <a:pt x="2866610" y="292263"/>
                </a:lnTo>
                <a:lnTo>
                  <a:pt x="2827661" y="296772"/>
                </a:lnTo>
                <a:lnTo>
                  <a:pt x="2786288" y="302579"/>
                </a:lnTo>
                <a:lnTo>
                  <a:pt x="2715288" y="313453"/>
                </a:lnTo>
                <a:lnTo>
                  <a:pt x="2624535" y="327706"/>
                </a:lnTo>
                <a:lnTo>
                  <a:pt x="2520614" y="344211"/>
                </a:lnTo>
                <a:lnTo>
                  <a:pt x="2421922" y="360816"/>
                </a:lnTo>
                <a:lnTo>
                  <a:pt x="2326713" y="377489"/>
                </a:lnTo>
                <a:lnTo>
                  <a:pt x="2233829" y="394207"/>
                </a:lnTo>
                <a:lnTo>
                  <a:pt x="2160701" y="409554"/>
                </a:lnTo>
                <a:lnTo>
                  <a:pt x="2100744" y="423987"/>
                </a:lnTo>
                <a:lnTo>
                  <a:pt x="2049568" y="437811"/>
                </a:lnTo>
                <a:lnTo>
                  <a:pt x="2022453" y="448428"/>
                </a:lnTo>
                <a:lnTo>
                  <a:pt x="2011380" y="456906"/>
                </a:lnTo>
                <a:lnTo>
                  <a:pt x="2011001" y="463959"/>
                </a:lnTo>
                <a:lnTo>
                  <a:pt x="2021953" y="468661"/>
                </a:lnTo>
                <a:lnTo>
                  <a:pt x="2064002" y="473885"/>
                </a:lnTo>
                <a:lnTo>
                  <a:pt x="2102107" y="475278"/>
                </a:lnTo>
                <a:lnTo>
                  <a:pt x="2149919" y="476207"/>
                </a:lnTo>
                <a:lnTo>
                  <a:pt x="2204204" y="476826"/>
                </a:lnTo>
                <a:lnTo>
                  <a:pt x="2253000" y="473037"/>
                </a:lnTo>
                <a:lnTo>
                  <a:pt x="2298135" y="466309"/>
                </a:lnTo>
                <a:lnTo>
                  <a:pt x="2340831" y="457622"/>
                </a:lnTo>
                <a:lnTo>
                  <a:pt x="2376298" y="451831"/>
                </a:lnTo>
                <a:lnTo>
                  <a:pt x="2434380" y="445396"/>
                </a:lnTo>
                <a:lnTo>
                  <a:pt x="2479803" y="438802"/>
                </a:lnTo>
                <a:lnTo>
                  <a:pt x="2499759" y="435082"/>
                </a:lnTo>
                <a:lnTo>
                  <a:pt x="2510262" y="428400"/>
                </a:lnTo>
                <a:lnTo>
                  <a:pt x="2514464" y="419744"/>
                </a:lnTo>
                <a:lnTo>
                  <a:pt x="2514463" y="409772"/>
                </a:lnTo>
                <a:lnTo>
                  <a:pt x="2503257" y="403123"/>
                </a:lnTo>
                <a:lnTo>
                  <a:pt x="2460928" y="395736"/>
                </a:lnTo>
                <a:lnTo>
                  <a:pt x="2424149" y="393766"/>
                </a:lnTo>
                <a:lnTo>
                  <a:pt x="2378620" y="392453"/>
                </a:lnTo>
                <a:lnTo>
                  <a:pt x="2327259" y="391577"/>
                </a:lnTo>
                <a:lnTo>
                  <a:pt x="2279011" y="390994"/>
                </a:lnTo>
                <a:lnTo>
                  <a:pt x="2232841" y="390604"/>
                </a:lnTo>
                <a:lnTo>
                  <a:pt x="2188054" y="390345"/>
                </a:lnTo>
                <a:lnTo>
                  <a:pt x="2151194" y="390172"/>
                </a:lnTo>
                <a:lnTo>
                  <a:pt x="2091562" y="389980"/>
                </a:lnTo>
                <a:lnTo>
                  <a:pt x="2081264" y="389929"/>
                </a:lnTo>
                <a:lnTo>
                  <a:pt x="2132585" y="389846"/>
                </a:lnTo>
                <a:lnTo>
                  <a:pt x="2159033" y="389839"/>
                </a:lnTo>
                <a:lnTo>
                  <a:pt x="2200476" y="389835"/>
                </a:lnTo>
                <a:lnTo>
                  <a:pt x="2251915" y="389832"/>
                </a:lnTo>
                <a:lnTo>
                  <a:pt x="2310017" y="389830"/>
                </a:lnTo>
                <a:lnTo>
                  <a:pt x="2365560" y="382826"/>
                </a:lnTo>
                <a:lnTo>
                  <a:pt x="2419396" y="371153"/>
                </a:lnTo>
                <a:lnTo>
                  <a:pt x="2472093" y="356368"/>
                </a:lnTo>
                <a:lnTo>
                  <a:pt x="2533837" y="342310"/>
                </a:lnTo>
                <a:lnTo>
                  <a:pt x="2601611" y="328736"/>
                </a:lnTo>
                <a:lnTo>
                  <a:pt x="2673404" y="315485"/>
                </a:lnTo>
                <a:lnTo>
                  <a:pt x="2736674" y="301048"/>
                </a:lnTo>
                <a:lnTo>
                  <a:pt x="2794260" y="285822"/>
                </a:lnTo>
                <a:lnTo>
                  <a:pt x="2848057" y="270068"/>
                </a:lnTo>
                <a:lnTo>
                  <a:pt x="2888124" y="258165"/>
                </a:lnTo>
                <a:lnTo>
                  <a:pt x="2943848" y="241204"/>
                </a:lnTo>
                <a:lnTo>
                  <a:pt x="2956186" y="234721"/>
                </a:lnTo>
                <a:lnTo>
                  <a:pt x="2960210" y="228998"/>
                </a:lnTo>
                <a:lnTo>
                  <a:pt x="2958691" y="223782"/>
                </a:lnTo>
                <a:lnTo>
                  <a:pt x="2938328" y="214251"/>
                </a:lnTo>
                <a:lnTo>
                  <a:pt x="2883757" y="201011"/>
                </a:lnTo>
                <a:lnTo>
                  <a:pt x="2836861" y="193860"/>
                </a:lnTo>
                <a:lnTo>
                  <a:pt x="2783337" y="190681"/>
                </a:lnTo>
                <a:lnTo>
                  <a:pt x="2726869" y="189269"/>
                </a:lnTo>
                <a:lnTo>
                  <a:pt x="2698084" y="188892"/>
                </a:lnTo>
                <a:lnTo>
                  <a:pt x="2655085" y="190042"/>
                </a:lnTo>
                <a:lnTo>
                  <a:pt x="2602608" y="192208"/>
                </a:lnTo>
                <a:lnTo>
                  <a:pt x="2543813" y="195054"/>
                </a:lnTo>
                <a:lnTo>
                  <a:pt x="2473803" y="199752"/>
                </a:lnTo>
                <a:lnTo>
                  <a:pt x="2396316" y="205685"/>
                </a:lnTo>
                <a:lnTo>
                  <a:pt x="2313845" y="212442"/>
                </a:lnTo>
                <a:lnTo>
                  <a:pt x="2237855" y="223950"/>
                </a:lnTo>
                <a:lnTo>
                  <a:pt x="2166186" y="238624"/>
                </a:lnTo>
                <a:lnTo>
                  <a:pt x="2097398" y="255410"/>
                </a:lnTo>
                <a:lnTo>
                  <a:pt x="2041734" y="269402"/>
                </a:lnTo>
                <a:lnTo>
                  <a:pt x="1994821" y="281532"/>
                </a:lnTo>
                <a:lnTo>
                  <a:pt x="1953741" y="292419"/>
                </a:lnTo>
                <a:lnTo>
                  <a:pt x="1919353" y="302478"/>
                </a:lnTo>
                <a:lnTo>
                  <a:pt x="1862468" y="321125"/>
                </a:lnTo>
                <a:lnTo>
                  <a:pt x="1850100" y="327218"/>
                </a:lnTo>
                <a:lnTo>
                  <a:pt x="1847456" y="331281"/>
                </a:lnTo>
                <a:lnTo>
                  <a:pt x="1851296" y="333989"/>
                </a:lnTo>
                <a:lnTo>
                  <a:pt x="1889178" y="336997"/>
                </a:lnTo>
                <a:lnTo>
                  <a:pt x="1916927" y="337800"/>
                </a:lnTo>
                <a:lnTo>
                  <a:pt x="1974644" y="331332"/>
                </a:lnTo>
                <a:lnTo>
                  <a:pt x="2052338" y="320017"/>
                </a:lnTo>
                <a:lnTo>
                  <a:pt x="2143352" y="305470"/>
                </a:lnTo>
                <a:lnTo>
                  <a:pt x="2226437" y="290170"/>
                </a:lnTo>
                <a:lnTo>
                  <a:pt x="2304237" y="274367"/>
                </a:lnTo>
                <a:lnTo>
                  <a:pt x="2378514" y="258230"/>
                </a:lnTo>
                <a:lnTo>
                  <a:pt x="2453242" y="243270"/>
                </a:lnTo>
                <a:lnTo>
                  <a:pt x="2528272" y="229095"/>
                </a:lnTo>
                <a:lnTo>
                  <a:pt x="2603503" y="215443"/>
                </a:lnTo>
                <a:lnTo>
                  <a:pt x="2680268" y="199339"/>
                </a:lnTo>
                <a:lnTo>
                  <a:pt x="2758057" y="181599"/>
                </a:lnTo>
                <a:lnTo>
                  <a:pt x="2836527" y="162770"/>
                </a:lnTo>
                <a:lnTo>
                  <a:pt x="2900046" y="147416"/>
                </a:lnTo>
                <a:lnTo>
                  <a:pt x="2953596" y="134379"/>
                </a:lnTo>
                <a:lnTo>
                  <a:pt x="3000501" y="122886"/>
                </a:lnTo>
                <a:lnTo>
                  <a:pt x="3021968" y="111023"/>
                </a:lnTo>
                <a:lnTo>
                  <a:pt x="3026474" y="98912"/>
                </a:lnTo>
                <a:lnTo>
                  <a:pt x="3019674" y="86636"/>
                </a:lnTo>
                <a:lnTo>
                  <a:pt x="2982239" y="69261"/>
                </a:lnTo>
                <a:lnTo>
                  <a:pt x="2926851" y="59672"/>
                </a:lnTo>
                <a:lnTo>
                  <a:pt x="2894433" y="59075"/>
                </a:lnTo>
                <a:lnTo>
                  <a:pt x="2860215" y="60078"/>
                </a:lnTo>
                <a:lnTo>
                  <a:pt x="2820597" y="62147"/>
                </a:lnTo>
                <a:lnTo>
                  <a:pt x="2777377" y="64928"/>
                </a:lnTo>
                <a:lnTo>
                  <a:pt x="2731757" y="68182"/>
                </a:lnTo>
                <a:lnTo>
                  <a:pt x="2659325" y="80156"/>
                </a:lnTo>
                <a:lnTo>
                  <a:pt x="2569018" y="97942"/>
                </a:lnTo>
                <a:lnTo>
                  <a:pt x="2466797" y="119604"/>
                </a:lnTo>
                <a:lnTo>
                  <a:pt x="2370636" y="132645"/>
                </a:lnTo>
                <a:lnTo>
                  <a:pt x="2278518" y="139938"/>
                </a:lnTo>
                <a:lnTo>
                  <a:pt x="2189093" y="143400"/>
                </a:lnTo>
                <a:lnTo>
                  <a:pt x="2116870" y="147108"/>
                </a:lnTo>
                <a:lnTo>
                  <a:pt x="2056117" y="150981"/>
                </a:lnTo>
                <a:lnTo>
                  <a:pt x="2003010" y="154963"/>
                </a:lnTo>
                <a:lnTo>
                  <a:pt x="1962002" y="161820"/>
                </a:lnTo>
                <a:lnTo>
                  <a:pt x="1901498" y="180644"/>
                </a:lnTo>
                <a:lnTo>
                  <a:pt x="1891526" y="187344"/>
                </a:lnTo>
                <a:lnTo>
                  <a:pt x="1893282" y="191811"/>
                </a:lnTo>
                <a:lnTo>
                  <a:pt x="1902856" y="194789"/>
                </a:lnTo>
                <a:lnTo>
                  <a:pt x="1965783" y="198097"/>
                </a:lnTo>
                <a:lnTo>
                  <a:pt x="2010016" y="198980"/>
                </a:lnTo>
                <a:lnTo>
                  <a:pt x="2068917" y="198167"/>
                </a:lnTo>
                <a:lnTo>
                  <a:pt x="2137597" y="196225"/>
                </a:lnTo>
                <a:lnTo>
                  <a:pt x="2212797" y="193530"/>
                </a:lnTo>
                <a:lnTo>
                  <a:pt x="2285340" y="187531"/>
                </a:lnTo>
                <a:lnTo>
                  <a:pt x="2356111" y="179330"/>
                </a:lnTo>
                <a:lnTo>
                  <a:pt x="2425702" y="169661"/>
                </a:lnTo>
                <a:lnTo>
                  <a:pt x="2508511" y="159013"/>
                </a:lnTo>
                <a:lnTo>
                  <a:pt x="2600134" y="147713"/>
                </a:lnTo>
                <a:lnTo>
                  <a:pt x="2697631" y="135977"/>
                </a:lnTo>
                <a:lnTo>
                  <a:pt x="2779436" y="126753"/>
                </a:lnTo>
                <a:lnTo>
                  <a:pt x="2850780" y="119203"/>
                </a:lnTo>
                <a:lnTo>
                  <a:pt x="2915150" y="112769"/>
                </a:lnTo>
                <a:lnTo>
                  <a:pt x="2965066" y="105678"/>
                </a:lnTo>
                <a:lnTo>
                  <a:pt x="3005347" y="98150"/>
                </a:lnTo>
                <a:lnTo>
                  <a:pt x="3056172" y="82316"/>
                </a:lnTo>
                <a:lnTo>
                  <a:pt x="3061882" y="74171"/>
                </a:lnTo>
                <a:lnTo>
                  <a:pt x="3060087" y="65941"/>
                </a:lnTo>
                <a:lnTo>
                  <a:pt x="3050486" y="60453"/>
                </a:lnTo>
                <a:lnTo>
                  <a:pt x="2991221" y="52731"/>
                </a:lnTo>
                <a:lnTo>
                  <a:pt x="2959757" y="51646"/>
                </a:lnTo>
                <a:lnTo>
                  <a:pt x="2924774" y="50924"/>
                </a:lnTo>
                <a:lnTo>
                  <a:pt x="2884645" y="50442"/>
                </a:lnTo>
                <a:lnTo>
                  <a:pt x="2841085" y="50121"/>
                </a:lnTo>
                <a:lnTo>
                  <a:pt x="2795237" y="49907"/>
                </a:lnTo>
                <a:lnTo>
                  <a:pt x="2738061" y="53966"/>
                </a:lnTo>
                <a:lnTo>
                  <a:pt x="2673332" y="60874"/>
                </a:lnTo>
                <a:lnTo>
                  <a:pt x="2603568" y="69681"/>
                </a:lnTo>
                <a:lnTo>
                  <a:pt x="2508038" y="75552"/>
                </a:lnTo>
                <a:lnTo>
                  <a:pt x="2395329" y="79467"/>
                </a:lnTo>
                <a:lnTo>
                  <a:pt x="2271168" y="82076"/>
                </a:lnTo>
                <a:lnTo>
                  <a:pt x="2156182" y="96421"/>
                </a:lnTo>
                <a:lnTo>
                  <a:pt x="2047309" y="118590"/>
                </a:lnTo>
                <a:lnTo>
                  <a:pt x="1942514" y="145975"/>
                </a:lnTo>
                <a:lnTo>
                  <a:pt x="1861445" y="169834"/>
                </a:lnTo>
                <a:lnTo>
                  <a:pt x="1796195" y="191343"/>
                </a:lnTo>
                <a:lnTo>
                  <a:pt x="1741490" y="211284"/>
                </a:lnTo>
                <a:lnTo>
                  <a:pt x="1693815" y="230181"/>
                </a:lnTo>
                <a:lnTo>
                  <a:pt x="1650826" y="248381"/>
                </a:lnTo>
                <a:lnTo>
                  <a:pt x="1591390" y="277940"/>
                </a:lnTo>
                <a:lnTo>
                  <a:pt x="1585344" y="285823"/>
                </a:lnTo>
                <a:lnTo>
                  <a:pt x="1588317" y="291078"/>
                </a:lnTo>
                <a:lnTo>
                  <a:pt x="1636440" y="300652"/>
                </a:lnTo>
                <a:lnTo>
                  <a:pt x="1672803" y="305166"/>
                </a:lnTo>
                <a:lnTo>
                  <a:pt x="1729259" y="306774"/>
                </a:lnTo>
                <a:lnTo>
                  <a:pt x="1799110" y="306446"/>
                </a:lnTo>
                <a:lnTo>
                  <a:pt x="1877891" y="304827"/>
                </a:lnTo>
                <a:lnTo>
                  <a:pt x="1950021" y="298145"/>
                </a:lnTo>
                <a:lnTo>
                  <a:pt x="2017715" y="288088"/>
                </a:lnTo>
                <a:lnTo>
                  <a:pt x="2082454" y="275781"/>
                </a:lnTo>
                <a:lnTo>
                  <a:pt x="2132616" y="266175"/>
                </a:lnTo>
                <a:lnTo>
                  <a:pt x="2173060" y="258371"/>
                </a:lnTo>
                <a:lnTo>
                  <a:pt x="2207025" y="251768"/>
                </a:lnTo>
                <a:lnTo>
                  <a:pt x="2267175" y="240695"/>
                </a:lnTo>
                <a:lnTo>
                  <a:pt x="2294979" y="235782"/>
                </a:lnTo>
                <a:lnTo>
                  <a:pt x="2309315" y="229705"/>
                </a:lnTo>
                <a:lnTo>
                  <a:pt x="2314670" y="222853"/>
                </a:lnTo>
                <a:lnTo>
                  <a:pt x="2314038" y="215483"/>
                </a:lnTo>
                <a:lnTo>
                  <a:pt x="2279721" y="207295"/>
                </a:lnTo>
                <a:lnTo>
                  <a:pt x="2252922" y="205112"/>
                </a:lnTo>
                <a:lnTo>
                  <a:pt x="2201442" y="203656"/>
                </a:lnTo>
                <a:lnTo>
                  <a:pt x="2133507" y="202685"/>
                </a:lnTo>
                <a:lnTo>
                  <a:pt x="2054603" y="202038"/>
                </a:lnTo>
                <a:lnTo>
                  <a:pt x="1971186" y="208610"/>
                </a:lnTo>
                <a:lnTo>
                  <a:pt x="1884762" y="219994"/>
                </a:lnTo>
                <a:lnTo>
                  <a:pt x="1796332" y="234587"/>
                </a:lnTo>
                <a:lnTo>
                  <a:pt x="1702364" y="258321"/>
                </a:lnTo>
                <a:lnTo>
                  <a:pt x="1604704" y="288150"/>
                </a:lnTo>
                <a:lnTo>
                  <a:pt x="1504581" y="322042"/>
                </a:lnTo>
                <a:lnTo>
                  <a:pt x="1405620" y="350239"/>
                </a:lnTo>
                <a:lnTo>
                  <a:pt x="1307431" y="374640"/>
                </a:lnTo>
                <a:lnTo>
                  <a:pt x="1209758" y="396510"/>
                </a:lnTo>
                <a:lnTo>
                  <a:pt x="1126434" y="416692"/>
                </a:lnTo>
                <a:lnTo>
                  <a:pt x="1052678" y="435749"/>
                </a:lnTo>
                <a:lnTo>
                  <a:pt x="985299" y="454056"/>
                </a:lnTo>
                <a:lnTo>
                  <a:pt x="925373" y="478132"/>
                </a:lnTo>
                <a:lnTo>
                  <a:pt x="917236" y="486513"/>
                </a:lnTo>
                <a:lnTo>
                  <a:pt x="921616" y="490700"/>
                </a:lnTo>
                <a:lnTo>
                  <a:pt x="978824" y="489901"/>
                </a:lnTo>
                <a:lnTo>
                  <a:pt x="1010295" y="487356"/>
                </a:lnTo>
                <a:lnTo>
                  <a:pt x="1045282" y="484259"/>
                </a:lnTo>
                <a:lnTo>
                  <a:pt x="1086814" y="479393"/>
                </a:lnTo>
                <a:lnTo>
                  <a:pt x="1132710" y="473347"/>
                </a:lnTo>
                <a:lnTo>
                  <a:pt x="1181516" y="466517"/>
                </a:lnTo>
                <a:lnTo>
                  <a:pt x="1235062" y="454959"/>
                </a:lnTo>
                <a:lnTo>
                  <a:pt x="1291769" y="440251"/>
                </a:lnTo>
                <a:lnTo>
                  <a:pt x="1350581" y="423443"/>
                </a:lnTo>
                <a:lnTo>
                  <a:pt x="1423405" y="406635"/>
                </a:lnTo>
                <a:lnTo>
                  <a:pt x="1505569" y="389827"/>
                </a:lnTo>
                <a:lnTo>
                  <a:pt x="1593959" y="373020"/>
                </a:lnTo>
                <a:lnTo>
                  <a:pt x="1669693" y="359013"/>
                </a:lnTo>
                <a:lnTo>
                  <a:pt x="1736989" y="346874"/>
                </a:lnTo>
                <a:lnTo>
                  <a:pt x="1798661" y="335981"/>
                </a:lnTo>
                <a:lnTo>
                  <a:pt x="1849579" y="321715"/>
                </a:lnTo>
                <a:lnTo>
                  <a:pt x="1893330" y="305202"/>
                </a:lnTo>
                <a:lnTo>
                  <a:pt x="1949878" y="273782"/>
                </a:lnTo>
                <a:lnTo>
                  <a:pt x="1953192" y="263442"/>
                </a:lnTo>
                <a:lnTo>
                  <a:pt x="1946998" y="255148"/>
                </a:lnTo>
                <a:lnTo>
                  <a:pt x="1906502" y="245933"/>
                </a:lnTo>
                <a:lnTo>
                  <a:pt x="1878054" y="243475"/>
                </a:lnTo>
                <a:lnTo>
                  <a:pt x="1835280" y="241837"/>
                </a:lnTo>
                <a:lnTo>
                  <a:pt x="1782953" y="240745"/>
                </a:lnTo>
                <a:lnTo>
                  <a:pt x="1724258" y="240017"/>
                </a:lnTo>
                <a:lnTo>
                  <a:pt x="1661317" y="246535"/>
                </a:lnTo>
                <a:lnTo>
                  <a:pt x="1595547" y="257883"/>
                </a:lnTo>
                <a:lnTo>
                  <a:pt x="1527890" y="272451"/>
                </a:lnTo>
                <a:lnTo>
                  <a:pt x="1430963" y="294769"/>
                </a:lnTo>
                <a:lnTo>
                  <a:pt x="1314522" y="322253"/>
                </a:lnTo>
                <a:lnTo>
                  <a:pt x="1185073" y="353181"/>
                </a:lnTo>
                <a:lnTo>
                  <a:pt x="1060957" y="380803"/>
                </a:lnTo>
                <a:lnTo>
                  <a:pt x="940396" y="406221"/>
                </a:lnTo>
                <a:lnTo>
                  <a:pt x="822206" y="430169"/>
                </a:lnTo>
                <a:lnTo>
                  <a:pt x="732208" y="454538"/>
                </a:lnTo>
                <a:lnTo>
                  <a:pt x="661004" y="479187"/>
                </a:lnTo>
                <a:lnTo>
                  <a:pt x="602330" y="504024"/>
                </a:lnTo>
                <a:lnTo>
                  <a:pt x="553410" y="524783"/>
                </a:lnTo>
                <a:lnTo>
                  <a:pt x="510993" y="542825"/>
                </a:lnTo>
                <a:lnTo>
                  <a:pt x="460127" y="567073"/>
                </a:lnTo>
                <a:lnTo>
                  <a:pt x="464210" y="569617"/>
                </a:lnTo>
                <a:lnTo>
                  <a:pt x="479538" y="568512"/>
                </a:lnTo>
                <a:lnTo>
                  <a:pt x="528973" y="557971"/>
                </a:lnTo>
                <a:lnTo>
                  <a:pt x="601147" y="541140"/>
                </a:lnTo>
                <a:lnTo>
                  <a:pt x="688480" y="520115"/>
                </a:lnTo>
                <a:lnTo>
                  <a:pt x="799925" y="490691"/>
                </a:lnTo>
                <a:lnTo>
                  <a:pt x="927445" y="455669"/>
                </a:lnTo>
                <a:lnTo>
                  <a:pt x="1065682" y="416914"/>
                </a:lnTo>
                <a:lnTo>
                  <a:pt x="1180249" y="385475"/>
                </a:lnTo>
                <a:lnTo>
                  <a:pt x="1279037" y="358913"/>
                </a:lnTo>
                <a:lnTo>
                  <a:pt x="1367305" y="335603"/>
                </a:lnTo>
                <a:lnTo>
                  <a:pt x="1455563" y="314460"/>
                </a:lnTo>
                <a:lnTo>
                  <a:pt x="1543814" y="294763"/>
                </a:lnTo>
                <a:lnTo>
                  <a:pt x="1632062" y="276029"/>
                </a:lnTo>
                <a:lnTo>
                  <a:pt x="1704899" y="262139"/>
                </a:lnTo>
                <a:lnTo>
                  <a:pt x="1767464" y="251478"/>
                </a:lnTo>
                <a:lnTo>
                  <a:pt x="1823179" y="242970"/>
                </a:lnTo>
                <a:lnTo>
                  <a:pt x="1867326" y="233097"/>
                </a:lnTo>
                <a:lnTo>
                  <a:pt x="1903760" y="222313"/>
                </a:lnTo>
                <a:lnTo>
                  <a:pt x="1935053" y="210922"/>
                </a:lnTo>
                <a:lnTo>
                  <a:pt x="1946110" y="203327"/>
                </a:lnTo>
                <a:lnTo>
                  <a:pt x="1943678" y="198264"/>
                </a:lnTo>
                <a:lnTo>
                  <a:pt x="1889676" y="179934"/>
                </a:lnTo>
                <a:lnTo>
                  <a:pt x="1827802" y="163483"/>
                </a:lnTo>
                <a:lnTo>
                  <a:pt x="1787772" y="159097"/>
                </a:lnTo>
                <a:lnTo>
                  <a:pt x="1744278" y="156172"/>
                </a:lnTo>
                <a:lnTo>
                  <a:pt x="1698475" y="154222"/>
                </a:lnTo>
                <a:lnTo>
                  <a:pt x="1651133" y="152922"/>
                </a:lnTo>
                <a:lnTo>
                  <a:pt x="1602763" y="152056"/>
                </a:lnTo>
                <a:lnTo>
                  <a:pt x="1525698" y="164083"/>
                </a:lnTo>
                <a:lnTo>
                  <a:pt x="1429501" y="184707"/>
                </a:lnTo>
                <a:lnTo>
                  <a:pt x="1320550" y="211062"/>
                </a:lnTo>
                <a:lnTo>
                  <a:pt x="1204498" y="235635"/>
                </a:lnTo>
                <a:lnTo>
                  <a:pt x="1083711" y="259020"/>
                </a:lnTo>
                <a:lnTo>
                  <a:pt x="959768" y="281613"/>
                </a:lnTo>
                <a:lnTo>
                  <a:pt x="861732" y="302277"/>
                </a:lnTo>
                <a:lnTo>
                  <a:pt x="780968" y="321656"/>
                </a:lnTo>
                <a:lnTo>
                  <a:pt x="711719" y="340177"/>
                </a:lnTo>
                <a:lnTo>
                  <a:pt x="645944" y="359528"/>
                </a:lnTo>
                <a:lnTo>
                  <a:pt x="582486" y="379432"/>
                </a:lnTo>
                <a:lnTo>
                  <a:pt x="520572" y="399704"/>
                </a:lnTo>
                <a:lnTo>
                  <a:pt x="466691" y="416020"/>
                </a:lnTo>
                <a:lnTo>
                  <a:pt x="418164" y="429698"/>
                </a:lnTo>
                <a:lnTo>
                  <a:pt x="373208" y="441618"/>
                </a:lnTo>
                <a:lnTo>
                  <a:pt x="330011" y="451703"/>
                </a:lnTo>
                <a:lnTo>
                  <a:pt x="331246" y="450686"/>
                </a:lnTo>
                <a:lnTo>
                  <a:pt x="354461" y="443964"/>
                </a:lnTo>
                <a:lnTo>
                  <a:pt x="397599" y="437147"/>
                </a:lnTo>
                <a:lnTo>
                  <a:pt x="434474" y="420662"/>
                </a:lnTo>
                <a:lnTo>
                  <a:pt x="463916" y="408983"/>
                </a:lnTo>
                <a:lnTo>
                  <a:pt x="500351" y="395594"/>
                </a:lnTo>
                <a:lnTo>
                  <a:pt x="541448" y="381066"/>
                </a:lnTo>
                <a:lnTo>
                  <a:pt x="609464" y="364378"/>
                </a:lnTo>
                <a:lnTo>
                  <a:pt x="695425" y="346249"/>
                </a:lnTo>
                <a:lnTo>
                  <a:pt x="793350" y="327160"/>
                </a:lnTo>
                <a:lnTo>
                  <a:pt x="878242" y="307431"/>
                </a:lnTo>
                <a:lnTo>
                  <a:pt x="954445" y="287276"/>
                </a:lnTo>
                <a:lnTo>
                  <a:pt x="1024855" y="266836"/>
                </a:lnTo>
                <a:lnTo>
                  <a:pt x="1078799" y="250408"/>
                </a:lnTo>
                <a:lnTo>
                  <a:pt x="1121764" y="236655"/>
                </a:lnTo>
                <a:lnTo>
                  <a:pt x="1157411" y="224684"/>
                </a:lnTo>
                <a:lnTo>
                  <a:pt x="1208223" y="207649"/>
                </a:lnTo>
                <a:lnTo>
                  <a:pt x="1227655" y="201146"/>
                </a:lnTo>
                <a:lnTo>
                  <a:pt x="1228005" y="195410"/>
                </a:lnTo>
                <a:lnTo>
                  <a:pt x="1194779" y="185301"/>
                </a:lnTo>
                <a:lnTo>
                  <a:pt x="1134259" y="179875"/>
                </a:lnTo>
                <a:lnTo>
                  <a:pt x="1098512" y="178428"/>
                </a:lnTo>
                <a:lnTo>
                  <a:pt x="1055072" y="183066"/>
                </a:lnTo>
                <a:lnTo>
                  <a:pt x="1006503" y="191760"/>
                </a:lnTo>
                <a:lnTo>
                  <a:pt x="954515" y="203158"/>
                </a:lnTo>
                <a:lnTo>
                  <a:pt x="914255" y="213558"/>
                </a:lnTo>
                <a:lnTo>
                  <a:pt x="854581" y="232584"/>
                </a:lnTo>
                <a:lnTo>
                  <a:pt x="801915" y="257847"/>
                </a:lnTo>
                <a:lnTo>
                  <a:pt x="750495" y="283549"/>
                </a:lnTo>
                <a:lnTo>
                  <a:pt x="699630" y="299640"/>
                </a:lnTo>
                <a:lnTo>
                  <a:pt x="686906" y="305892"/>
                </a:lnTo>
                <a:lnTo>
                  <a:pt x="682626" y="311460"/>
                </a:lnTo>
                <a:lnTo>
                  <a:pt x="683973" y="316573"/>
                </a:lnTo>
                <a:lnTo>
                  <a:pt x="711616" y="318519"/>
                </a:lnTo>
                <a:lnTo>
                  <a:pt x="732714" y="317077"/>
                </a:lnTo>
                <a:lnTo>
                  <a:pt x="776191" y="311914"/>
                </a:lnTo>
                <a:lnTo>
                  <a:pt x="834589" y="304270"/>
                </a:lnTo>
                <a:lnTo>
                  <a:pt x="902933" y="294973"/>
                </a:lnTo>
                <a:lnTo>
                  <a:pt x="990515" y="278970"/>
                </a:lnTo>
                <a:lnTo>
                  <a:pt x="1090920" y="258497"/>
                </a:lnTo>
                <a:lnTo>
                  <a:pt x="1199876" y="235045"/>
                </a:lnTo>
                <a:lnTo>
                  <a:pt x="1283717" y="216608"/>
                </a:lnTo>
                <a:lnTo>
                  <a:pt x="1350816" y="201516"/>
                </a:lnTo>
                <a:lnTo>
                  <a:pt x="1406755" y="188653"/>
                </a:lnTo>
                <a:lnTo>
                  <a:pt x="1452449" y="177277"/>
                </a:lnTo>
                <a:lnTo>
                  <a:pt x="1491317" y="166891"/>
                </a:lnTo>
                <a:lnTo>
                  <a:pt x="1544307" y="147882"/>
                </a:lnTo>
                <a:lnTo>
                  <a:pt x="1552555" y="138892"/>
                </a:lnTo>
                <a:lnTo>
                  <a:pt x="1553852" y="130096"/>
                </a:lnTo>
                <a:lnTo>
                  <a:pt x="1547713" y="124233"/>
                </a:lnTo>
                <a:lnTo>
                  <a:pt x="1522219" y="117718"/>
                </a:lnTo>
                <a:lnTo>
                  <a:pt x="1472002" y="125785"/>
                </a:lnTo>
                <a:lnTo>
                  <a:pt x="1397905" y="140967"/>
                </a:lnTo>
                <a:lnTo>
                  <a:pt x="1307891" y="160893"/>
                </a:lnTo>
                <a:lnTo>
                  <a:pt x="1200260" y="181180"/>
                </a:lnTo>
                <a:lnTo>
                  <a:pt x="1080885" y="201707"/>
                </a:lnTo>
                <a:lnTo>
                  <a:pt x="953682" y="222395"/>
                </a:lnTo>
                <a:lnTo>
                  <a:pt x="839467" y="250194"/>
                </a:lnTo>
                <a:lnTo>
                  <a:pt x="733911" y="282732"/>
                </a:lnTo>
                <a:lnTo>
                  <a:pt x="634127" y="318430"/>
                </a:lnTo>
                <a:lnTo>
                  <a:pt x="533990" y="349232"/>
                </a:lnTo>
                <a:lnTo>
                  <a:pt x="433618" y="376769"/>
                </a:lnTo>
                <a:lnTo>
                  <a:pt x="333088" y="402131"/>
                </a:lnTo>
                <a:lnTo>
                  <a:pt x="252063" y="421840"/>
                </a:lnTo>
                <a:lnTo>
                  <a:pt x="184039" y="437780"/>
                </a:lnTo>
                <a:lnTo>
                  <a:pt x="124684" y="451209"/>
                </a:lnTo>
                <a:lnTo>
                  <a:pt x="81144" y="466129"/>
                </a:lnTo>
                <a:lnTo>
                  <a:pt x="81299" y="470107"/>
                </a:lnTo>
                <a:lnTo>
                  <a:pt x="103880" y="467058"/>
                </a:lnTo>
                <a:lnTo>
                  <a:pt x="144730" y="454965"/>
                </a:lnTo>
                <a:lnTo>
                  <a:pt x="200235" y="435584"/>
                </a:lnTo>
                <a:lnTo>
                  <a:pt x="234925" y="421732"/>
                </a:lnTo>
                <a:lnTo>
                  <a:pt x="273458" y="405494"/>
                </a:lnTo>
                <a:lnTo>
                  <a:pt x="314553" y="387666"/>
                </a:lnTo>
                <a:lnTo>
                  <a:pt x="357357" y="371579"/>
                </a:lnTo>
                <a:lnTo>
                  <a:pt x="401299" y="356652"/>
                </a:lnTo>
                <a:lnTo>
                  <a:pt x="446001" y="342499"/>
                </a:lnTo>
                <a:lnTo>
                  <a:pt x="502414" y="330263"/>
                </a:lnTo>
                <a:lnTo>
                  <a:pt x="566633" y="319304"/>
                </a:lnTo>
                <a:lnTo>
                  <a:pt x="636058" y="309197"/>
                </a:lnTo>
                <a:lnTo>
                  <a:pt x="697748" y="296856"/>
                </a:lnTo>
                <a:lnTo>
                  <a:pt x="754282" y="283027"/>
                </a:lnTo>
                <a:lnTo>
                  <a:pt x="807377" y="268205"/>
                </a:lnTo>
                <a:lnTo>
                  <a:pt x="853979" y="254122"/>
                </a:lnTo>
                <a:lnTo>
                  <a:pt x="896252" y="240531"/>
                </a:lnTo>
                <a:lnTo>
                  <a:pt x="954893" y="217027"/>
                </a:lnTo>
                <a:lnTo>
                  <a:pt x="960727" y="208798"/>
                </a:lnTo>
                <a:lnTo>
                  <a:pt x="957613" y="201912"/>
                </a:lnTo>
                <a:lnTo>
                  <a:pt x="924273" y="194260"/>
                </a:lnTo>
                <a:lnTo>
                  <a:pt x="866503" y="190859"/>
                </a:lnTo>
                <a:lnTo>
                  <a:pt x="827568" y="189953"/>
                </a:lnTo>
                <a:lnTo>
                  <a:pt x="784804" y="189348"/>
                </a:lnTo>
                <a:lnTo>
                  <a:pt x="738086" y="197349"/>
                </a:lnTo>
                <a:lnTo>
                  <a:pt x="688733" y="211086"/>
                </a:lnTo>
                <a:lnTo>
                  <a:pt x="637624" y="228648"/>
                </a:lnTo>
                <a:lnTo>
                  <a:pt x="568535" y="250160"/>
                </a:lnTo>
                <a:lnTo>
                  <a:pt x="487461" y="274306"/>
                </a:lnTo>
                <a:lnTo>
                  <a:pt x="398397" y="300207"/>
                </a:lnTo>
                <a:lnTo>
                  <a:pt x="312409" y="323077"/>
                </a:lnTo>
                <a:lnTo>
                  <a:pt x="228472" y="343926"/>
                </a:lnTo>
                <a:lnTo>
                  <a:pt x="145902" y="363428"/>
                </a:lnTo>
                <a:lnTo>
                  <a:pt x="86654" y="382032"/>
                </a:lnTo>
                <a:lnTo>
                  <a:pt x="42954" y="400037"/>
                </a:lnTo>
                <a:lnTo>
                  <a:pt x="0" y="425178"/>
                </a:lnTo>
                <a:lnTo>
                  <a:pt x="6194" y="426000"/>
                </a:lnTo>
                <a:lnTo>
                  <a:pt x="67667" y="410816"/>
                </a:lnTo>
                <a:lnTo>
                  <a:pt x="130035" y="394953"/>
                </a:lnTo>
                <a:lnTo>
                  <a:pt x="174119" y="384840"/>
                </a:lnTo>
                <a:lnTo>
                  <a:pt x="223116" y="373897"/>
                </a:lnTo>
                <a:lnTo>
                  <a:pt x="272588" y="360999"/>
                </a:lnTo>
                <a:lnTo>
                  <a:pt x="322378" y="346798"/>
                </a:lnTo>
                <a:lnTo>
                  <a:pt x="372377" y="331728"/>
                </a:lnTo>
                <a:lnTo>
                  <a:pt x="433723" y="314678"/>
                </a:lnTo>
                <a:lnTo>
                  <a:pt x="502632" y="296309"/>
                </a:lnTo>
                <a:lnTo>
                  <a:pt x="576584" y="277059"/>
                </a:lnTo>
                <a:lnTo>
                  <a:pt x="639890" y="264227"/>
                </a:lnTo>
                <a:lnTo>
                  <a:pt x="696101" y="255671"/>
                </a:lnTo>
                <a:lnTo>
                  <a:pt x="747581" y="249968"/>
                </a:lnTo>
                <a:lnTo>
                  <a:pt x="788904" y="243364"/>
                </a:lnTo>
                <a:lnTo>
                  <a:pt x="823456" y="236160"/>
                </a:lnTo>
                <a:lnTo>
                  <a:pt x="866515" y="222087"/>
                </a:lnTo>
                <a:lnTo>
                  <a:pt x="868194" y="216374"/>
                </a:lnTo>
                <a:lnTo>
                  <a:pt x="862309" y="211164"/>
                </a:lnTo>
                <a:lnTo>
                  <a:pt x="807185" y="203832"/>
                </a:lnTo>
                <a:lnTo>
                  <a:pt x="756106" y="205851"/>
                </a:lnTo>
                <a:lnTo>
                  <a:pt x="700723" y="212818"/>
                </a:lnTo>
                <a:lnTo>
                  <a:pt x="643427" y="225252"/>
                </a:lnTo>
                <a:lnTo>
                  <a:pt x="604619" y="236691"/>
                </a:lnTo>
                <a:lnTo>
                  <a:pt x="559138" y="251320"/>
                </a:lnTo>
                <a:lnTo>
                  <a:pt x="509208" y="268076"/>
                </a:lnTo>
                <a:lnTo>
                  <a:pt x="460515" y="280648"/>
                </a:lnTo>
                <a:lnTo>
                  <a:pt x="412647" y="290429"/>
                </a:lnTo>
                <a:lnTo>
                  <a:pt x="365328" y="298350"/>
                </a:lnTo>
                <a:lnTo>
                  <a:pt x="323978" y="307833"/>
                </a:lnTo>
                <a:lnTo>
                  <a:pt x="286607" y="318357"/>
                </a:lnTo>
                <a:lnTo>
                  <a:pt x="234345" y="337053"/>
                </a:lnTo>
                <a:lnTo>
                  <a:pt x="228252" y="342039"/>
                </a:lnTo>
                <a:lnTo>
                  <a:pt x="229793" y="345363"/>
                </a:lnTo>
                <a:lnTo>
                  <a:pt x="235021" y="346178"/>
                </a:lnTo>
                <a:lnTo>
                  <a:pt x="291930" y="333881"/>
                </a:lnTo>
                <a:lnTo>
                  <a:pt x="338021" y="326212"/>
                </a:lnTo>
                <a:lnTo>
                  <a:pt x="365999" y="322206"/>
                </a:lnTo>
                <a:lnTo>
                  <a:pt x="404260" y="315333"/>
                </a:lnTo>
                <a:lnTo>
                  <a:pt x="449375" y="306550"/>
                </a:lnTo>
                <a:lnTo>
                  <a:pt x="499060" y="296492"/>
                </a:lnTo>
                <a:lnTo>
                  <a:pt x="572802" y="285585"/>
                </a:lnTo>
                <a:lnTo>
                  <a:pt x="662580" y="274112"/>
                </a:lnTo>
                <a:lnTo>
                  <a:pt x="763050" y="262262"/>
                </a:lnTo>
                <a:lnTo>
                  <a:pt x="848238" y="251560"/>
                </a:lnTo>
                <a:lnTo>
                  <a:pt x="923238" y="241625"/>
                </a:lnTo>
                <a:lnTo>
                  <a:pt x="991446" y="232200"/>
                </a:lnTo>
                <a:lnTo>
                  <a:pt x="1045321" y="223115"/>
                </a:lnTo>
                <a:lnTo>
                  <a:pt x="1089641" y="214257"/>
                </a:lnTo>
                <a:lnTo>
                  <a:pt x="1144489" y="198346"/>
                </a:lnTo>
                <a:lnTo>
                  <a:pt x="1147349" y="192143"/>
                </a:lnTo>
                <a:lnTo>
                  <a:pt x="1140854" y="186606"/>
                </a:lnTo>
                <a:lnTo>
                  <a:pt x="1092550" y="184190"/>
                </a:lnTo>
                <a:lnTo>
                  <a:pt x="1058101" y="185506"/>
                </a:lnTo>
                <a:lnTo>
                  <a:pt x="1009923" y="190586"/>
                </a:lnTo>
                <a:lnTo>
                  <a:pt x="952594" y="198174"/>
                </a:lnTo>
                <a:lnTo>
                  <a:pt x="889163" y="207434"/>
                </a:lnTo>
                <a:lnTo>
                  <a:pt x="834271" y="219210"/>
                </a:lnTo>
                <a:lnTo>
                  <a:pt x="785070" y="232664"/>
                </a:lnTo>
                <a:lnTo>
                  <a:pt x="739665" y="247235"/>
                </a:lnTo>
                <a:lnTo>
                  <a:pt x="688385" y="258350"/>
                </a:lnTo>
                <a:lnTo>
                  <a:pt x="633190" y="267160"/>
                </a:lnTo>
                <a:lnTo>
                  <a:pt x="575384" y="274434"/>
                </a:lnTo>
                <a:lnTo>
                  <a:pt x="521440" y="286287"/>
                </a:lnTo>
                <a:lnTo>
                  <a:pt x="470070" y="301191"/>
                </a:lnTo>
                <a:lnTo>
                  <a:pt x="420417" y="318131"/>
                </a:lnTo>
                <a:lnTo>
                  <a:pt x="392918" y="330824"/>
                </a:lnTo>
                <a:lnTo>
                  <a:pt x="380187" y="340688"/>
                </a:lnTo>
                <a:lnTo>
                  <a:pt x="377303" y="348664"/>
                </a:lnTo>
                <a:lnTo>
                  <a:pt x="383783" y="351180"/>
                </a:lnTo>
                <a:lnTo>
                  <a:pt x="435856" y="341337"/>
                </a:lnTo>
                <a:lnTo>
                  <a:pt x="490694" y="328125"/>
                </a:lnTo>
                <a:lnTo>
                  <a:pt x="528007" y="322080"/>
                </a:lnTo>
                <a:lnTo>
                  <a:pt x="571090" y="316650"/>
                </a:lnTo>
                <a:lnTo>
                  <a:pt x="618020" y="311629"/>
                </a:lnTo>
                <a:lnTo>
                  <a:pt x="680121" y="302680"/>
                </a:lnTo>
                <a:lnTo>
                  <a:pt x="752334" y="291111"/>
                </a:lnTo>
                <a:lnTo>
                  <a:pt x="831289" y="277796"/>
                </a:lnTo>
                <a:lnTo>
                  <a:pt x="896532" y="266119"/>
                </a:lnTo>
                <a:lnTo>
                  <a:pt x="952633" y="255532"/>
                </a:lnTo>
                <a:lnTo>
                  <a:pt x="1002638" y="245673"/>
                </a:lnTo>
                <a:lnTo>
                  <a:pt x="1043260" y="230984"/>
                </a:lnTo>
                <a:lnTo>
                  <a:pt x="1046249" y="225106"/>
                </a:lnTo>
                <a:lnTo>
                  <a:pt x="1012221" y="218575"/>
                </a:lnTo>
                <a:lnTo>
                  <a:pt x="983539" y="216833"/>
                </a:lnTo>
                <a:lnTo>
                  <a:pt x="944809" y="218473"/>
                </a:lnTo>
                <a:lnTo>
                  <a:pt x="899380" y="222367"/>
                </a:lnTo>
                <a:lnTo>
                  <a:pt x="849486" y="227765"/>
                </a:lnTo>
                <a:lnTo>
                  <a:pt x="795214" y="236966"/>
                </a:lnTo>
                <a:lnTo>
                  <a:pt x="738023" y="248703"/>
                </a:lnTo>
                <a:lnTo>
                  <a:pt x="678887" y="262129"/>
                </a:lnTo>
                <a:lnTo>
                  <a:pt x="610050" y="276683"/>
                </a:lnTo>
                <a:lnTo>
                  <a:pt x="534747" y="291988"/>
                </a:lnTo>
                <a:lnTo>
                  <a:pt x="455131" y="307793"/>
                </a:lnTo>
                <a:lnTo>
                  <a:pt x="383846" y="325333"/>
                </a:lnTo>
                <a:lnTo>
                  <a:pt x="318115" y="344030"/>
                </a:lnTo>
                <a:lnTo>
                  <a:pt x="256087" y="363497"/>
                </a:lnTo>
                <a:lnTo>
                  <a:pt x="202106" y="388862"/>
                </a:lnTo>
                <a:lnTo>
                  <a:pt x="195554" y="397587"/>
                </a:lnTo>
                <a:lnTo>
                  <a:pt x="199591" y="399202"/>
                </a:lnTo>
                <a:lnTo>
                  <a:pt x="258027" y="382800"/>
                </a:lnTo>
                <a:lnTo>
                  <a:pt x="300064" y="375338"/>
                </a:lnTo>
                <a:lnTo>
                  <a:pt x="349099" y="367562"/>
                </a:lnTo>
                <a:lnTo>
                  <a:pt x="406999" y="358176"/>
                </a:lnTo>
                <a:lnTo>
                  <a:pt x="470809" y="347717"/>
                </a:lnTo>
                <a:lnTo>
                  <a:pt x="538561" y="336543"/>
                </a:lnTo>
                <a:lnTo>
                  <a:pt x="631350" y="322090"/>
                </a:lnTo>
                <a:lnTo>
                  <a:pt x="740829" y="305452"/>
                </a:lnTo>
                <a:lnTo>
                  <a:pt x="861436" y="287357"/>
                </a:lnTo>
                <a:lnTo>
                  <a:pt x="962850" y="266890"/>
                </a:lnTo>
                <a:lnTo>
                  <a:pt x="1051468" y="244841"/>
                </a:lnTo>
                <a:lnTo>
                  <a:pt x="1131556" y="221739"/>
                </a:lnTo>
                <a:lnTo>
                  <a:pt x="1190551" y="204936"/>
                </a:lnTo>
                <a:lnTo>
                  <a:pt x="1235483" y="192334"/>
                </a:lnTo>
                <a:lnTo>
                  <a:pt x="1271040" y="182532"/>
                </a:lnTo>
                <a:lnTo>
                  <a:pt x="1283540" y="173196"/>
                </a:lnTo>
                <a:lnTo>
                  <a:pt x="1280668" y="164171"/>
                </a:lnTo>
                <a:lnTo>
                  <a:pt x="1267549" y="155353"/>
                </a:lnTo>
                <a:lnTo>
                  <a:pt x="1239194" y="150875"/>
                </a:lnTo>
                <a:lnTo>
                  <a:pt x="1200683" y="149290"/>
                </a:lnTo>
                <a:lnTo>
                  <a:pt x="1155399" y="149634"/>
                </a:lnTo>
                <a:lnTo>
                  <a:pt x="1107003" y="155466"/>
                </a:lnTo>
                <a:lnTo>
                  <a:pt x="1056531" y="164957"/>
                </a:lnTo>
                <a:lnTo>
                  <a:pt x="1004674" y="176886"/>
                </a:lnTo>
                <a:lnTo>
                  <a:pt x="957498" y="189040"/>
                </a:lnTo>
                <a:lnTo>
                  <a:pt x="913442" y="201345"/>
                </a:lnTo>
                <a:lnTo>
                  <a:pt x="871466" y="213751"/>
                </a:lnTo>
                <a:lnTo>
                  <a:pt x="832277" y="224822"/>
                </a:lnTo>
                <a:lnTo>
                  <a:pt x="794946" y="235004"/>
                </a:lnTo>
                <a:lnTo>
                  <a:pt x="758854" y="244593"/>
                </a:lnTo>
                <a:lnTo>
                  <a:pt x="696342" y="258983"/>
                </a:lnTo>
                <a:lnTo>
                  <a:pt x="657354" y="268646"/>
                </a:lnTo>
                <a:lnTo>
                  <a:pt x="658722" y="271223"/>
                </a:lnTo>
                <a:lnTo>
                  <a:pt x="681252" y="272686"/>
                </a:lnTo>
                <a:lnTo>
                  <a:pt x="741711" y="261433"/>
                </a:lnTo>
                <a:lnTo>
                  <a:pt x="775186" y="251008"/>
                </a:lnTo>
                <a:lnTo>
                  <a:pt x="812910" y="238455"/>
                </a:lnTo>
                <a:lnTo>
                  <a:pt x="853466" y="227285"/>
                </a:lnTo>
                <a:lnTo>
                  <a:pt x="895909" y="217038"/>
                </a:lnTo>
                <a:lnTo>
                  <a:pt x="939613" y="207405"/>
                </a:lnTo>
                <a:lnTo>
                  <a:pt x="999376" y="192967"/>
                </a:lnTo>
                <a:lnTo>
                  <a:pt x="1021195" y="187156"/>
                </a:lnTo>
                <a:lnTo>
                  <a:pt x="1024536" y="181881"/>
                </a:lnTo>
                <a:lnTo>
                  <a:pt x="1015559" y="176964"/>
                </a:lnTo>
                <a:lnTo>
                  <a:pt x="998369" y="172285"/>
                </a:lnTo>
                <a:lnTo>
                  <a:pt x="964330" y="174556"/>
                </a:lnTo>
                <a:lnTo>
                  <a:pt x="902464" y="191584"/>
                </a:lnTo>
                <a:lnTo>
                  <a:pt x="876753" y="198839"/>
                </a:lnTo>
                <a:lnTo>
                  <a:pt x="837202" y="207878"/>
                </a:lnTo>
                <a:lnTo>
                  <a:pt x="788425" y="218106"/>
                </a:lnTo>
                <a:lnTo>
                  <a:pt x="733498" y="229126"/>
                </a:lnTo>
                <a:lnTo>
                  <a:pt x="684274" y="239274"/>
                </a:lnTo>
                <a:lnTo>
                  <a:pt x="638852" y="248841"/>
                </a:lnTo>
                <a:lnTo>
                  <a:pt x="595966" y="258020"/>
                </a:lnTo>
                <a:lnTo>
                  <a:pt x="560372" y="265540"/>
                </a:lnTo>
                <a:lnTo>
                  <a:pt x="502149" y="277630"/>
                </a:lnTo>
                <a:lnTo>
                  <a:pt x="492225" y="281414"/>
                </a:lnTo>
                <a:lnTo>
                  <a:pt x="494013" y="283937"/>
                </a:lnTo>
                <a:lnTo>
                  <a:pt x="519809" y="285340"/>
                </a:lnTo>
                <a:lnTo>
                  <a:pt x="563955" y="281294"/>
                </a:lnTo>
                <a:lnTo>
                  <a:pt x="597857" y="276854"/>
                </a:lnTo>
                <a:lnTo>
                  <a:pt x="638666" y="271093"/>
                </a:lnTo>
                <a:lnTo>
                  <a:pt x="684080" y="264451"/>
                </a:lnTo>
                <a:lnTo>
                  <a:pt x="739567" y="244616"/>
                </a:lnTo>
                <a:lnTo>
                  <a:pt x="801769" y="215986"/>
                </a:lnTo>
                <a:lnTo>
                  <a:pt x="868448" y="181493"/>
                </a:lnTo>
                <a:lnTo>
                  <a:pt x="939513" y="154295"/>
                </a:lnTo>
                <a:lnTo>
                  <a:pt x="1013500" y="131962"/>
                </a:lnTo>
                <a:lnTo>
                  <a:pt x="1089437" y="112871"/>
                </a:lnTo>
                <a:lnTo>
                  <a:pt x="1151266" y="94542"/>
                </a:lnTo>
                <a:lnTo>
                  <a:pt x="1203690" y="76720"/>
                </a:lnTo>
                <a:lnTo>
                  <a:pt x="1249845" y="59236"/>
                </a:lnTo>
                <a:lnTo>
                  <a:pt x="1312332" y="36075"/>
                </a:lnTo>
                <a:lnTo>
                  <a:pt x="1334878" y="27937"/>
                </a:lnTo>
                <a:lnTo>
                  <a:pt x="1341505" y="21112"/>
                </a:lnTo>
                <a:lnTo>
                  <a:pt x="1337520" y="15161"/>
                </a:lnTo>
                <a:lnTo>
                  <a:pt x="1326459" y="9793"/>
                </a:lnTo>
                <a:lnTo>
                  <a:pt x="1270741" y="2238"/>
                </a:lnTo>
                <a:lnTo>
                  <a:pt x="1210037" y="471"/>
                </a:lnTo>
                <a:lnTo>
                  <a:pt x="1174242" y="0"/>
                </a:lnTo>
                <a:lnTo>
                  <a:pt x="1139172" y="3887"/>
                </a:lnTo>
                <a:lnTo>
                  <a:pt x="1104588" y="10681"/>
                </a:lnTo>
                <a:lnTo>
                  <a:pt x="1070328" y="19412"/>
                </a:lnTo>
                <a:lnTo>
                  <a:pt x="1022276" y="32235"/>
                </a:lnTo>
                <a:lnTo>
                  <a:pt x="965031" y="47787"/>
                </a:lnTo>
                <a:lnTo>
                  <a:pt x="901657" y="65158"/>
                </a:lnTo>
                <a:lnTo>
                  <a:pt x="818790" y="85143"/>
                </a:lnTo>
                <a:lnTo>
                  <a:pt x="722927" y="106870"/>
                </a:lnTo>
                <a:lnTo>
                  <a:pt x="618401" y="129758"/>
                </a:lnTo>
                <a:lnTo>
                  <a:pt x="531910" y="149218"/>
                </a:lnTo>
                <a:lnTo>
                  <a:pt x="457443" y="166393"/>
                </a:lnTo>
                <a:lnTo>
                  <a:pt x="390990" y="182045"/>
                </a:lnTo>
                <a:lnTo>
                  <a:pt x="335828" y="203172"/>
                </a:lnTo>
                <a:lnTo>
                  <a:pt x="330922" y="210766"/>
                </a:lnTo>
                <a:lnTo>
                  <a:pt x="337456" y="213028"/>
                </a:lnTo>
                <a:lnTo>
                  <a:pt x="370861" y="208071"/>
                </a:lnTo>
                <a:lnTo>
                  <a:pt x="401898" y="204228"/>
                </a:lnTo>
                <a:lnTo>
                  <a:pt x="440798" y="200266"/>
                </a:lnTo>
                <a:lnTo>
                  <a:pt x="484939" y="196224"/>
                </a:lnTo>
                <a:lnTo>
                  <a:pt x="525571" y="186526"/>
                </a:lnTo>
                <a:lnTo>
                  <a:pt x="563864" y="173057"/>
                </a:lnTo>
                <a:lnTo>
                  <a:pt x="600597" y="157075"/>
                </a:lnTo>
                <a:lnTo>
                  <a:pt x="656352" y="131848"/>
                </a:lnTo>
                <a:lnTo>
                  <a:pt x="700564" y="113102"/>
                </a:lnTo>
                <a:lnTo>
                  <a:pt x="711881" y="112506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19355" y="5707678"/>
            <a:ext cx="264877" cy="40682"/>
          </a:xfrm>
          <a:custGeom>
            <a:avLst/>
            <a:gdLst/>
            <a:ahLst/>
            <a:cxnLst/>
            <a:rect l="0" t="0" r="0" b="0"/>
            <a:pathLst>
              <a:path w="264877" h="40682">
                <a:moveTo>
                  <a:pt x="264876" y="0"/>
                </a:moveTo>
                <a:lnTo>
                  <a:pt x="241860" y="2867"/>
                </a:lnTo>
                <a:lnTo>
                  <a:pt x="190653" y="6978"/>
                </a:lnTo>
                <a:lnTo>
                  <a:pt x="149511" y="11119"/>
                </a:lnTo>
                <a:lnTo>
                  <a:pt x="115081" y="15281"/>
                </a:lnTo>
                <a:lnTo>
                  <a:pt x="62352" y="25040"/>
                </a:lnTo>
                <a:lnTo>
                  <a:pt x="19719" y="40681"/>
                </a:lnTo>
                <a:lnTo>
                  <a:pt x="13146" y="39191"/>
                </a:lnTo>
                <a:lnTo>
                  <a:pt x="0" y="27806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01893" y="5697939"/>
            <a:ext cx="600279" cy="201214"/>
          </a:xfrm>
          <a:custGeom>
            <a:avLst/>
            <a:gdLst/>
            <a:ahLst/>
            <a:cxnLst/>
            <a:rect l="0" t="0" r="0" b="0"/>
            <a:pathLst>
              <a:path w="600279" h="201214">
                <a:moveTo>
                  <a:pt x="592951" y="3798"/>
                </a:moveTo>
                <a:lnTo>
                  <a:pt x="589200" y="4232"/>
                </a:lnTo>
                <a:lnTo>
                  <a:pt x="546242" y="9734"/>
                </a:lnTo>
                <a:lnTo>
                  <a:pt x="497994" y="16203"/>
                </a:lnTo>
                <a:lnTo>
                  <a:pt x="446220" y="23317"/>
                </a:lnTo>
                <a:lnTo>
                  <a:pt x="393496" y="33662"/>
                </a:lnTo>
                <a:lnTo>
                  <a:pt x="340139" y="46161"/>
                </a:lnTo>
                <a:lnTo>
                  <a:pt x="286360" y="60096"/>
                </a:lnTo>
                <a:lnTo>
                  <a:pt x="240703" y="77790"/>
                </a:lnTo>
                <a:lnTo>
                  <a:pt x="200461" y="97990"/>
                </a:lnTo>
                <a:lnTo>
                  <a:pt x="163828" y="119860"/>
                </a:lnTo>
                <a:lnTo>
                  <a:pt x="100716" y="155364"/>
                </a:lnTo>
                <a:lnTo>
                  <a:pt x="48856" y="182349"/>
                </a:lnTo>
                <a:lnTo>
                  <a:pt x="3040" y="201213"/>
                </a:lnTo>
                <a:lnTo>
                  <a:pt x="0" y="199880"/>
                </a:lnTo>
                <a:lnTo>
                  <a:pt x="8558" y="170921"/>
                </a:lnTo>
                <a:lnTo>
                  <a:pt x="39810" y="136822"/>
                </a:lnTo>
                <a:lnTo>
                  <a:pt x="84551" y="113491"/>
                </a:lnTo>
                <a:lnTo>
                  <a:pt x="128042" y="95109"/>
                </a:lnTo>
                <a:lnTo>
                  <a:pt x="180052" y="75734"/>
                </a:lnTo>
                <a:lnTo>
                  <a:pt x="235849" y="62455"/>
                </a:lnTo>
                <a:lnTo>
                  <a:pt x="293328" y="55619"/>
                </a:lnTo>
                <a:lnTo>
                  <a:pt x="348754" y="51180"/>
                </a:lnTo>
                <a:lnTo>
                  <a:pt x="396731" y="44538"/>
                </a:lnTo>
                <a:lnTo>
                  <a:pt x="445133" y="36918"/>
                </a:lnTo>
                <a:lnTo>
                  <a:pt x="493256" y="27462"/>
                </a:lnTo>
                <a:lnTo>
                  <a:pt x="537988" y="13922"/>
                </a:lnTo>
                <a:lnTo>
                  <a:pt x="588682" y="2301"/>
                </a:lnTo>
                <a:lnTo>
                  <a:pt x="600278" y="0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686" y="5633341"/>
            <a:ext cx="1170316" cy="278936"/>
          </a:xfrm>
          <a:custGeom>
            <a:avLst/>
            <a:gdLst/>
            <a:ahLst/>
            <a:cxnLst/>
            <a:rect l="0" t="0" r="0" b="0"/>
            <a:pathLst>
              <a:path w="1170316" h="278936">
                <a:moveTo>
                  <a:pt x="1015149" y="119209"/>
                </a:moveTo>
                <a:lnTo>
                  <a:pt x="873167" y="129281"/>
                </a:lnTo>
                <a:lnTo>
                  <a:pt x="734350" y="142645"/>
                </a:lnTo>
                <a:lnTo>
                  <a:pt x="612393" y="157156"/>
                </a:lnTo>
                <a:lnTo>
                  <a:pt x="501675" y="172433"/>
                </a:lnTo>
                <a:lnTo>
                  <a:pt x="405453" y="188220"/>
                </a:lnTo>
                <a:lnTo>
                  <a:pt x="318896" y="204347"/>
                </a:lnTo>
                <a:lnTo>
                  <a:pt x="238781" y="220701"/>
                </a:lnTo>
                <a:lnTo>
                  <a:pt x="169965" y="234404"/>
                </a:lnTo>
                <a:lnTo>
                  <a:pt x="108681" y="246342"/>
                </a:lnTo>
                <a:lnTo>
                  <a:pt x="52418" y="257101"/>
                </a:lnTo>
                <a:lnTo>
                  <a:pt x="4843" y="272790"/>
                </a:lnTo>
                <a:lnTo>
                  <a:pt x="0" y="278935"/>
                </a:lnTo>
                <a:lnTo>
                  <a:pt x="31969" y="274557"/>
                </a:lnTo>
                <a:lnTo>
                  <a:pt x="91463" y="261407"/>
                </a:lnTo>
                <a:lnTo>
                  <a:pt x="124976" y="255939"/>
                </a:lnTo>
                <a:lnTo>
                  <a:pt x="159923" y="250894"/>
                </a:lnTo>
                <a:lnTo>
                  <a:pt x="218236" y="239127"/>
                </a:lnTo>
                <a:lnTo>
                  <a:pt x="292127" y="222878"/>
                </a:lnTo>
                <a:lnTo>
                  <a:pt x="376403" y="203642"/>
                </a:lnTo>
                <a:lnTo>
                  <a:pt x="488611" y="178212"/>
                </a:lnTo>
                <a:lnTo>
                  <a:pt x="619441" y="148654"/>
                </a:lnTo>
                <a:lnTo>
                  <a:pt x="762684" y="116343"/>
                </a:lnTo>
                <a:lnTo>
                  <a:pt x="886193" y="84998"/>
                </a:lnTo>
                <a:lnTo>
                  <a:pt x="996544" y="54297"/>
                </a:lnTo>
                <a:lnTo>
                  <a:pt x="1098123" y="24026"/>
                </a:lnTo>
                <a:lnTo>
                  <a:pt x="1170315" y="0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99241" y="5808401"/>
            <a:ext cx="479327" cy="70684"/>
          </a:xfrm>
          <a:custGeom>
            <a:avLst/>
            <a:gdLst/>
            <a:ahLst/>
            <a:cxnLst/>
            <a:rect l="0" t="0" r="0" b="0"/>
            <a:pathLst>
              <a:path w="479327" h="70684">
                <a:moveTo>
                  <a:pt x="473410" y="9440"/>
                </a:moveTo>
                <a:lnTo>
                  <a:pt x="437782" y="12976"/>
                </a:lnTo>
                <a:lnTo>
                  <a:pt x="341134" y="23561"/>
                </a:lnTo>
                <a:lnTo>
                  <a:pt x="258495" y="33420"/>
                </a:lnTo>
                <a:lnTo>
                  <a:pt x="194998" y="41393"/>
                </a:lnTo>
                <a:lnTo>
                  <a:pt x="144263" y="48109"/>
                </a:lnTo>
                <a:lnTo>
                  <a:pt x="102036" y="53987"/>
                </a:lnTo>
                <a:lnTo>
                  <a:pt x="40178" y="64253"/>
                </a:lnTo>
                <a:lnTo>
                  <a:pt x="3815" y="70683"/>
                </a:lnTo>
                <a:lnTo>
                  <a:pt x="0" y="70437"/>
                </a:lnTo>
                <a:lnTo>
                  <a:pt x="1659" y="68872"/>
                </a:lnTo>
                <a:lnTo>
                  <a:pt x="37453" y="66670"/>
                </a:lnTo>
                <a:lnTo>
                  <a:pt x="65845" y="64961"/>
                </a:lnTo>
                <a:lnTo>
                  <a:pt x="102981" y="62420"/>
                </a:lnTo>
                <a:lnTo>
                  <a:pt x="145946" y="59326"/>
                </a:lnTo>
                <a:lnTo>
                  <a:pt x="206803" y="51661"/>
                </a:lnTo>
                <a:lnTo>
                  <a:pt x="279588" y="40948"/>
                </a:lnTo>
                <a:lnTo>
                  <a:pt x="360326" y="28204"/>
                </a:lnTo>
                <a:lnTo>
                  <a:pt x="442163" y="9903"/>
                </a:lnTo>
                <a:lnTo>
                  <a:pt x="479326" y="0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39553" y="5814124"/>
            <a:ext cx="735373" cy="157970"/>
          </a:xfrm>
          <a:custGeom>
            <a:avLst/>
            <a:gdLst/>
            <a:ahLst/>
            <a:cxnLst/>
            <a:rect l="0" t="0" r="0" b="0"/>
            <a:pathLst>
              <a:path w="735373" h="157970">
                <a:moveTo>
                  <a:pt x="735372" y="0"/>
                </a:moveTo>
                <a:lnTo>
                  <a:pt x="734653" y="168"/>
                </a:lnTo>
                <a:lnTo>
                  <a:pt x="603202" y="28522"/>
                </a:lnTo>
                <a:lnTo>
                  <a:pt x="477751" y="53027"/>
                </a:lnTo>
                <a:lnTo>
                  <a:pt x="356300" y="74966"/>
                </a:lnTo>
                <a:lnTo>
                  <a:pt x="237517" y="95195"/>
                </a:lnTo>
                <a:lnTo>
                  <a:pt x="151325" y="112882"/>
                </a:lnTo>
                <a:lnTo>
                  <a:pt x="86861" y="128876"/>
                </a:lnTo>
                <a:lnTo>
                  <a:pt x="36882" y="143740"/>
                </a:lnTo>
                <a:lnTo>
                  <a:pt x="24" y="156521"/>
                </a:lnTo>
                <a:lnTo>
                  <a:pt x="0" y="157969"/>
                </a:lnTo>
                <a:lnTo>
                  <a:pt x="30797" y="154732"/>
                </a:lnTo>
                <a:lnTo>
                  <a:pt x="82141" y="148373"/>
                </a:lnTo>
                <a:lnTo>
                  <a:pt x="147185" y="139930"/>
                </a:lnTo>
                <a:lnTo>
                  <a:pt x="226962" y="130101"/>
                </a:lnTo>
                <a:lnTo>
                  <a:pt x="316563" y="119346"/>
                </a:lnTo>
                <a:lnTo>
                  <a:pt x="412713" y="107974"/>
                </a:lnTo>
                <a:lnTo>
                  <a:pt x="503425" y="91990"/>
                </a:lnTo>
                <a:lnTo>
                  <a:pt x="590510" y="72929"/>
                </a:lnTo>
                <a:lnTo>
                  <a:pt x="675179" y="51818"/>
                </a:lnTo>
                <a:lnTo>
                  <a:pt x="712507" y="44179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64472" y="5522068"/>
            <a:ext cx="1231397" cy="513227"/>
          </a:xfrm>
          <a:custGeom>
            <a:avLst/>
            <a:gdLst/>
            <a:ahLst/>
            <a:cxnLst/>
            <a:rect l="0" t="0" r="0" b="0"/>
            <a:pathLst>
              <a:path w="1231397" h="513227">
                <a:moveTo>
                  <a:pt x="1231396" y="133795"/>
                </a:moveTo>
                <a:lnTo>
                  <a:pt x="1154595" y="154973"/>
                </a:lnTo>
                <a:lnTo>
                  <a:pt x="1051734" y="187059"/>
                </a:lnTo>
                <a:lnTo>
                  <a:pt x="922933" y="221055"/>
                </a:lnTo>
                <a:lnTo>
                  <a:pt x="776840" y="256325"/>
                </a:lnTo>
                <a:lnTo>
                  <a:pt x="619219" y="292444"/>
                </a:lnTo>
                <a:lnTo>
                  <a:pt x="481924" y="329128"/>
                </a:lnTo>
                <a:lnTo>
                  <a:pt x="358180" y="366190"/>
                </a:lnTo>
                <a:lnTo>
                  <a:pt x="243470" y="403503"/>
                </a:lnTo>
                <a:lnTo>
                  <a:pt x="159994" y="436783"/>
                </a:lnTo>
                <a:lnTo>
                  <a:pt x="97340" y="467373"/>
                </a:lnTo>
                <a:lnTo>
                  <a:pt x="48567" y="496169"/>
                </a:lnTo>
                <a:lnTo>
                  <a:pt x="5581" y="513226"/>
                </a:lnTo>
                <a:lnTo>
                  <a:pt x="0" y="509931"/>
                </a:lnTo>
                <a:lnTo>
                  <a:pt x="59064" y="485218"/>
                </a:lnTo>
                <a:lnTo>
                  <a:pt x="100084" y="470250"/>
                </a:lnTo>
                <a:lnTo>
                  <a:pt x="149840" y="451867"/>
                </a:lnTo>
                <a:lnTo>
                  <a:pt x="205420" y="431209"/>
                </a:lnTo>
                <a:lnTo>
                  <a:pt x="262082" y="417437"/>
                </a:lnTo>
                <a:lnTo>
                  <a:pt x="319466" y="408255"/>
                </a:lnTo>
                <a:lnTo>
                  <a:pt x="377330" y="402134"/>
                </a:lnTo>
                <a:lnTo>
                  <a:pt x="428511" y="391051"/>
                </a:lnTo>
                <a:lnTo>
                  <a:pt x="475237" y="376658"/>
                </a:lnTo>
                <a:lnTo>
                  <a:pt x="518994" y="360060"/>
                </a:lnTo>
                <a:lnTo>
                  <a:pt x="553767" y="347594"/>
                </a:lnTo>
                <a:lnTo>
                  <a:pt x="607344" y="330009"/>
                </a:lnTo>
                <a:lnTo>
                  <a:pt x="655620" y="305542"/>
                </a:lnTo>
                <a:lnTo>
                  <a:pt x="658858" y="301444"/>
                </a:lnTo>
                <a:lnTo>
                  <a:pt x="655413" y="300114"/>
                </a:lnTo>
                <a:lnTo>
                  <a:pt x="621240" y="306572"/>
                </a:lnTo>
                <a:lnTo>
                  <a:pt x="582714" y="316138"/>
                </a:lnTo>
                <a:lnTo>
                  <a:pt x="536022" y="328117"/>
                </a:lnTo>
                <a:lnTo>
                  <a:pt x="475480" y="341706"/>
                </a:lnTo>
                <a:lnTo>
                  <a:pt x="405707" y="356367"/>
                </a:lnTo>
                <a:lnTo>
                  <a:pt x="329778" y="371744"/>
                </a:lnTo>
                <a:lnTo>
                  <a:pt x="265153" y="388998"/>
                </a:lnTo>
                <a:lnTo>
                  <a:pt x="208064" y="407503"/>
                </a:lnTo>
                <a:lnTo>
                  <a:pt x="155998" y="426844"/>
                </a:lnTo>
                <a:lnTo>
                  <a:pt x="117086" y="442538"/>
                </a:lnTo>
                <a:lnTo>
                  <a:pt x="62645" y="467447"/>
                </a:lnTo>
                <a:lnTo>
                  <a:pt x="50648" y="469608"/>
                </a:lnTo>
                <a:lnTo>
                  <a:pt x="46853" y="465445"/>
                </a:lnTo>
                <a:lnTo>
                  <a:pt x="48524" y="457068"/>
                </a:lnTo>
                <a:lnTo>
                  <a:pt x="91465" y="432820"/>
                </a:lnTo>
                <a:lnTo>
                  <a:pt x="124486" y="418511"/>
                </a:lnTo>
                <a:lnTo>
                  <a:pt x="174512" y="401968"/>
                </a:lnTo>
                <a:lnTo>
                  <a:pt x="235874" y="383936"/>
                </a:lnTo>
                <a:lnTo>
                  <a:pt x="304795" y="364912"/>
                </a:lnTo>
                <a:lnTo>
                  <a:pt x="368950" y="349428"/>
                </a:lnTo>
                <a:lnTo>
                  <a:pt x="429927" y="336305"/>
                </a:lnTo>
                <a:lnTo>
                  <a:pt x="488787" y="324754"/>
                </a:lnTo>
                <a:lnTo>
                  <a:pt x="547636" y="303048"/>
                </a:lnTo>
                <a:lnTo>
                  <a:pt x="606476" y="274571"/>
                </a:lnTo>
                <a:lnTo>
                  <a:pt x="665312" y="241581"/>
                </a:lnTo>
                <a:lnTo>
                  <a:pt x="728346" y="209783"/>
                </a:lnTo>
                <a:lnTo>
                  <a:pt x="794179" y="178779"/>
                </a:lnTo>
                <a:lnTo>
                  <a:pt x="861878" y="148307"/>
                </a:lnTo>
                <a:lnTo>
                  <a:pt x="915414" y="120988"/>
                </a:lnTo>
                <a:lnTo>
                  <a:pt x="959509" y="95773"/>
                </a:lnTo>
                <a:lnTo>
                  <a:pt x="1016906" y="58886"/>
                </a:lnTo>
                <a:lnTo>
                  <a:pt x="1024369" y="52971"/>
                </a:lnTo>
                <a:lnTo>
                  <a:pt x="1023742" y="51829"/>
                </a:lnTo>
                <a:lnTo>
                  <a:pt x="1009475" y="76989"/>
                </a:lnTo>
                <a:lnTo>
                  <a:pt x="976553" y="97224"/>
                </a:lnTo>
                <a:lnTo>
                  <a:pt x="925038" y="121157"/>
                </a:lnTo>
                <a:lnTo>
                  <a:pt x="891693" y="139305"/>
                </a:lnTo>
                <a:lnTo>
                  <a:pt x="855456" y="159807"/>
                </a:lnTo>
                <a:lnTo>
                  <a:pt x="821494" y="176276"/>
                </a:lnTo>
                <a:lnTo>
                  <a:pt x="789049" y="190056"/>
                </a:lnTo>
                <a:lnTo>
                  <a:pt x="729655" y="214238"/>
                </a:lnTo>
                <a:lnTo>
                  <a:pt x="672252" y="244473"/>
                </a:lnTo>
                <a:lnTo>
                  <a:pt x="675548" y="245325"/>
                </a:lnTo>
                <a:lnTo>
                  <a:pt x="686149" y="243093"/>
                </a:lnTo>
                <a:lnTo>
                  <a:pt x="727807" y="214467"/>
                </a:lnTo>
                <a:lnTo>
                  <a:pt x="754603" y="193107"/>
                </a:lnTo>
                <a:lnTo>
                  <a:pt x="792075" y="170464"/>
                </a:lnTo>
                <a:lnTo>
                  <a:pt x="836665" y="146965"/>
                </a:lnTo>
                <a:lnTo>
                  <a:pt x="886000" y="122895"/>
                </a:lnTo>
                <a:lnTo>
                  <a:pt x="935698" y="99845"/>
                </a:lnTo>
                <a:lnTo>
                  <a:pt x="985636" y="77476"/>
                </a:lnTo>
                <a:lnTo>
                  <a:pt x="1035736" y="55560"/>
                </a:lnTo>
                <a:lnTo>
                  <a:pt x="1078940" y="36748"/>
                </a:lnTo>
                <a:lnTo>
                  <a:pt x="1117547" y="20005"/>
                </a:lnTo>
                <a:lnTo>
                  <a:pt x="1173983" y="0"/>
                </a:lnTo>
                <a:lnTo>
                  <a:pt x="1185111" y="2509"/>
                </a:lnTo>
                <a:lnTo>
                  <a:pt x="1189729" y="9784"/>
                </a:lnTo>
                <a:lnTo>
                  <a:pt x="1150039" y="32807"/>
                </a:lnTo>
                <a:lnTo>
                  <a:pt x="1115926" y="46790"/>
                </a:lnTo>
                <a:lnTo>
                  <a:pt x="1065171" y="68717"/>
                </a:lnTo>
                <a:lnTo>
                  <a:pt x="1003322" y="95941"/>
                </a:lnTo>
                <a:lnTo>
                  <a:pt x="934078" y="126695"/>
                </a:lnTo>
                <a:lnTo>
                  <a:pt x="878110" y="150000"/>
                </a:lnTo>
                <a:lnTo>
                  <a:pt x="830995" y="168337"/>
                </a:lnTo>
                <a:lnTo>
                  <a:pt x="789780" y="183363"/>
                </a:lnTo>
                <a:lnTo>
                  <a:pt x="736516" y="207529"/>
                </a:lnTo>
                <a:lnTo>
                  <a:pt x="718390" y="217895"/>
                </a:lnTo>
                <a:lnTo>
                  <a:pt x="711909" y="219203"/>
                </a:lnTo>
                <a:lnTo>
                  <a:pt x="713191" y="214473"/>
                </a:lnTo>
                <a:lnTo>
                  <a:pt x="719648" y="205716"/>
                </a:lnTo>
                <a:lnTo>
                  <a:pt x="760436" y="188518"/>
                </a:lnTo>
                <a:lnTo>
                  <a:pt x="788961" y="180010"/>
                </a:lnTo>
                <a:lnTo>
                  <a:pt x="827586" y="167335"/>
                </a:lnTo>
                <a:lnTo>
                  <a:pt x="872945" y="151882"/>
                </a:lnTo>
                <a:lnTo>
                  <a:pt x="922792" y="134577"/>
                </a:lnTo>
                <a:lnTo>
                  <a:pt x="971430" y="117437"/>
                </a:lnTo>
                <a:lnTo>
                  <a:pt x="1019262" y="100409"/>
                </a:lnTo>
                <a:lnTo>
                  <a:pt x="1066557" y="83454"/>
                </a:lnTo>
                <a:lnTo>
                  <a:pt x="1105090" y="67949"/>
                </a:lnTo>
                <a:lnTo>
                  <a:pt x="1166579" y="39517"/>
                </a:lnTo>
                <a:lnTo>
                  <a:pt x="1187178" y="35856"/>
                </a:lnTo>
                <a:lnTo>
                  <a:pt x="1202311" y="39019"/>
                </a:lnTo>
                <a:lnTo>
                  <a:pt x="1213801" y="46729"/>
                </a:lnTo>
                <a:lnTo>
                  <a:pt x="1215858" y="53270"/>
                </a:lnTo>
                <a:lnTo>
                  <a:pt x="1211627" y="59031"/>
                </a:lnTo>
                <a:lnTo>
                  <a:pt x="1203204" y="64273"/>
                </a:lnTo>
                <a:lnTo>
                  <a:pt x="1161173" y="77571"/>
                </a:lnTo>
                <a:lnTo>
                  <a:pt x="1096736" y="96241"/>
                </a:lnTo>
                <a:lnTo>
                  <a:pt x="1017363" y="118492"/>
                </a:lnTo>
                <a:lnTo>
                  <a:pt x="939236" y="147332"/>
                </a:lnTo>
                <a:lnTo>
                  <a:pt x="861941" y="180565"/>
                </a:lnTo>
                <a:lnTo>
                  <a:pt x="785200" y="216726"/>
                </a:lnTo>
                <a:lnTo>
                  <a:pt x="724235" y="240833"/>
                </a:lnTo>
                <a:lnTo>
                  <a:pt x="673787" y="256905"/>
                </a:lnTo>
                <a:lnTo>
                  <a:pt x="630351" y="267619"/>
                </a:lnTo>
                <a:lnTo>
                  <a:pt x="606996" y="276163"/>
                </a:lnTo>
                <a:lnTo>
                  <a:pt x="597029" y="283259"/>
                </a:lnTo>
                <a:lnTo>
                  <a:pt x="595986" y="289390"/>
                </a:lnTo>
                <a:lnTo>
                  <a:pt x="643382" y="284999"/>
                </a:lnTo>
                <a:lnTo>
                  <a:pt x="681512" y="277945"/>
                </a:lnTo>
                <a:lnTo>
                  <a:pt x="733544" y="271842"/>
                </a:lnTo>
                <a:lnTo>
                  <a:pt x="794843" y="266372"/>
                </a:lnTo>
                <a:lnTo>
                  <a:pt x="862321" y="261325"/>
                </a:lnTo>
                <a:lnTo>
                  <a:pt x="922712" y="255160"/>
                </a:lnTo>
                <a:lnTo>
                  <a:pt x="978380" y="248248"/>
                </a:lnTo>
                <a:lnTo>
                  <a:pt x="1030899" y="240839"/>
                </a:lnTo>
                <a:lnTo>
                  <a:pt x="1092523" y="220493"/>
                </a:lnTo>
                <a:lnTo>
                  <a:pt x="1108120" y="213818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03312" y="5625902"/>
            <a:ext cx="581577" cy="228368"/>
          </a:xfrm>
          <a:custGeom>
            <a:avLst/>
            <a:gdLst/>
            <a:ahLst/>
            <a:cxnLst/>
            <a:rect l="0" t="0" r="0" b="0"/>
            <a:pathLst>
              <a:path w="581577" h="228368">
                <a:moveTo>
                  <a:pt x="581576" y="0"/>
                </a:moveTo>
                <a:lnTo>
                  <a:pt x="575329" y="1870"/>
                </a:lnTo>
                <a:lnTo>
                  <a:pt x="517194" y="25168"/>
                </a:lnTo>
                <a:lnTo>
                  <a:pt x="456027" y="53306"/>
                </a:lnTo>
                <a:lnTo>
                  <a:pt x="392840" y="84670"/>
                </a:lnTo>
                <a:lnTo>
                  <a:pt x="329705" y="108381"/>
                </a:lnTo>
                <a:lnTo>
                  <a:pt x="266607" y="126989"/>
                </a:lnTo>
                <a:lnTo>
                  <a:pt x="203532" y="142195"/>
                </a:lnTo>
                <a:lnTo>
                  <a:pt x="147476" y="160737"/>
                </a:lnTo>
                <a:lnTo>
                  <a:pt x="96100" y="181502"/>
                </a:lnTo>
                <a:lnTo>
                  <a:pt x="47843" y="203748"/>
                </a:lnTo>
                <a:lnTo>
                  <a:pt x="0" y="228367"/>
                </a:lnTo>
                <a:lnTo>
                  <a:pt x="39204" y="220099"/>
                </a:lnTo>
                <a:lnTo>
                  <a:pt x="68737" y="211272"/>
                </a:lnTo>
                <a:lnTo>
                  <a:pt x="105234" y="199785"/>
                </a:lnTo>
                <a:lnTo>
                  <a:pt x="146372" y="186524"/>
                </a:lnTo>
                <a:lnTo>
                  <a:pt x="186403" y="174883"/>
                </a:lnTo>
                <a:lnTo>
                  <a:pt x="225695" y="164320"/>
                </a:lnTo>
                <a:lnTo>
                  <a:pt x="264496" y="154478"/>
                </a:lnTo>
                <a:lnTo>
                  <a:pt x="326779" y="135310"/>
                </a:lnTo>
                <a:lnTo>
                  <a:pt x="404717" y="109927"/>
                </a:lnTo>
                <a:lnTo>
                  <a:pt x="471158" y="87727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-63326" y="5445817"/>
            <a:ext cx="1254910" cy="533369"/>
          </a:xfrm>
          <a:custGeom>
            <a:avLst/>
            <a:gdLst/>
            <a:ahLst/>
            <a:cxnLst/>
            <a:rect l="0" t="0" r="0" b="0"/>
            <a:pathLst>
              <a:path w="1254910" h="533369">
                <a:moveTo>
                  <a:pt x="1035462" y="372881"/>
                </a:moveTo>
                <a:lnTo>
                  <a:pt x="991962" y="386175"/>
                </a:lnTo>
                <a:lnTo>
                  <a:pt x="949932" y="398825"/>
                </a:lnTo>
                <a:lnTo>
                  <a:pt x="912109" y="410060"/>
                </a:lnTo>
                <a:lnTo>
                  <a:pt x="850940" y="430012"/>
                </a:lnTo>
                <a:lnTo>
                  <a:pt x="809160" y="449991"/>
                </a:lnTo>
                <a:lnTo>
                  <a:pt x="811257" y="446971"/>
                </a:lnTo>
                <a:lnTo>
                  <a:pt x="855916" y="418912"/>
                </a:lnTo>
                <a:lnTo>
                  <a:pt x="908602" y="389127"/>
                </a:lnTo>
                <a:lnTo>
                  <a:pt x="964698" y="352546"/>
                </a:lnTo>
                <a:lnTo>
                  <a:pt x="1024633" y="292580"/>
                </a:lnTo>
                <a:lnTo>
                  <a:pt x="1062312" y="250535"/>
                </a:lnTo>
                <a:lnTo>
                  <a:pt x="1062661" y="243970"/>
                </a:lnTo>
                <a:lnTo>
                  <a:pt x="1055891" y="240994"/>
                </a:lnTo>
                <a:lnTo>
                  <a:pt x="1044374" y="240411"/>
                </a:lnTo>
                <a:lnTo>
                  <a:pt x="983023" y="258438"/>
                </a:lnTo>
                <a:lnTo>
                  <a:pt x="941172" y="273049"/>
                </a:lnTo>
                <a:lnTo>
                  <a:pt x="896464" y="286992"/>
                </a:lnTo>
                <a:lnTo>
                  <a:pt x="849852" y="300489"/>
                </a:lnTo>
                <a:lnTo>
                  <a:pt x="801969" y="313689"/>
                </a:lnTo>
                <a:lnTo>
                  <a:pt x="761644" y="326691"/>
                </a:lnTo>
                <a:lnTo>
                  <a:pt x="726357" y="339560"/>
                </a:lnTo>
                <a:lnTo>
                  <a:pt x="674543" y="356661"/>
                </a:lnTo>
                <a:lnTo>
                  <a:pt x="662687" y="355339"/>
                </a:lnTo>
                <a:lnTo>
                  <a:pt x="656184" y="350255"/>
                </a:lnTo>
                <a:lnTo>
                  <a:pt x="647646" y="348267"/>
                </a:lnTo>
                <a:lnTo>
                  <a:pt x="626956" y="349792"/>
                </a:lnTo>
                <a:lnTo>
                  <a:pt x="619757" y="345157"/>
                </a:lnTo>
                <a:lnTo>
                  <a:pt x="614958" y="336464"/>
                </a:lnTo>
                <a:lnTo>
                  <a:pt x="611759" y="325067"/>
                </a:lnTo>
                <a:lnTo>
                  <a:pt x="615674" y="301198"/>
                </a:lnTo>
                <a:lnTo>
                  <a:pt x="620640" y="288951"/>
                </a:lnTo>
                <a:lnTo>
                  <a:pt x="594217" y="338339"/>
                </a:lnTo>
                <a:lnTo>
                  <a:pt x="556989" y="382730"/>
                </a:lnTo>
                <a:lnTo>
                  <a:pt x="497492" y="434206"/>
                </a:lnTo>
                <a:lnTo>
                  <a:pt x="462017" y="461659"/>
                </a:lnTo>
                <a:lnTo>
                  <a:pt x="400191" y="507102"/>
                </a:lnTo>
                <a:lnTo>
                  <a:pt x="371939" y="527063"/>
                </a:lnTo>
                <a:lnTo>
                  <a:pt x="353104" y="533368"/>
                </a:lnTo>
                <a:lnTo>
                  <a:pt x="340548" y="530569"/>
                </a:lnTo>
                <a:lnTo>
                  <a:pt x="332177" y="521699"/>
                </a:lnTo>
                <a:lnTo>
                  <a:pt x="335000" y="507382"/>
                </a:lnTo>
                <a:lnTo>
                  <a:pt x="360546" y="469065"/>
                </a:lnTo>
                <a:lnTo>
                  <a:pt x="407382" y="412818"/>
                </a:lnTo>
                <a:lnTo>
                  <a:pt x="435559" y="380171"/>
                </a:lnTo>
                <a:lnTo>
                  <a:pt x="489276" y="317752"/>
                </a:lnTo>
                <a:lnTo>
                  <a:pt x="538361" y="261532"/>
                </a:lnTo>
                <a:lnTo>
                  <a:pt x="594691" y="201184"/>
                </a:lnTo>
                <a:lnTo>
                  <a:pt x="619760" y="175175"/>
                </a:lnTo>
                <a:lnTo>
                  <a:pt x="627566" y="172721"/>
                </a:lnTo>
                <a:lnTo>
                  <a:pt x="632769" y="176688"/>
                </a:lnTo>
                <a:lnTo>
                  <a:pt x="636239" y="184935"/>
                </a:lnTo>
                <a:lnTo>
                  <a:pt x="641353" y="187631"/>
                </a:lnTo>
                <a:lnTo>
                  <a:pt x="647563" y="186628"/>
                </a:lnTo>
                <a:lnTo>
                  <a:pt x="654505" y="183158"/>
                </a:lnTo>
                <a:lnTo>
                  <a:pt x="617432" y="225116"/>
                </a:lnTo>
                <a:lnTo>
                  <a:pt x="574310" y="273116"/>
                </a:lnTo>
                <a:lnTo>
                  <a:pt x="524331" y="324329"/>
                </a:lnTo>
                <a:lnTo>
                  <a:pt x="464769" y="370434"/>
                </a:lnTo>
                <a:lnTo>
                  <a:pt x="401700" y="422378"/>
                </a:lnTo>
                <a:lnTo>
                  <a:pt x="392554" y="422960"/>
                </a:lnTo>
                <a:lnTo>
                  <a:pt x="389257" y="413544"/>
                </a:lnTo>
                <a:lnTo>
                  <a:pt x="393064" y="382540"/>
                </a:lnTo>
                <a:lnTo>
                  <a:pt x="404094" y="354754"/>
                </a:lnTo>
                <a:lnTo>
                  <a:pt x="446127" y="295413"/>
                </a:lnTo>
                <a:lnTo>
                  <a:pt x="479500" y="252537"/>
                </a:lnTo>
                <a:lnTo>
                  <a:pt x="514407" y="214339"/>
                </a:lnTo>
                <a:lnTo>
                  <a:pt x="553265" y="188025"/>
                </a:lnTo>
                <a:lnTo>
                  <a:pt x="562227" y="186890"/>
                </a:lnTo>
                <a:lnTo>
                  <a:pt x="563999" y="193137"/>
                </a:lnTo>
                <a:lnTo>
                  <a:pt x="560979" y="204304"/>
                </a:lnTo>
                <a:lnTo>
                  <a:pt x="529961" y="246789"/>
                </a:lnTo>
                <a:lnTo>
                  <a:pt x="518679" y="254078"/>
                </a:lnTo>
                <a:lnTo>
                  <a:pt x="508356" y="256137"/>
                </a:lnTo>
                <a:lnTo>
                  <a:pt x="498673" y="254708"/>
                </a:lnTo>
                <a:lnTo>
                  <a:pt x="496419" y="245352"/>
                </a:lnTo>
                <a:lnTo>
                  <a:pt x="505120" y="212546"/>
                </a:lnTo>
                <a:lnTo>
                  <a:pt x="526950" y="173598"/>
                </a:lnTo>
                <a:lnTo>
                  <a:pt x="527876" y="174471"/>
                </a:lnTo>
                <a:lnTo>
                  <a:pt x="517700" y="197851"/>
                </a:lnTo>
                <a:lnTo>
                  <a:pt x="514706" y="201845"/>
                </a:lnTo>
                <a:lnTo>
                  <a:pt x="514111" y="198905"/>
                </a:lnTo>
                <a:lnTo>
                  <a:pt x="515115" y="191342"/>
                </a:lnTo>
                <a:lnTo>
                  <a:pt x="514383" y="190503"/>
                </a:lnTo>
                <a:lnTo>
                  <a:pt x="486018" y="236872"/>
                </a:lnTo>
                <a:lnTo>
                  <a:pt x="425601" y="291982"/>
                </a:lnTo>
                <a:lnTo>
                  <a:pt x="418292" y="303816"/>
                </a:lnTo>
                <a:lnTo>
                  <a:pt x="413419" y="304702"/>
                </a:lnTo>
                <a:lnTo>
                  <a:pt x="410170" y="298290"/>
                </a:lnTo>
                <a:lnTo>
                  <a:pt x="407962" y="275291"/>
                </a:lnTo>
                <a:lnTo>
                  <a:pt x="411648" y="251064"/>
                </a:lnTo>
                <a:lnTo>
                  <a:pt x="429161" y="230025"/>
                </a:lnTo>
                <a:lnTo>
                  <a:pt x="479361" y="193693"/>
                </a:lnTo>
                <a:lnTo>
                  <a:pt x="482144" y="196272"/>
                </a:lnTo>
                <a:lnTo>
                  <a:pt x="470296" y="221546"/>
                </a:lnTo>
                <a:lnTo>
                  <a:pt x="425437" y="269638"/>
                </a:lnTo>
                <a:lnTo>
                  <a:pt x="413980" y="274914"/>
                </a:lnTo>
                <a:lnTo>
                  <a:pt x="406343" y="272829"/>
                </a:lnTo>
                <a:lnTo>
                  <a:pt x="401251" y="265836"/>
                </a:lnTo>
                <a:lnTo>
                  <a:pt x="400658" y="258373"/>
                </a:lnTo>
                <a:lnTo>
                  <a:pt x="407469" y="242611"/>
                </a:lnTo>
                <a:lnTo>
                  <a:pt x="470718" y="193741"/>
                </a:lnTo>
                <a:lnTo>
                  <a:pt x="500700" y="177937"/>
                </a:lnTo>
                <a:lnTo>
                  <a:pt x="508976" y="177363"/>
                </a:lnTo>
                <a:lnTo>
                  <a:pt x="513092" y="181183"/>
                </a:lnTo>
                <a:lnTo>
                  <a:pt x="514435" y="187932"/>
                </a:lnTo>
                <a:lnTo>
                  <a:pt x="508328" y="195232"/>
                </a:lnTo>
                <a:lnTo>
                  <a:pt x="477478" y="214688"/>
                </a:lnTo>
                <a:lnTo>
                  <a:pt x="478088" y="215870"/>
                </a:lnTo>
                <a:lnTo>
                  <a:pt x="482696" y="215258"/>
                </a:lnTo>
                <a:lnTo>
                  <a:pt x="543738" y="179051"/>
                </a:lnTo>
                <a:lnTo>
                  <a:pt x="605546" y="122002"/>
                </a:lnTo>
                <a:lnTo>
                  <a:pt x="618089" y="114863"/>
                </a:lnTo>
                <a:lnTo>
                  <a:pt x="620850" y="111504"/>
                </a:lnTo>
                <a:lnTo>
                  <a:pt x="617087" y="110666"/>
                </a:lnTo>
                <a:lnTo>
                  <a:pt x="574172" y="120120"/>
                </a:lnTo>
                <a:lnTo>
                  <a:pt x="581695" y="117204"/>
                </a:lnTo>
                <a:lnTo>
                  <a:pt x="530208" y="137408"/>
                </a:lnTo>
                <a:lnTo>
                  <a:pt x="517443" y="141941"/>
                </a:lnTo>
                <a:lnTo>
                  <a:pt x="517336" y="142162"/>
                </a:lnTo>
                <a:lnTo>
                  <a:pt x="551734" y="129089"/>
                </a:lnTo>
                <a:lnTo>
                  <a:pt x="572656" y="115121"/>
                </a:lnTo>
                <a:lnTo>
                  <a:pt x="572353" y="113077"/>
                </a:lnTo>
                <a:lnTo>
                  <a:pt x="509957" y="130259"/>
                </a:lnTo>
                <a:lnTo>
                  <a:pt x="468313" y="142681"/>
                </a:lnTo>
                <a:lnTo>
                  <a:pt x="469176" y="142655"/>
                </a:lnTo>
                <a:lnTo>
                  <a:pt x="526067" y="122486"/>
                </a:lnTo>
                <a:lnTo>
                  <a:pt x="546309" y="113120"/>
                </a:lnTo>
                <a:lnTo>
                  <a:pt x="547785" y="114544"/>
                </a:lnTo>
                <a:lnTo>
                  <a:pt x="545968" y="118295"/>
                </a:lnTo>
                <a:lnTo>
                  <a:pt x="489876" y="143648"/>
                </a:lnTo>
                <a:lnTo>
                  <a:pt x="436850" y="165944"/>
                </a:lnTo>
                <a:lnTo>
                  <a:pt x="386205" y="187058"/>
                </a:lnTo>
                <a:lnTo>
                  <a:pt x="349689" y="201111"/>
                </a:lnTo>
                <a:lnTo>
                  <a:pt x="345274" y="205418"/>
                </a:lnTo>
                <a:lnTo>
                  <a:pt x="349334" y="208290"/>
                </a:lnTo>
                <a:lnTo>
                  <a:pt x="359044" y="210205"/>
                </a:lnTo>
                <a:lnTo>
                  <a:pt x="399711" y="197392"/>
                </a:lnTo>
                <a:lnTo>
                  <a:pt x="452334" y="174423"/>
                </a:lnTo>
                <a:lnTo>
                  <a:pt x="503734" y="150209"/>
                </a:lnTo>
                <a:lnTo>
                  <a:pt x="534809" y="133668"/>
                </a:lnTo>
                <a:lnTo>
                  <a:pt x="569531" y="114236"/>
                </a:lnTo>
                <a:lnTo>
                  <a:pt x="606685" y="92879"/>
                </a:lnTo>
                <a:lnTo>
                  <a:pt x="645461" y="74438"/>
                </a:lnTo>
                <a:lnTo>
                  <a:pt x="685317" y="57943"/>
                </a:lnTo>
                <a:lnTo>
                  <a:pt x="725894" y="42744"/>
                </a:lnTo>
                <a:lnTo>
                  <a:pt x="785919" y="18387"/>
                </a:lnTo>
                <a:lnTo>
                  <a:pt x="825065" y="130"/>
                </a:lnTo>
                <a:lnTo>
                  <a:pt x="823261" y="0"/>
                </a:lnTo>
                <a:lnTo>
                  <a:pt x="767188" y="19893"/>
                </a:lnTo>
                <a:lnTo>
                  <a:pt x="706377" y="52399"/>
                </a:lnTo>
                <a:lnTo>
                  <a:pt x="659569" y="81950"/>
                </a:lnTo>
                <a:lnTo>
                  <a:pt x="658307" y="83960"/>
                </a:lnTo>
                <a:lnTo>
                  <a:pt x="716663" y="56994"/>
                </a:lnTo>
                <a:lnTo>
                  <a:pt x="773731" y="30711"/>
                </a:lnTo>
                <a:lnTo>
                  <a:pt x="789039" y="24589"/>
                </a:lnTo>
                <a:lnTo>
                  <a:pt x="792241" y="21909"/>
                </a:lnTo>
                <a:lnTo>
                  <a:pt x="777124" y="22666"/>
                </a:lnTo>
                <a:lnTo>
                  <a:pt x="722549" y="44350"/>
                </a:lnTo>
                <a:lnTo>
                  <a:pt x="677053" y="69522"/>
                </a:lnTo>
                <a:lnTo>
                  <a:pt x="630221" y="93782"/>
                </a:lnTo>
                <a:lnTo>
                  <a:pt x="586063" y="104564"/>
                </a:lnTo>
                <a:lnTo>
                  <a:pt x="528523" y="124018"/>
                </a:lnTo>
                <a:lnTo>
                  <a:pt x="521922" y="127412"/>
                </a:lnTo>
                <a:lnTo>
                  <a:pt x="523123" y="128274"/>
                </a:lnTo>
                <a:lnTo>
                  <a:pt x="529527" y="127448"/>
                </a:lnTo>
                <a:lnTo>
                  <a:pt x="544111" y="119060"/>
                </a:lnTo>
                <a:lnTo>
                  <a:pt x="551922" y="112902"/>
                </a:lnTo>
                <a:lnTo>
                  <a:pt x="548726" y="111597"/>
                </a:lnTo>
                <a:lnTo>
                  <a:pt x="494419" y="125896"/>
                </a:lnTo>
                <a:lnTo>
                  <a:pt x="480978" y="130064"/>
                </a:lnTo>
                <a:lnTo>
                  <a:pt x="483222" y="131443"/>
                </a:lnTo>
                <a:lnTo>
                  <a:pt x="515595" y="129239"/>
                </a:lnTo>
                <a:lnTo>
                  <a:pt x="559862" y="112386"/>
                </a:lnTo>
                <a:lnTo>
                  <a:pt x="608950" y="87622"/>
                </a:lnTo>
                <a:lnTo>
                  <a:pt x="663447" y="62610"/>
                </a:lnTo>
                <a:lnTo>
                  <a:pt x="680501" y="58461"/>
                </a:lnTo>
                <a:lnTo>
                  <a:pt x="690469" y="59897"/>
                </a:lnTo>
                <a:lnTo>
                  <a:pt x="695714" y="65056"/>
                </a:lnTo>
                <a:lnTo>
                  <a:pt x="690807" y="72697"/>
                </a:lnTo>
                <a:lnTo>
                  <a:pt x="636747" y="107728"/>
                </a:lnTo>
                <a:lnTo>
                  <a:pt x="603876" y="126356"/>
                </a:lnTo>
                <a:lnTo>
                  <a:pt x="566554" y="147178"/>
                </a:lnTo>
                <a:lnTo>
                  <a:pt x="513661" y="175066"/>
                </a:lnTo>
                <a:lnTo>
                  <a:pt x="450387" y="207663"/>
                </a:lnTo>
                <a:lnTo>
                  <a:pt x="380192" y="243402"/>
                </a:lnTo>
                <a:lnTo>
                  <a:pt x="306784" y="282633"/>
                </a:lnTo>
                <a:lnTo>
                  <a:pt x="231234" y="324195"/>
                </a:lnTo>
                <a:lnTo>
                  <a:pt x="154255" y="367309"/>
                </a:lnTo>
                <a:lnTo>
                  <a:pt x="95933" y="408657"/>
                </a:lnTo>
                <a:lnTo>
                  <a:pt x="50049" y="448828"/>
                </a:lnTo>
                <a:lnTo>
                  <a:pt x="12457" y="488214"/>
                </a:lnTo>
                <a:lnTo>
                  <a:pt x="0" y="510270"/>
                </a:lnTo>
                <a:lnTo>
                  <a:pt x="4302" y="520772"/>
                </a:lnTo>
                <a:lnTo>
                  <a:pt x="19775" y="523572"/>
                </a:lnTo>
                <a:lnTo>
                  <a:pt x="81786" y="504272"/>
                </a:lnTo>
                <a:lnTo>
                  <a:pt x="121853" y="487361"/>
                </a:lnTo>
                <a:lnTo>
                  <a:pt x="166772" y="464882"/>
                </a:lnTo>
                <a:lnTo>
                  <a:pt x="214926" y="438690"/>
                </a:lnTo>
                <a:lnTo>
                  <a:pt x="265236" y="410025"/>
                </a:lnTo>
                <a:lnTo>
                  <a:pt x="311382" y="381110"/>
                </a:lnTo>
                <a:lnTo>
                  <a:pt x="354751" y="352029"/>
                </a:lnTo>
                <a:lnTo>
                  <a:pt x="396269" y="322838"/>
                </a:lnTo>
                <a:lnTo>
                  <a:pt x="435153" y="300576"/>
                </a:lnTo>
                <a:lnTo>
                  <a:pt x="472281" y="282933"/>
                </a:lnTo>
                <a:lnTo>
                  <a:pt x="508237" y="268371"/>
                </a:lnTo>
                <a:lnTo>
                  <a:pt x="559393" y="248454"/>
                </a:lnTo>
                <a:lnTo>
                  <a:pt x="578918" y="241183"/>
                </a:lnTo>
                <a:lnTo>
                  <a:pt x="589133" y="240537"/>
                </a:lnTo>
                <a:lnTo>
                  <a:pt x="593141" y="244308"/>
                </a:lnTo>
                <a:lnTo>
                  <a:pt x="593013" y="251024"/>
                </a:lnTo>
                <a:lnTo>
                  <a:pt x="588725" y="256902"/>
                </a:lnTo>
                <a:lnTo>
                  <a:pt x="540143" y="300897"/>
                </a:lnTo>
                <a:lnTo>
                  <a:pt x="538072" y="308359"/>
                </a:lnTo>
                <a:lnTo>
                  <a:pt x="542294" y="311932"/>
                </a:lnTo>
                <a:lnTo>
                  <a:pt x="550710" y="312914"/>
                </a:lnTo>
                <a:lnTo>
                  <a:pt x="612352" y="299065"/>
                </a:lnTo>
                <a:lnTo>
                  <a:pt x="656242" y="287528"/>
                </a:lnTo>
                <a:lnTo>
                  <a:pt x="713513" y="277036"/>
                </a:lnTo>
                <a:lnTo>
                  <a:pt x="779707" y="267240"/>
                </a:lnTo>
                <a:lnTo>
                  <a:pt x="851848" y="257908"/>
                </a:lnTo>
                <a:lnTo>
                  <a:pt x="916749" y="241883"/>
                </a:lnTo>
                <a:lnTo>
                  <a:pt x="976824" y="221395"/>
                </a:lnTo>
                <a:lnTo>
                  <a:pt x="1033681" y="197932"/>
                </a:lnTo>
                <a:lnTo>
                  <a:pt x="1081390" y="175287"/>
                </a:lnTo>
                <a:lnTo>
                  <a:pt x="1123000" y="153188"/>
                </a:lnTo>
                <a:lnTo>
                  <a:pt x="1160545" y="131451"/>
                </a:lnTo>
                <a:lnTo>
                  <a:pt x="1213466" y="99831"/>
                </a:lnTo>
                <a:lnTo>
                  <a:pt x="1233460" y="87476"/>
                </a:lnTo>
                <a:lnTo>
                  <a:pt x="1245390" y="84843"/>
                </a:lnTo>
                <a:lnTo>
                  <a:pt x="1251942" y="88690"/>
                </a:lnTo>
                <a:lnTo>
                  <a:pt x="1254909" y="96856"/>
                </a:lnTo>
                <a:lnTo>
                  <a:pt x="1250737" y="117135"/>
                </a:lnTo>
                <a:lnTo>
                  <a:pt x="1245702" y="128426"/>
                </a:lnTo>
                <a:lnTo>
                  <a:pt x="1221434" y="148441"/>
                </a:lnTo>
                <a:lnTo>
                  <a:pt x="1174699" y="170875"/>
                </a:lnTo>
                <a:lnTo>
                  <a:pt x="1134784" y="186662"/>
                </a:lnTo>
                <a:lnTo>
                  <a:pt x="1088566" y="204190"/>
                </a:lnTo>
                <a:lnTo>
                  <a:pt x="1025540" y="221477"/>
                </a:lnTo>
                <a:lnTo>
                  <a:pt x="951309" y="238604"/>
                </a:lnTo>
                <a:lnTo>
                  <a:pt x="869607" y="255625"/>
                </a:lnTo>
                <a:lnTo>
                  <a:pt x="799733" y="271174"/>
                </a:lnTo>
                <a:lnTo>
                  <a:pt x="737744" y="285742"/>
                </a:lnTo>
                <a:lnTo>
                  <a:pt x="681010" y="299656"/>
                </a:lnTo>
                <a:lnTo>
                  <a:pt x="636185" y="314534"/>
                </a:lnTo>
                <a:lnTo>
                  <a:pt x="599299" y="330055"/>
                </a:lnTo>
                <a:lnTo>
                  <a:pt x="553645" y="353837"/>
                </a:lnTo>
                <a:lnTo>
                  <a:pt x="551275" y="356257"/>
                </a:lnTo>
                <a:lnTo>
                  <a:pt x="600073" y="338810"/>
                </a:lnTo>
                <a:lnTo>
                  <a:pt x="631249" y="326631"/>
                </a:lnTo>
                <a:lnTo>
                  <a:pt x="670240" y="315710"/>
                </a:lnTo>
                <a:lnTo>
                  <a:pt x="714442" y="305628"/>
                </a:lnTo>
                <a:lnTo>
                  <a:pt x="762118" y="296106"/>
                </a:lnTo>
                <a:lnTo>
                  <a:pt x="809309" y="285556"/>
                </a:lnTo>
                <a:lnTo>
                  <a:pt x="856176" y="274321"/>
                </a:lnTo>
                <a:lnTo>
                  <a:pt x="902827" y="262629"/>
                </a:lnTo>
                <a:lnTo>
                  <a:pt x="949335" y="252033"/>
                </a:lnTo>
                <a:lnTo>
                  <a:pt x="995746" y="242168"/>
                </a:lnTo>
                <a:lnTo>
                  <a:pt x="1042094" y="232789"/>
                </a:lnTo>
                <a:lnTo>
                  <a:pt x="1099604" y="218134"/>
                </a:lnTo>
                <a:lnTo>
                  <a:pt x="1164556" y="199960"/>
                </a:lnTo>
                <a:lnTo>
                  <a:pt x="1234469" y="179440"/>
                </a:lnTo>
                <a:lnTo>
                  <a:pt x="1252312" y="174176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81876" y="5954402"/>
            <a:ext cx="83160" cy="21847"/>
          </a:xfrm>
          <a:custGeom>
            <a:avLst/>
            <a:gdLst/>
            <a:ahLst/>
            <a:cxnLst/>
            <a:rect l="0" t="0" r="0" b="0"/>
            <a:pathLst>
              <a:path w="83160" h="21847">
                <a:moveTo>
                  <a:pt x="83159" y="0"/>
                </a:moveTo>
                <a:lnTo>
                  <a:pt x="47692" y="7507"/>
                </a:lnTo>
                <a:lnTo>
                  <a:pt x="0" y="20375"/>
                </a:lnTo>
                <a:lnTo>
                  <a:pt x="6890" y="21846"/>
                </a:lnTo>
                <a:lnTo>
                  <a:pt x="53297" y="16944"/>
                </a:lnTo>
                <a:lnTo>
                  <a:pt x="74079" y="12542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296317" y="5625933"/>
            <a:ext cx="407678" cy="144493"/>
          </a:xfrm>
          <a:custGeom>
            <a:avLst/>
            <a:gdLst/>
            <a:ahLst/>
            <a:cxnLst/>
            <a:rect l="0" t="0" r="0" b="0"/>
            <a:pathLst>
              <a:path w="407678" h="144493">
                <a:moveTo>
                  <a:pt x="0" y="144492"/>
                </a:moveTo>
                <a:lnTo>
                  <a:pt x="7198" y="143146"/>
                </a:lnTo>
                <a:lnTo>
                  <a:pt x="82525" y="124945"/>
                </a:lnTo>
                <a:lnTo>
                  <a:pt x="148149" y="105807"/>
                </a:lnTo>
                <a:lnTo>
                  <a:pt x="207306" y="86046"/>
                </a:lnTo>
                <a:lnTo>
                  <a:pt x="256547" y="68670"/>
                </a:lnTo>
                <a:lnTo>
                  <a:pt x="299180" y="52884"/>
                </a:lnTo>
                <a:lnTo>
                  <a:pt x="337405" y="38158"/>
                </a:lnTo>
                <a:lnTo>
                  <a:pt x="387348" y="14326"/>
                </a:lnTo>
                <a:lnTo>
                  <a:pt x="404588" y="4049"/>
                </a:lnTo>
                <a:lnTo>
                  <a:pt x="407677" y="0"/>
                </a:lnTo>
                <a:lnTo>
                  <a:pt x="359270" y="7683"/>
                </a:lnTo>
                <a:lnTo>
                  <a:pt x="318640" y="13627"/>
                </a:lnTo>
                <a:lnTo>
                  <a:pt x="270544" y="20390"/>
                </a:lnTo>
                <a:lnTo>
                  <a:pt x="209068" y="31902"/>
                </a:lnTo>
                <a:lnTo>
                  <a:pt x="138671" y="46580"/>
                </a:lnTo>
                <a:lnTo>
                  <a:pt x="71819" y="61281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306145" y="5488310"/>
            <a:ext cx="6042720" cy="713091"/>
          </a:xfrm>
          <a:custGeom>
            <a:avLst/>
            <a:gdLst/>
            <a:ahLst/>
            <a:cxnLst/>
            <a:rect l="0" t="0" r="0" b="0"/>
            <a:pathLst>
              <a:path w="6042720" h="713091">
                <a:moveTo>
                  <a:pt x="3832713" y="209357"/>
                </a:moveTo>
                <a:lnTo>
                  <a:pt x="3885832" y="209357"/>
                </a:lnTo>
                <a:lnTo>
                  <a:pt x="3933822" y="209357"/>
                </a:lnTo>
                <a:lnTo>
                  <a:pt x="3967348" y="209357"/>
                </a:lnTo>
                <a:lnTo>
                  <a:pt x="4006506" y="209357"/>
                </a:lnTo>
                <a:lnTo>
                  <a:pt x="4049419" y="209357"/>
                </a:lnTo>
                <a:lnTo>
                  <a:pt x="4087831" y="207957"/>
                </a:lnTo>
                <a:lnTo>
                  <a:pt x="4123244" y="205623"/>
                </a:lnTo>
                <a:lnTo>
                  <a:pt x="4184535" y="199294"/>
                </a:lnTo>
                <a:lnTo>
                  <a:pt x="4242134" y="192058"/>
                </a:lnTo>
                <a:lnTo>
                  <a:pt x="4247121" y="195023"/>
                </a:lnTo>
                <a:lnTo>
                  <a:pt x="4247645" y="199801"/>
                </a:lnTo>
                <a:lnTo>
                  <a:pt x="4207143" y="216315"/>
                </a:lnTo>
                <a:lnTo>
                  <a:pt x="4174773" y="226601"/>
                </a:lnTo>
                <a:lnTo>
                  <a:pt x="4116777" y="244664"/>
                </a:lnTo>
                <a:lnTo>
                  <a:pt x="4041698" y="267910"/>
                </a:lnTo>
                <a:lnTo>
                  <a:pt x="3955229" y="294612"/>
                </a:lnTo>
                <a:lnTo>
                  <a:pt x="3865369" y="325019"/>
                </a:lnTo>
                <a:lnTo>
                  <a:pt x="3773249" y="357896"/>
                </a:lnTo>
                <a:lnTo>
                  <a:pt x="3679621" y="392420"/>
                </a:lnTo>
                <a:lnTo>
                  <a:pt x="3587790" y="422439"/>
                </a:lnTo>
                <a:lnTo>
                  <a:pt x="3497156" y="449454"/>
                </a:lnTo>
                <a:lnTo>
                  <a:pt x="3407321" y="474467"/>
                </a:lnTo>
                <a:lnTo>
                  <a:pt x="3334825" y="495345"/>
                </a:lnTo>
                <a:lnTo>
                  <a:pt x="3273890" y="513465"/>
                </a:lnTo>
                <a:lnTo>
                  <a:pt x="3220661" y="529747"/>
                </a:lnTo>
                <a:lnTo>
                  <a:pt x="3183927" y="544102"/>
                </a:lnTo>
                <a:lnTo>
                  <a:pt x="3185896" y="545970"/>
                </a:lnTo>
                <a:lnTo>
                  <a:pt x="3235511" y="548597"/>
                </a:lnTo>
                <a:lnTo>
                  <a:pt x="3270707" y="544765"/>
                </a:lnTo>
                <a:lnTo>
                  <a:pt x="3315180" y="538007"/>
                </a:lnTo>
                <a:lnTo>
                  <a:pt x="3365838" y="529301"/>
                </a:lnTo>
                <a:lnTo>
                  <a:pt x="3469641" y="515093"/>
                </a:lnTo>
                <a:lnTo>
                  <a:pt x="3608873" y="497218"/>
                </a:lnTo>
                <a:lnTo>
                  <a:pt x="3771724" y="476897"/>
                </a:lnTo>
                <a:lnTo>
                  <a:pt x="3951723" y="450744"/>
                </a:lnTo>
                <a:lnTo>
                  <a:pt x="4143154" y="420703"/>
                </a:lnTo>
                <a:lnTo>
                  <a:pt x="4342205" y="388071"/>
                </a:lnTo>
                <a:lnTo>
                  <a:pt x="4546336" y="346707"/>
                </a:lnTo>
                <a:lnTo>
                  <a:pt x="4753855" y="299524"/>
                </a:lnTo>
                <a:lnTo>
                  <a:pt x="4963631" y="248459"/>
                </a:lnTo>
                <a:lnTo>
                  <a:pt x="5159507" y="201811"/>
                </a:lnTo>
                <a:lnTo>
                  <a:pt x="5346115" y="158106"/>
                </a:lnTo>
                <a:lnTo>
                  <a:pt x="5526544" y="116365"/>
                </a:lnTo>
                <a:lnTo>
                  <a:pt x="5663638" y="85735"/>
                </a:lnTo>
                <a:lnTo>
                  <a:pt x="5771840" y="62515"/>
                </a:lnTo>
                <a:lnTo>
                  <a:pt x="5860783" y="44233"/>
                </a:lnTo>
                <a:lnTo>
                  <a:pt x="5927081" y="29244"/>
                </a:lnTo>
                <a:lnTo>
                  <a:pt x="5978283" y="16450"/>
                </a:lnTo>
                <a:lnTo>
                  <a:pt x="6038442" y="367"/>
                </a:lnTo>
                <a:lnTo>
                  <a:pt x="6042719" y="0"/>
                </a:lnTo>
                <a:lnTo>
                  <a:pt x="5997383" y="16602"/>
                </a:lnTo>
                <a:lnTo>
                  <a:pt x="5969127" y="26230"/>
                </a:lnTo>
                <a:lnTo>
                  <a:pt x="5881659" y="42453"/>
                </a:lnTo>
                <a:lnTo>
                  <a:pt x="5754718" y="63073"/>
                </a:lnTo>
                <a:lnTo>
                  <a:pt x="5601461" y="86623"/>
                </a:lnTo>
                <a:lnTo>
                  <a:pt x="5409651" y="119131"/>
                </a:lnTo>
                <a:lnTo>
                  <a:pt x="5192138" y="157610"/>
                </a:lnTo>
                <a:lnTo>
                  <a:pt x="4957491" y="200070"/>
                </a:lnTo>
                <a:lnTo>
                  <a:pt x="4700216" y="243784"/>
                </a:lnTo>
                <a:lnTo>
                  <a:pt x="4427856" y="288332"/>
                </a:lnTo>
                <a:lnTo>
                  <a:pt x="4145438" y="333439"/>
                </a:lnTo>
                <a:lnTo>
                  <a:pt x="3891332" y="370512"/>
                </a:lnTo>
                <a:lnTo>
                  <a:pt x="3656099" y="402231"/>
                </a:lnTo>
                <a:lnTo>
                  <a:pt x="3433448" y="430380"/>
                </a:lnTo>
                <a:lnTo>
                  <a:pt x="3230391" y="454748"/>
                </a:lnTo>
                <a:lnTo>
                  <a:pt x="3040396" y="476596"/>
                </a:lnTo>
                <a:lnTo>
                  <a:pt x="2859109" y="496763"/>
                </a:lnTo>
                <a:lnTo>
                  <a:pt x="2720043" y="514410"/>
                </a:lnTo>
                <a:lnTo>
                  <a:pt x="2609125" y="530377"/>
                </a:lnTo>
                <a:lnTo>
                  <a:pt x="2516971" y="545223"/>
                </a:lnTo>
                <a:lnTo>
                  <a:pt x="2440128" y="556521"/>
                </a:lnTo>
                <a:lnTo>
                  <a:pt x="2373493" y="565454"/>
                </a:lnTo>
                <a:lnTo>
                  <a:pt x="2313663" y="572810"/>
                </a:lnTo>
                <a:lnTo>
                  <a:pt x="2263973" y="579114"/>
                </a:lnTo>
                <a:lnTo>
                  <a:pt x="2221041" y="584717"/>
                </a:lnTo>
                <a:lnTo>
                  <a:pt x="2162331" y="591826"/>
                </a:lnTo>
                <a:lnTo>
                  <a:pt x="2220542" y="567961"/>
                </a:lnTo>
                <a:lnTo>
                  <a:pt x="2257154" y="552683"/>
                </a:lnTo>
                <a:lnTo>
                  <a:pt x="2292129" y="540485"/>
                </a:lnTo>
                <a:lnTo>
                  <a:pt x="2337854" y="525350"/>
                </a:lnTo>
                <a:lnTo>
                  <a:pt x="2390748" y="508257"/>
                </a:lnTo>
                <a:lnTo>
                  <a:pt x="2470829" y="491260"/>
                </a:lnTo>
                <a:lnTo>
                  <a:pt x="2569036" y="474326"/>
                </a:lnTo>
                <a:lnTo>
                  <a:pt x="2679327" y="457434"/>
                </a:lnTo>
                <a:lnTo>
                  <a:pt x="2787870" y="432167"/>
                </a:lnTo>
                <a:lnTo>
                  <a:pt x="2895247" y="401316"/>
                </a:lnTo>
                <a:lnTo>
                  <a:pt x="3001847" y="366742"/>
                </a:lnTo>
                <a:lnTo>
                  <a:pt x="3091121" y="339492"/>
                </a:lnTo>
                <a:lnTo>
                  <a:pt x="3168845" y="317122"/>
                </a:lnTo>
                <a:lnTo>
                  <a:pt x="3238869" y="298008"/>
                </a:lnTo>
                <a:lnTo>
                  <a:pt x="3305160" y="276861"/>
                </a:lnTo>
                <a:lnTo>
                  <a:pt x="3368962" y="254360"/>
                </a:lnTo>
                <a:lnTo>
                  <a:pt x="3431106" y="230956"/>
                </a:lnTo>
                <a:lnTo>
                  <a:pt x="3485140" y="212551"/>
                </a:lnTo>
                <a:lnTo>
                  <a:pt x="3533769" y="197481"/>
                </a:lnTo>
                <a:lnTo>
                  <a:pt x="3578793" y="184632"/>
                </a:lnTo>
                <a:lnTo>
                  <a:pt x="3600406" y="174666"/>
                </a:lnTo>
                <a:lnTo>
                  <a:pt x="3606411" y="166621"/>
                </a:lnTo>
                <a:lnTo>
                  <a:pt x="3602011" y="159857"/>
                </a:lnTo>
                <a:lnTo>
                  <a:pt x="3563507" y="163547"/>
                </a:lnTo>
                <a:lnTo>
                  <a:pt x="3504376" y="177792"/>
                </a:lnTo>
                <a:lnTo>
                  <a:pt x="3470960" y="185513"/>
                </a:lnTo>
                <a:lnTo>
                  <a:pt x="3436077" y="193461"/>
                </a:lnTo>
                <a:lnTo>
                  <a:pt x="3368002" y="207163"/>
                </a:lnTo>
                <a:lnTo>
                  <a:pt x="3277799" y="224702"/>
                </a:lnTo>
                <a:lnTo>
                  <a:pt x="3172845" y="244798"/>
                </a:lnTo>
                <a:lnTo>
                  <a:pt x="3059457" y="265198"/>
                </a:lnTo>
                <a:lnTo>
                  <a:pt x="2940446" y="285802"/>
                </a:lnTo>
                <a:lnTo>
                  <a:pt x="2817686" y="306540"/>
                </a:lnTo>
                <a:lnTo>
                  <a:pt x="2719039" y="323167"/>
                </a:lnTo>
                <a:lnTo>
                  <a:pt x="2636467" y="337053"/>
                </a:lnTo>
                <a:lnTo>
                  <a:pt x="2564612" y="349112"/>
                </a:lnTo>
                <a:lnTo>
                  <a:pt x="2509706" y="361352"/>
                </a:lnTo>
                <a:lnTo>
                  <a:pt x="2466099" y="373714"/>
                </a:lnTo>
                <a:lnTo>
                  <a:pt x="2411576" y="388851"/>
                </a:lnTo>
                <a:lnTo>
                  <a:pt x="2404881" y="385044"/>
                </a:lnTo>
                <a:lnTo>
                  <a:pt x="2406019" y="376903"/>
                </a:lnTo>
                <a:lnTo>
                  <a:pt x="2440899" y="360389"/>
                </a:lnTo>
                <a:lnTo>
                  <a:pt x="2467848" y="352063"/>
                </a:lnTo>
                <a:lnTo>
                  <a:pt x="2529233" y="342311"/>
                </a:lnTo>
                <a:lnTo>
                  <a:pt x="2613574" y="331608"/>
                </a:lnTo>
                <a:lnTo>
                  <a:pt x="2713221" y="320270"/>
                </a:lnTo>
                <a:lnTo>
                  <a:pt x="2814668" y="302908"/>
                </a:lnTo>
                <a:lnTo>
                  <a:pt x="2917314" y="281529"/>
                </a:lnTo>
                <a:lnTo>
                  <a:pt x="3020759" y="257471"/>
                </a:lnTo>
                <a:lnTo>
                  <a:pt x="3133142" y="235831"/>
                </a:lnTo>
                <a:lnTo>
                  <a:pt x="3251482" y="215802"/>
                </a:lnTo>
                <a:lnTo>
                  <a:pt x="3373795" y="196846"/>
                </a:lnTo>
                <a:lnTo>
                  <a:pt x="3473545" y="180007"/>
                </a:lnTo>
                <a:lnTo>
                  <a:pt x="3558252" y="164580"/>
                </a:lnTo>
                <a:lnTo>
                  <a:pt x="3632932" y="150093"/>
                </a:lnTo>
                <a:lnTo>
                  <a:pt x="3688321" y="140435"/>
                </a:lnTo>
                <a:lnTo>
                  <a:pt x="3730849" y="133996"/>
                </a:lnTo>
                <a:lnTo>
                  <a:pt x="3779037" y="131044"/>
                </a:lnTo>
                <a:lnTo>
                  <a:pt x="3780121" y="136139"/>
                </a:lnTo>
                <a:lnTo>
                  <a:pt x="3772441" y="143738"/>
                </a:lnTo>
                <a:lnTo>
                  <a:pt x="3722823" y="170856"/>
                </a:lnTo>
                <a:lnTo>
                  <a:pt x="3688022" y="187891"/>
                </a:lnTo>
                <a:lnTo>
                  <a:pt x="3635409" y="206251"/>
                </a:lnTo>
                <a:lnTo>
                  <a:pt x="3570920" y="225495"/>
                </a:lnTo>
                <a:lnTo>
                  <a:pt x="3498515" y="245326"/>
                </a:lnTo>
                <a:lnTo>
                  <a:pt x="3378814" y="278156"/>
                </a:lnTo>
                <a:lnTo>
                  <a:pt x="3227583" y="319651"/>
                </a:lnTo>
                <a:lnTo>
                  <a:pt x="3055331" y="366923"/>
                </a:lnTo>
                <a:lnTo>
                  <a:pt x="2880271" y="411043"/>
                </a:lnTo>
                <a:lnTo>
                  <a:pt x="2703337" y="453062"/>
                </a:lnTo>
                <a:lnTo>
                  <a:pt x="2525156" y="493680"/>
                </a:lnTo>
                <a:lnTo>
                  <a:pt x="2385359" y="531963"/>
                </a:lnTo>
                <a:lnTo>
                  <a:pt x="2271152" y="568690"/>
                </a:lnTo>
                <a:lnTo>
                  <a:pt x="2174005" y="604380"/>
                </a:lnTo>
                <a:lnTo>
                  <a:pt x="2089632" y="630974"/>
                </a:lnTo>
                <a:lnTo>
                  <a:pt x="2013775" y="651505"/>
                </a:lnTo>
                <a:lnTo>
                  <a:pt x="1943594" y="667993"/>
                </a:lnTo>
                <a:lnTo>
                  <a:pt x="1887004" y="681787"/>
                </a:lnTo>
                <a:lnTo>
                  <a:pt x="1839472" y="693784"/>
                </a:lnTo>
                <a:lnTo>
                  <a:pt x="1797980" y="704583"/>
                </a:lnTo>
                <a:lnTo>
                  <a:pt x="1759660" y="713090"/>
                </a:lnTo>
                <a:lnTo>
                  <a:pt x="1818540" y="696064"/>
                </a:lnTo>
                <a:lnTo>
                  <a:pt x="1882001" y="659366"/>
                </a:lnTo>
                <a:lnTo>
                  <a:pt x="1910369" y="639619"/>
                </a:lnTo>
                <a:lnTo>
                  <a:pt x="1953092" y="619452"/>
                </a:lnTo>
                <a:lnTo>
                  <a:pt x="2005383" y="599004"/>
                </a:lnTo>
                <a:lnTo>
                  <a:pt x="2064055" y="578369"/>
                </a:lnTo>
                <a:lnTo>
                  <a:pt x="2118576" y="559010"/>
                </a:lnTo>
                <a:lnTo>
                  <a:pt x="2170330" y="540502"/>
                </a:lnTo>
                <a:lnTo>
                  <a:pt x="2220240" y="522560"/>
                </a:lnTo>
                <a:lnTo>
                  <a:pt x="2267518" y="509199"/>
                </a:lnTo>
                <a:lnTo>
                  <a:pt x="2313044" y="498890"/>
                </a:lnTo>
                <a:lnTo>
                  <a:pt x="2357400" y="490618"/>
                </a:lnTo>
                <a:lnTo>
                  <a:pt x="2381369" y="483702"/>
                </a:lnTo>
                <a:lnTo>
                  <a:pt x="2391745" y="477691"/>
                </a:lnTo>
                <a:lnTo>
                  <a:pt x="2393060" y="472283"/>
                </a:lnTo>
                <a:lnTo>
                  <a:pt x="2388335" y="470078"/>
                </a:lnTo>
                <a:lnTo>
                  <a:pt x="2325556" y="472868"/>
                </a:lnTo>
                <a:lnTo>
                  <a:pt x="2272080" y="476338"/>
                </a:lnTo>
                <a:lnTo>
                  <a:pt x="2220300" y="487218"/>
                </a:lnTo>
                <a:lnTo>
                  <a:pt x="2169276" y="497656"/>
                </a:lnTo>
                <a:lnTo>
                  <a:pt x="2118585" y="508364"/>
                </a:lnTo>
                <a:lnTo>
                  <a:pt x="2068044" y="522460"/>
                </a:lnTo>
                <a:lnTo>
                  <a:pt x="2054006" y="523138"/>
                </a:lnTo>
                <a:lnTo>
                  <a:pt x="2047449" y="519388"/>
                </a:lnTo>
                <a:lnTo>
                  <a:pt x="2045879" y="512686"/>
                </a:lnTo>
                <a:lnTo>
                  <a:pt x="2066544" y="494035"/>
                </a:lnTo>
                <a:lnTo>
                  <a:pt x="2083819" y="483179"/>
                </a:lnTo>
                <a:lnTo>
                  <a:pt x="2133153" y="467538"/>
                </a:lnTo>
                <a:lnTo>
                  <a:pt x="2203858" y="448706"/>
                </a:lnTo>
                <a:lnTo>
                  <a:pt x="2288812" y="427749"/>
                </a:lnTo>
                <a:lnTo>
                  <a:pt x="2394468" y="398371"/>
                </a:lnTo>
                <a:lnTo>
                  <a:pt x="2513928" y="363378"/>
                </a:lnTo>
                <a:lnTo>
                  <a:pt x="2642588" y="324643"/>
                </a:lnTo>
                <a:lnTo>
                  <a:pt x="2750772" y="289016"/>
                </a:lnTo>
                <a:lnTo>
                  <a:pt x="2845303" y="255460"/>
                </a:lnTo>
                <a:lnTo>
                  <a:pt x="2930735" y="223285"/>
                </a:lnTo>
                <a:lnTo>
                  <a:pt x="3004496" y="200435"/>
                </a:lnTo>
                <a:lnTo>
                  <a:pt x="3070477" y="183800"/>
                </a:lnTo>
                <a:lnTo>
                  <a:pt x="3131272" y="171310"/>
                </a:lnTo>
                <a:lnTo>
                  <a:pt x="3180206" y="162983"/>
                </a:lnTo>
                <a:lnTo>
                  <a:pt x="3221232" y="157432"/>
                </a:lnTo>
                <a:lnTo>
                  <a:pt x="3276620" y="149864"/>
                </a:lnTo>
                <a:lnTo>
                  <a:pt x="3285508" y="145884"/>
                </a:lnTo>
                <a:lnTo>
                  <a:pt x="3287231" y="141831"/>
                </a:lnTo>
                <a:lnTo>
                  <a:pt x="3266737" y="137327"/>
                </a:lnTo>
                <a:lnTo>
                  <a:pt x="3221213" y="135326"/>
                </a:lnTo>
                <a:lnTo>
                  <a:pt x="3185543" y="134792"/>
                </a:lnTo>
                <a:lnTo>
                  <a:pt x="3144955" y="134436"/>
                </a:lnTo>
                <a:lnTo>
                  <a:pt x="3078680" y="134199"/>
                </a:lnTo>
                <a:lnTo>
                  <a:pt x="2995279" y="134041"/>
                </a:lnTo>
                <a:lnTo>
                  <a:pt x="2900462" y="133935"/>
                </a:lnTo>
                <a:lnTo>
                  <a:pt x="2803636" y="140868"/>
                </a:lnTo>
                <a:lnTo>
                  <a:pt x="2705470" y="152493"/>
                </a:lnTo>
                <a:lnTo>
                  <a:pt x="2606413" y="167246"/>
                </a:lnTo>
                <a:lnTo>
                  <a:pt x="2526368" y="178482"/>
                </a:lnTo>
                <a:lnTo>
                  <a:pt x="2458998" y="187373"/>
                </a:lnTo>
                <a:lnTo>
                  <a:pt x="2400080" y="194701"/>
                </a:lnTo>
                <a:lnTo>
                  <a:pt x="2352397" y="199587"/>
                </a:lnTo>
                <a:lnTo>
                  <a:pt x="2312204" y="202843"/>
                </a:lnTo>
                <a:lnTo>
                  <a:pt x="2256571" y="207428"/>
                </a:lnTo>
                <a:lnTo>
                  <a:pt x="2303115" y="208786"/>
                </a:lnTo>
                <a:lnTo>
                  <a:pt x="2365751" y="207702"/>
                </a:lnTo>
                <a:lnTo>
                  <a:pt x="2398141" y="205453"/>
                </a:lnTo>
                <a:lnTo>
                  <a:pt x="2430939" y="202553"/>
                </a:lnTo>
                <a:lnTo>
                  <a:pt x="2493526" y="195595"/>
                </a:lnTo>
                <a:lnTo>
                  <a:pt x="2549821" y="187834"/>
                </a:lnTo>
                <a:lnTo>
                  <a:pt x="2593516" y="179716"/>
                </a:lnTo>
                <a:lnTo>
                  <a:pt x="2601806" y="175590"/>
                </a:lnTo>
                <a:lnTo>
                  <a:pt x="2601731" y="171439"/>
                </a:lnTo>
                <a:lnTo>
                  <a:pt x="2596078" y="167271"/>
                </a:lnTo>
                <a:lnTo>
                  <a:pt x="2544978" y="162640"/>
                </a:lnTo>
                <a:lnTo>
                  <a:pt x="2507821" y="161405"/>
                </a:lnTo>
                <a:lnTo>
                  <a:pt x="2469044" y="160582"/>
                </a:lnTo>
                <a:lnTo>
                  <a:pt x="2429186" y="160033"/>
                </a:lnTo>
                <a:lnTo>
                  <a:pt x="2388608" y="159667"/>
                </a:lnTo>
                <a:lnTo>
                  <a:pt x="2328582" y="159260"/>
                </a:lnTo>
                <a:lnTo>
                  <a:pt x="2281828" y="159080"/>
                </a:lnTo>
                <a:lnTo>
                  <a:pt x="2220337" y="161779"/>
                </a:lnTo>
                <a:lnTo>
                  <a:pt x="2193569" y="172338"/>
                </a:lnTo>
                <a:lnTo>
                  <a:pt x="2190913" y="176274"/>
                </a:lnTo>
                <a:lnTo>
                  <a:pt x="2194744" y="178898"/>
                </a:lnTo>
                <a:lnTo>
                  <a:pt x="2238109" y="182592"/>
                </a:lnTo>
                <a:lnTo>
                  <a:pt x="2297642" y="183455"/>
                </a:lnTo>
                <a:lnTo>
                  <a:pt x="2342931" y="183686"/>
                </a:lnTo>
                <a:lnTo>
                  <a:pt x="2394132" y="183840"/>
                </a:lnTo>
                <a:lnTo>
                  <a:pt x="2449276" y="181140"/>
                </a:lnTo>
                <a:lnTo>
                  <a:pt x="2507047" y="176540"/>
                </a:lnTo>
                <a:lnTo>
                  <a:pt x="2566570" y="170672"/>
                </a:lnTo>
                <a:lnTo>
                  <a:pt x="2614656" y="166760"/>
                </a:lnTo>
                <a:lnTo>
                  <a:pt x="2655117" y="164152"/>
                </a:lnTo>
                <a:lnTo>
                  <a:pt x="2690494" y="162413"/>
                </a:lnTo>
                <a:lnTo>
                  <a:pt x="2752212" y="156746"/>
                </a:lnTo>
                <a:lnTo>
                  <a:pt x="2780436" y="153274"/>
                </a:lnTo>
                <a:lnTo>
                  <a:pt x="2783844" y="150959"/>
                </a:lnTo>
                <a:lnTo>
                  <a:pt x="2746548" y="148387"/>
                </a:lnTo>
                <a:lnTo>
                  <a:pt x="2692623" y="147701"/>
                </a:lnTo>
                <a:lnTo>
                  <a:pt x="2618856" y="147244"/>
                </a:lnTo>
                <a:lnTo>
                  <a:pt x="2531862" y="146939"/>
                </a:lnTo>
                <a:lnTo>
                  <a:pt x="2450056" y="146736"/>
                </a:lnTo>
                <a:lnTo>
                  <a:pt x="2371708" y="146601"/>
                </a:lnTo>
                <a:lnTo>
                  <a:pt x="2295666" y="146510"/>
                </a:lnTo>
                <a:lnTo>
                  <a:pt x="2222562" y="152053"/>
                </a:lnTo>
                <a:lnTo>
                  <a:pt x="2151415" y="161350"/>
                </a:lnTo>
                <a:lnTo>
                  <a:pt x="2081575" y="173151"/>
                </a:lnTo>
                <a:lnTo>
                  <a:pt x="2012605" y="185220"/>
                </a:lnTo>
                <a:lnTo>
                  <a:pt x="1944215" y="197467"/>
                </a:lnTo>
                <a:lnTo>
                  <a:pt x="1876213" y="209834"/>
                </a:lnTo>
                <a:lnTo>
                  <a:pt x="1818272" y="222281"/>
                </a:lnTo>
                <a:lnTo>
                  <a:pt x="1767040" y="234780"/>
                </a:lnTo>
                <a:lnTo>
                  <a:pt x="1720279" y="247315"/>
                </a:lnTo>
                <a:lnTo>
                  <a:pt x="1682102" y="255671"/>
                </a:lnTo>
                <a:lnTo>
                  <a:pt x="1621009" y="264956"/>
                </a:lnTo>
                <a:lnTo>
                  <a:pt x="1608920" y="267432"/>
                </a:lnTo>
                <a:lnTo>
                  <a:pt x="1607863" y="269083"/>
                </a:lnTo>
                <a:lnTo>
                  <a:pt x="1656484" y="271732"/>
                </a:lnTo>
                <a:lnTo>
                  <a:pt x="1716070" y="260890"/>
                </a:lnTo>
                <a:lnTo>
                  <a:pt x="1753528" y="252116"/>
                </a:lnTo>
                <a:lnTo>
                  <a:pt x="1791106" y="244866"/>
                </a:lnTo>
                <a:lnTo>
                  <a:pt x="1828763" y="238632"/>
                </a:lnTo>
                <a:lnTo>
                  <a:pt x="1866474" y="233076"/>
                </a:lnTo>
                <a:lnTo>
                  <a:pt x="1907021" y="226570"/>
                </a:lnTo>
                <a:lnTo>
                  <a:pt x="1949458" y="219432"/>
                </a:lnTo>
                <a:lnTo>
                  <a:pt x="1993157" y="211872"/>
                </a:lnTo>
                <a:lnTo>
                  <a:pt x="2040497" y="206832"/>
                </a:lnTo>
                <a:lnTo>
                  <a:pt x="2090266" y="203472"/>
                </a:lnTo>
                <a:lnTo>
                  <a:pt x="2141652" y="201232"/>
                </a:lnTo>
                <a:lnTo>
                  <a:pt x="2189916" y="196937"/>
                </a:lnTo>
                <a:lnTo>
                  <a:pt x="2236098" y="191273"/>
                </a:lnTo>
                <a:lnTo>
                  <a:pt x="2280892" y="184696"/>
                </a:lnTo>
                <a:lnTo>
                  <a:pt x="2316357" y="178910"/>
                </a:lnTo>
                <a:lnTo>
                  <a:pt x="2370703" y="168747"/>
                </a:lnTo>
                <a:lnTo>
                  <a:pt x="2380433" y="164076"/>
                </a:lnTo>
                <a:lnTo>
                  <a:pt x="2379916" y="159561"/>
                </a:lnTo>
                <a:lnTo>
                  <a:pt x="2372569" y="155151"/>
                </a:lnTo>
                <a:lnTo>
                  <a:pt x="2312116" y="150250"/>
                </a:lnTo>
                <a:lnTo>
                  <a:pt x="2268544" y="148943"/>
                </a:lnTo>
                <a:lnTo>
                  <a:pt x="2221287" y="149473"/>
                </a:lnTo>
                <a:lnTo>
                  <a:pt x="2171575" y="151226"/>
                </a:lnTo>
                <a:lnTo>
                  <a:pt x="2120226" y="153796"/>
                </a:lnTo>
                <a:lnTo>
                  <a:pt x="2062183" y="156910"/>
                </a:lnTo>
                <a:lnTo>
                  <a:pt x="1999677" y="160386"/>
                </a:lnTo>
                <a:lnTo>
                  <a:pt x="1934196" y="164104"/>
                </a:lnTo>
                <a:lnTo>
                  <a:pt x="1859729" y="169384"/>
                </a:lnTo>
                <a:lnTo>
                  <a:pt x="1779271" y="175706"/>
                </a:lnTo>
                <a:lnTo>
                  <a:pt x="1694819" y="182721"/>
                </a:lnTo>
                <a:lnTo>
                  <a:pt x="1627313" y="187398"/>
                </a:lnTo>
                <a:lnTo>
                  <a:pt x="1571103" y="190516"/>
                </a:lnTo>
                <a:lnTo>
                  <a:pt x="1522426" y="192594"/>
                </a:lnTo>
                <a:lnTo>
                  <a:pt x="1481570" y="193980"/>
                </a:lnTo>
                <a:lnTo>
                  <a:pt x="1445930" y="194904"/>
                </a:lnTo>
                <a:lnTo>
                  <a:pt x="1392968" y="196204"/>
                </a:lnTo>
                <a:lnTo>
                  <a:pt x="1438649" y="196644"/>
                </a:lnTo>
                <a:lnTo>
                  <a:pt x="1467737" y="196680"/>
                </a:lnTo>
                <a:lnTo>
                  <a:pt x="1503937" y="196703"/>
                </a:lnTo>
                <a:lnTo>
                  <a:pt x="1544877" y="196720"/>
                </a:lnTo>
                <a:lnTo>
                  <a:pt x="1586177" y="196730"/>
                </a:lnTo>
                <a:lnTo>
                  <a:pt x="1627716" y="196738"/>
                </a:lnTo>
                <a:lnTo>
                  <a:pt x="1669415" y="196742"/>
                </a:lnTo>
                <a:lnTo>
                  <a:pt x="1716823" y="196745"/>
                </a:lnTo>
                <a:lnTo>
                  <a:pt x="1768036" y="196748"/>
                </a:lnTo>
                <a:lnTo>
                  <a:pt x="1821787" y="196749"/>
                </a:lnTo>
                <a:lnTo>
                  <a:pt x="1877230" y="195349"/>
                </a:lnTo>
                <a:lnTo>
                  <a:pt x="1933800" y="193016"/>
                </a:lnTo>
                <a:lnTo>
                  <a:pt x="1991122" y="190059"/>
                </a:lnTo>
                <a:lnTo>
                  <a:pt x="2043342" y="185287"/>
                </a:lnTo>
                <a:lnTo>
                  <a:pt x="2092162" y="179305"/>
                </a:lnTo>
                <a:lnTo>
                  <a:pt x="2138715" y="172515"/>
                </a:lnTo>
                <a:lnTo>
                  <a:pt x="2175352" y="165187"/>
                </a:lnTo>
                <a:lnTo>
                  <a:pt x="2231001" y="149575"/>
                </a:lnTo>
                <a:lnTo>
                  <a:pt x="2234075" y="144292"/>
                </a:lnTo>
                <a:lnTo>
                  <a:pt x="2200142" y="138421"/>
                </a:lnTo>
                <a:lnTo>
                  <a:pt x="2165882" y="136856"/>
                </a:lnTo>
                <a:lnTo>
                  <a:pt x="2123433" y="135812"/>
                </a:lnTo>
                <a:lnTo>
                  <a:pt x="2075526" y="135116"/>
                </a:lnTo>
                <a:lnTo>
                  <a:pt x="2026780" y="136053"/>
                </a:lnTo>
                <a:lnTo>
                  <a:pt x="1977476" y="138078"/>
                </a:lnTo>
                <a:lnTo>
                  <a:pt x="1927799" y="140828"/>
                </a:lnTo>
                <a:lnTo>
                  <a:pt x="1862467" y="146864"/>
                </a:lnTo>
                <a:lnTo>
                  <a:pt x="1786699" y="155090"/>
                </a:lnTo>
                <a:lnTo>
                  <a:pt x="1703973" y="164775"/>
                </a:lnTo>
                <a:lnTo>
                  <a:pt x="1625011" y="171232"/>
                </a:lnTo>
                <a:lnTo>
                  <a:pt x="1548560" y="175537"/>
                </a:lnTo>
                <a:lnTo>
                  <a:pt x="1473782" y="178407"/>
                </a:lnTo>
                <a:lnTo>
                  <a:pt x="1411325" y="181721"/>
                </a:lnTo>
                <a:lnTo>
                  <a:pt x="1357081" y="185330"/>
                </a:lnTo>
                <a:lnTo>
                  <a:pt x="1308314" y="189137"/>
                </a:lnTo>
                <a:lnTo>
                  <a:pt x="1270199" y="191675"/>
                </a:lnTo>
                <a:lnTo>
                  <a:pt x="1212910" y="194496"/>
                </a:lnTo>
                <a:lnTo>
                  <a:pt x="1203796" y="195248"/>
                </a:lnTo>
                <a:lnTo>
                  <a:pt x="1253285" y="196455"/>
                </a:lnTo>
                <a:lnTo>
                  <a:pt x="1303902" y="196620"/>
                </a:lnTo>
                <a:lnTo>
                  <a:pt x="1363748" y="196693"/>
                </a:lnTo>
                <a:lnTo>
                  <a:pt x="1416491" y="196726"/>
                </a:lnTo>
                <a:lnTo>
                  <a:pt x="1461875" y="195340"/>
                </a:lnTo>
                <a:lnTo>
                  <a:pt x="1520323" y="185284"/>
                </a:lnTo>
                <a:lnTo>
                  <a:pt x="1560779" y="172513"/>
                </a:lnTo>
                <a:lnTo>
                  <a:pt x="1565965" y="167987"/>
                </a:lnTo>
                <a:lnTo>
                  <a:pt x="1561019" y="164970"/>
                </a:lnTo>
                <a:lnTo>
                  <a:pt x="1526109" y="161618"/>
                </a:lnTo>
                <a:lnTo>
                  <a:pt x="1495231" y="160723"/>
                </a:lnTo>
                <a:lnTo>
                  <a:pt x="1459239" y="160127"/>
                </a:lnTo>
                <a:lnTo>
                  <a:pt x="1418437" y="161130"/>
                </a:lnTo>
                <a:lnTo>
                  <a:pt x="1374428" y="163200"/>
                </a:lnTo>
                <a:lnTo>
                  <a:pt x="1328282" y="165980"/>
                </a:lnTo>
                <a:lnTo>
                  <a:pt x="1284912" y="169234"/>
                </a:lnTo>
                <a:lnTo>
                  <a:pt x="1243393" y="172804"/>
                </a:lnTo>
                <a:lnTo>
                  <a:pt x="1203109" y="176585"/>
                </a:lnTo>
                <a:lnTo>
                  <a:pt x="1143408" y="180786"/>
                </a:lnTo>
                <a:lnTo>
                  <a:pt x="1082036" y="186886"/>
                </a:lnTo>
                <a:lnTo>
                  <a:pt x="1066125" y="190174"/>
                </a:lnTo>
                <a:lnTo>
                  <a:pt x="1100734" y="193828"/>
                </a:lnTo>
                <a:lnTo>
                  <a:pt x="1137416" y="194803"/>
                </a:lnTo>
                <a:lnTo>
                  <a:pt x="1178677" y="194052"/>
                </a:lnTo>
                <a:lnTo>
                  <a:pt x="1222992" y="192151"/>
                </a:lnTo>
                <a:lnTo>
                  <a:pt x="1269343" y="189483"/>
                </a:lnTo>
                <a:lnTo>
                  <a:pt x="1311448" y="184903"/>
                </a:lnTo>
                <a:lnTo>
                  <a:pt x="1350722" y="179048"/>
                </a:lnTo>
                <a:lnTo>
                  <a:pt x="1388111" y="172344"/>
                </a:lnTo>
                <a:lnTo>
                  <a:pt x="1421440" y="166474"/>
                </a:lnTo>
                <a:lnTo>
                  <a:pt x="1480882" y="156216"/>
                </a:lnTo>
                <a:lnTo>
                  <a:pt x="1541517" y="135875"/>
                </a:lnTo>
                <a:lnTo>
                  <a:pt x="1540518" y="133758"/>
                </a:lnTo>
                <a:lnTo>
                  <a:pt x="1505793" y="138875"/>
                </a:lnTo>
                <a:lnTo>
                  <a:pt x="1470482" y="142760"/>
                </a:lnTo>
                <a:lnTo>
                  <a:pt x="1425932" y="146751"/>
                </a:lnTo>
                <a:lnTo>
                  <a:pt x="1375223" y="150813"/>
                </a:lnTo>
                <a:lnTo>
                  <a:pt x="1324610" y="154921"/>
                </a:lnTo>
                <a:lnTo>
                  <a:pt x="1274060" y="159060"/>
                </a:lnTo>
                <a:lnTo>
                  <a:pt x="1223553" y="163220"/>
                </a:lnTo>
                <a:lnTo>
                  <a:pt x="1182879" y="167394"/>
                </a:lnTo>
                <a:lnTo>
                  <a:pt x="1148760" y="171578"/>
                </a:lnTo>
                <a:lnTo>
                  <a:pt x="1092175" y="178560"/>
                </a:lnTo>
                <a:lnTo>
                  <a:pt x="1039155" y="182491"/>
                </a:lnTo>
                <a:lnTo>
                  <a:pt x="1089118" y="182256"/>
                </a:lnTo>
                <a:lnTo>
                  <a:pt x="1119867" y="180084"/>
                </a:lnTo>
                <a:lnTo>
                  <a:pt x="1154372" y="177236"/>
                </a:lnTo>
                <a:lnTo>
                  <a:pt x="1191382" y="172537"/>
                </a:lnTo>
                <a:lnTo>
                  <a:pt x="1230062" y="166602"/>
                </a:lnTo>
                <a:lnTo>
                  <a:pt x="1269854" y="159844"/>
                </a:lnTo>
                <a:lnTo>
                  <a:pt x="1308987" y="153939"/>
                </a:lnTo>
                <a:lnTo>
                  <a:pt x="1347682" y="148601"/>
                </a:lnTo>
                <a:lnTo>
                  <a:pt x="1386084" y="143642"/>
                </a:lnTo>
                <a:lnTo>
                  <a:pt x="1447427" y="126927"/>
                </a:lnTo>
                <a:lnTo>
                  <a:pt x="1499435" y="106893"/>
                </a:lnTo>
                <a:lnTo>
                  <a:pt x="1550562" y="88652"/>
                </a:lnTo>
                <a:lnTo>
                  <a:pt x="1599824" y="62633"/>
                </a:lnTo>
                <a:lnTo>
                  <a:pt x="1600398" y="56918"/>
                </a:lnTo>
                <a:lnTo>
                  <a:pt x="1592378" y="53107"/>
                </a:lnTo>
                <a:lnTo>
                  <a:pt x="1578627" y="50567"/>
                </a:lnTo>
                <a:lnTo>
                  <a:pt x="1518529" y="58949"/>
                </a:lnTo>
                <a:lnTo>
                  <a:pt x="1478973" y="67067"/>
                </a:lnTo>
                <a:lnTo>
                  <a:pt x="1418987" y="72479"/>
                </a:lnTo>
                <a:lnTo>
                  <a:pt x="1345383" y="76087"/>
                </a:lnTo>
                <a:lnTo>
                  <a:pt x="1262698" y="78492"/>
                </a:lnTo>
                <a:lnTo>
                  <a:pt x="1176761" y="89900"/>
                </a:lnTo>
                <a:lnTo>
                  <a:pt x="1088657" y="107309"/>
                </a:lnTo>
                <a:lnTo>
                  <a:pt x="999108" y="128720"/>
                </a:lnTo>
                <a:lnTo>
                  <a:pt x="921200" y="148596"/>
                </a:lnTo>
                <a:lnTo>
                  <a:pt x="851054" y="167449"/>
                </a:lnTo>
                <a:lnTo>
                  <a:pt x="786082" y="185620"/>
                </a:lnTo>
                <a:lnTo>
                  <a:pt x="730162" y="199135"/>
                </a:lnTo>
                <a:lnTo>
                  <a:pt x="680276" y="209545"/>
                </a:lnTo>
                <a:lnTo>
                  <a:pt x="634413" y="217886"/>
                </a:lnTo>
                <a:lnTo>
                  <a:pt x="594034" y="224847"/>
                </a:lnTo>
                <a:lnTo>
                  <a:pt x="557311" y="230889"/>
                </a:lnTo>
                <a:lnTo>
                  <a:pt x="511371" y="239936"/>
                </a:lnTo>
                <a:lnTo>
                  <a:pt x="514807" y="242348"/>
                </a:lnTo>
                <a:lnTo>
                  <a:pt x="528303" y="243957"/>
                </a:lnTo>
                <a:lnTo>
                  <a:pt x="569443" y="230804"/>
                </a:lnTo>
                <a:lnTo>
                  <a:pt x="624610" y="210486"/>
                </a:lnTo>
                <a:lnTo>
                  <a:pt x="658929" y="203107"/>
                </a:lnTo>
                <a:lnTo>
                  <a:pt x="695815" y="196786"/>
                </a:lnTo>
                <a:lnTo>
                  <a:pt x="737213" y="189772"/>
                </a:lnTo>
                <a:lnTo>
                  <a:pt x="781619" y="182294"/>
                </a:lnTo>
                <a:lnTo>
                  <a:pt x="828030" y="174508"/>
                </a:lnTo>
                <a:lnTo>
                  <a:pt x="871576" y="167916"/>
                </a:lnTo>
                <a:lnTo>
                  <a:pt x="913213" y="162122"/>
                </a:lnTo>
                <a:lnTo>
                  <a:pt x="953576" y="156858"/>
                </a:lnTo>
                <a:lnTo>
                  <a:pt x="988888" y="150547"/>
                </a:lnTo>
                <a:lnTo>
                  <a:pt x="1050533" y="136066"/>
                </a:lnTo>
                <a:lnTo>
                  <a:pt x="1098474" y="124027"/>
                </a:lnTo>
                <a:lnTo>
                  <a:pt x="1119101" y="118856"/>
                </a:lnTo>
                <a:lnTo>
                  <a:pt x="1128651" y="114008"/>
                </a:lnTo>
                <a:lnTo>
                  <a:pt x="1130816" y="109375"/>
                </a:lnTo>
                <a:lnTo>
                  <a:pt x="1128057" y="104886"/>
                </a:lnTo>
                <a:lnTo>
                  <a:pt x="1110052" y="99899"/>
                </a:lnTo>
                <a:lnTo>
                  <a:pt x="1053478" y="97090"/>
                </a:lnTo>
                <a:lnTo>
                  <a:pt x="996605" y="97834"/>
                </a:lnTo>
                <a:lnTo>
                  <a:pt x="933978" y="102833"/>
                </a:lnTo>
                <a:lnTo>
                  <a:pt x="876264" y="109724"/>
                </a:lnTo>
                <a:lnTo>
                  <a:pt x="826803" y="118855"/>
                </a:lnTo>
                <a:lnTo>
                  <a:pt x="773934" y="138345"/>
                </a:lnTo>
                <a:lnTo>
                  <a:pt x="736015" y="149411"/>
                </a:lnTo>
                <a:lnTo>
                  <a:pt x="749998" y="142564"/>
                </a:lnTo>
                <a:lnTo>
                  <a:pt x="803933" y="129652"/>
                </a:lnTo>
                <a:lnTo>
                  <a:pt x="853062" y="110263"/>
                </a:lnTo>
                <a:lnTo>
                  <a:pt x="857451" y="105478"/>
                </a:lnTo>
                <a:lnTo>
                  <a:pt x="854774" y="102288"/>
                </a:lnTo>
                <a:lnTo>
                  <a:pt x="847388" y="100162"/>
                </a:lnTo>
                <a:lnTo>
                  <a:pt x="809301" y="105268"/>
                </a:lnTo>
                <a:lnTo>
                  <a:pt x="783457" y="110552"/>
                </a:lnTo>
                <a:lnTo>
                  <a:pt x="741017" y="121077"/>
                </a:lnTo>
                <a:lnTo>
                  <a:pt x="687513" y="135097"/>
                </a:lnTo>
                <a:lnTo>
                  <a:pt x="626633" y="151447"/>
                </a:lnTo>
                <a:lnTo>
                  <a:pt x="527221" y="172151"/>
                </a:lnTo>
                <a:lnTo>
                  <a:pt x="402120" y="195758"/>
                </a:lnTo>
                <a:lnTo>
                  <a:pt x="259894" y="221300"/>
                </a:lnTo>
                <a:lnTo>
                  <a:pt x="142668" y="243930"/>
                </a:lnTo>
                <a:lnTo>
                  <a:pt x="42107" y="264620"/>
                </a:lnTo>
                <a:lnTo>
                  <a:pt x="0" y="273750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954410" y="5435192"/>
            <a:ext cx="5971770" cy="629535"/>
          </a:xfrm>
          <a:custGeom>
            <a:avLst/>
            <a:gdLst/>
            <a:ahLst/>
            <a:cxnLst/>
            <a:rect l="0" t="0" r="0" b="0"/>
            <a:pathLst>
              <a:path w="5971770" h="629535">
                <a:moveTo>
                  <a:pt x="5125689" y="388530"/>
                </a:moveTo>
                <a:lnTo>
                  <a:pt x="5078846" y="388530"/>
                </a:lnTo>
                <a:lnTo>
                  <a:pt x="5022949" y="388530"/>
                </a:lnTo>
                <a:lnTo>
                  <a:pt x="4964213" y="388530"/>
                </a:lnTo>
                <a:lnTo>
                  <a:pt x="4915728" y="388530"/>
                </a:lnTo>
                <a:lnTo>
                  <a:pt x="4861499" y="389930"/>
                </a:lnTo>
                <a:lnTo>
                  <a:pt x="4804716" y="395221"/>
                </a:lnTo>
                <a:lnTo>
                  <a:pt x="4746798" y="398507"/>
                </a:lnTo>
                <a:lnTo>
                  <a:pt x="4688377" y="401368"/>
                </a:lnTo>
                <a:lnTo>
                  <a:pt x="4629730" y="407308"/>
                </a:lnTo>
                <a:lnTo>
                  <a:pt x="4570985" y="418351"/>
                </a:lnTo>
                <a:lnTo>
                  <a:pt x="4513595" y="431197"/>
                </a:lnTo>
                <a:lnTo>
                  <a:pt x="4460077" y="441574"/>
                </a:lnTo>
                <a:lnTo>
                  <a:pt x="4412014" y="450855"/>
                </a:lnTo>
                <a:lnTo>
                  <a:pt x="4353054" y="463955"/>
                </a:lnTo>
                <a:lnTo>
                  <a:pt x="4337481" y="468226"/>
                </a:lnTo>
                <a:lnTo>
                  <a:pt x="4334102" y="473874"/>
                </a:lnTo>
                <a:lnTo>
                  <a:pt x="4338852" y="480441"/>
                </a:lnTo>
                <a:lnTo>
                  <a:pt x="4349022" y="487621"/>
                </a:lnTo>
                <a:lnTo>
                  <a:pt x="4403486" y="497724"/>
                </a:lnTo>
                <a:lnTo>
                  <a:pt x="4456426" y="500088"/>
                </a:lnTo>
                <a:lnTo>
                  <a:pt x="4518704" y="502539"/>
                </a:lnTo>
                <a:lnTo>
                  <a:pt x="4552960" y="505154"/>
                </a:lnTo>
                <a:lnTo>
                  <a:pt x="4588402" y="508297"/>
                </a:lnTo>
                <a:lnTo>
                  <a:pt x="4624636" y="510393"/>
                </a:lnTo>
                <a:lnTo>
                  <a:pt x="4661397" y="511790"/>
                </a:lnTo>
                <a:lnTo>
                  <a:pt x="4698510" y="512722"/>
                </a:lnTo>
                <a:lnTo>
                  <a:pt x="4735858" y="513343"/>
                </a:lnTo>
                <a:lnTo>
                  <a:pt x="4773362" y="513757"/>
                </a:lnTo>
                <a:lnTo>
                  <a:pt x="4810969" y="514033"/>
                </a:lnTo>
                <a:lnTo>
                  <a:pt x="4848647" y="514217"/>
                </a:lnTo>
                <a:lnTo>
                  <a:pt x="4886370" y="514339"/>
                </a:lnTo>
                <a:lnTo>
                  <a:pt x="4924125" y="514421"/>
                </a:lnTo>
                <a:lnTo>
                  <a:pt x="4959099" y="514475"/>
                </a:lnTo>
                <a:lnTo>
                  <a:pt x="4992220" y="514512"/>
                </a:lnTo>
                <a:lnTo>
                  <a:pt x="5052363" y="513152"/>
                </a:lnTo>
                <a:lnTo>
                  <a:pt x="5102437" y="507878"/>
                </a:lnTo>
                <a:lnTo>
                  <a:pt x="5163308" y="497035"/>
                </a:lnTo>
                <a:lnTo>
                  <a:pt x="5216825" y="484952"/>
                </a:lnTo>
                <a:lnTo>
                  <a:pt x="5254781" y="465809"/>
                </a:lnTo>
                <a:lnTo>
                  <a:pt x="5257970" y="456856"/>
                </a:lnTo>
                <a:lnTo>
                  <a:pt x="5255895" y="446686"/>
                </a:lnTo>
                <a:lnTo>
                  <a:pt x="5250309" y="435704"/>
                </a:lnTo>
                <a:lnTo>
                  <a:pt x="5229163" y="419767"/>
                </a:lnTo>
                <a:lnTo>
                  <a:pt x="5178290" y="402921"/>
                </a:lnTo>
                <a:lnTo>
                  <a:pt x="5133661" y="393525"/>
                </a:lnTo>
                <a:lnTo>
                  <a:pt x="5085813" y="384681"/>
                </a:lnTo>
                <a:lnTo>
                  <a:pt x="5029065" y="379816"/>
                </a:lnTo>
                <a:lnTo>
                  <a:pt x="4998246" y="378519"/>
                </a:lnTo>
                <a:lnTo>
                  <a:pt x="4965094" y="377654"/>
                </a:lnTo>
                <a:lnTo>
                  <a:pt x="4930388" y="377077"/>
                </a:lnTo>
                <a:lnTo>
                  <a:pt x="4894644" y="376692"/>
                </a:lnTo>
                <a:lnTo>
                  <a:pt x="4856809" y="377837"/>
                </a:lnTo>
                <a:lnTo>
                  <a:pt x="4817580" y="380000"/>
                </a:lnTo>
                <a:lnTo>
                  <a:pt x="4777421" y="382844"/>
                </a:lnTo>
                <a:lnTo>
                  <a:pt x="4738043" y="386139"/>
                </a:lnTo>
                <a:lnTo>
                  <a:pt x="4699186" y="389738"/>
                </a:lnTo>
                <a:lnTo>
                  <a:pt x="4660676" y="393537"/>
                </a:lnTo>
                <a:lnTo>
                  <a:pt x="4622396" y="397470"/>
                </a:lnTo>
                <a:lnTo>
                  <a:pt x="4584271" y="401493"/>
                </a:lnTo>
                <a:lnTo>
                  <a:pt x="4546249" y="405576"/>
                </a:lnTo>
                <a:lnTo>
                  <a:pt x="4511097" y="409698"/>
                </a:lnTo>
                <a:lnTo>
                  <a:pt x="4477858" y="413846"/>
                </a:lnTo>
                <a:lnTo>
                  <a:pt x="4416181" y="422192"/>
                </a:lnTo>
                <a:lnTo>
                  <a:pt x="4360757" y="430569"/>
                </a:lnTo>
                <a:lnTo>
                  <a:pt x="4311847" y="435226"/>
                </a:lnTo>
                <a:lnTo>
                  <a:pt x="4277971" y="435896"/>
                </a:lnTo>
                <a:lnTo>
                  <a:pt x="4274820" y="434113"/>
                </a:lnTo>
                <a:lnTo>
                  <a:pt x="4276921" y="431524"/>
                </a:lnTo>
                <a:lnTo>
                  <a:pt x="4334813" y="417305"/>
                </a:lnTo>
                <a:lnTo>
                  <a:pt x="4388555" y="409256"/>
                </a:lnTo>
                <a:lnTo>
                  <a:pt x="4421374" y="405148"/>
                </a:lnTo>
                <a:lnTo>
                  <a:pt x="4457259" y="401009"/>
                </a:lnTo>
                <a:lnTo>
                  <a:pt x="4495189" y="396849"/>
                </a:lnTo>
                <a:lnTo>
                  <a:pt x="4537283" y="394076"/>
                </a:lnTo>
                <a:lnTo>
                  <a:pt x="4582152" y="392227"/>
                </a:lnTo>
                <a:lnTo>
                  <a:pt x="4628873" y="390995"/>
                </a:lnTo>
                <a:lnTo>
                  <a:pt x="4676827" y="388773"/>
                </a:lnTo>
                <a:lnTo>
                  <a:pt x="4725604" y="385890"/>
                </a:lnTo>
                <a:lnTo>
                  <a:pt x="4774929" y="382568"/>
                </a:lnTo>
                <a:lnTo>
                  <a:pt x="4824620" y="380353"/>
                </a:lnTo>
                <a:lnTo>
                  <a:pt x="4874554" y="378877"/>
                </a:lnTo>
                <a:lnTo>
                  <a:pt x="4924651" y="377893"/>
                </a:lnTo>
                <a:lnTo>
                  <a:pt x="4973456" y="377237"/>
                </a:lnTo>
                <a:lnTo>
                  <a:pt x="5021399" y="376799"/>
                </a:lnTo>
                <a:lnTo>
                  <a:pt x="5068768" y="376508"/>
                </a:lnTo>
                <a:lnTo>
                  <a:pt x="5112953" y="376313"/>
                </a:lnTo>
                <a:lnTo>
                  <a:pt x="5155014" y="376183"/>
                </a:lnTo>
                <a:lnTo>
                  <a:pt x="5195661" y="376097"/>
                </a:lnTo>
                <a:lnTo>
                  <a:pt x="5233963" y="374639"/>
                </a:lnTo>
                <a:lnTo>
                  <a:pt x="5270703" y="372266"/>
                </a:lnTo>
                <a:lnTo>
                  <a:pt x="5306401" y="369284"/>
                </a:lnTo>
                <a:lnTo>
                  <a:pt x="5368476" y="365970"/>
                </a:lnTo>
                <a:lnTo>
                  <a:pt x="5421276" y="363096"/>
                </a:lnTo>
                <a:lnTo>
                  <a:pt x="5481098" y="353605"/>
                </a:lnTo>
                <a:lnTo>
                  <a:pt x="5511947" y="345929"/>
                </a:lnTo>
                <a:lnTo>
                  <a:pt x="5519053" y="337720"/>
                </a:lnTo>
                <a:lnTo>
                  <a:pt x="5520989" y="326644"/>
                </a:lnTo>
                <a:lnTo>
                  <a:pt x="5519479" y="313658"/>
                </a:lnTo>
                <a:lnTo>
                  <a:pt x="5512869" y="302200"/>
                </a:lnTo>
                <a:lnTo>
                  <a:pt x="5490586" y="281998"/>
                </a:lnTo>
                <a:lnTo>
                  <a:pt x="5433159" y="254876"/>
                </a:lnTo>
                <a:lnTo>
                  <a:pt x="5379526" y="241357"/>
                </a:lnTo>
                <a:lnTo>
                  <a:pt x="5316939" y="230680"/>
                </a:lnTo>
                <a:lnTo>
                  <a:pt x="5282602" y="225871"/>
                </a:lnTo>
                <a:lnTo>
                  <a:pt x="5247105" y="221265"/>
                </a:lnTo>
                <a:lnTo>
                  <a:pt x="5209434" y="218195"/>
                </a:lnTo>
                <a:lnTo>
                  <a:pt x="5170314" y="216148"/>
                </a:lnTo>
                <a:lnTo>
                  <a:pt x="5130228" y="214783"/>
                </a:lnTo>
                <a:lnTo>
                  <a:pt x="5089498" y="213873"/>
                </a:lnTo>
                <a:lnTo>
                  <a:pt x="5048339" y="213266"/>
                </a:lnTo>
                <a:lnTo>
                  <a:pt x="5006893" y="212862"/>
                </a:lnTo>
                <a:lnTo>
                  <a:pt x="4963856" y="213993"/>
                </a:lnTo>
                <a:lnTo>
                  <a:pt x="4919757" y="216148"/>
                </a:lnTo>
                <a:lnTo>
                  <a:pt x="4874952" y="218985"/>
                </a:lnTo>
                <a:lnTo>
                  <a:pt x="4829675" y="223677"/>
                </a:lnTo>
                <a:lnTo>
                  <a:pt x="4784084" y="229607"/>
                </a:lnTo>
                <a:lnTo>
                  <a:pt x="4738283" y="236361"/>
                </a:lnTo>
                <a:lnTo>
                  <a:pt x="4695144" y="243665"/>
                </a:lnTo>
                <a:lnTo>
                  <a:pt x="4653779" y="251336"/>
                </a:lnTo>
                <a:lnTo>
                  <a:pt x="4613596" y="259251"/>
                </a:lnTo>
                <a:lnTo>
                  <a:pt x="4575604" y="267329"/>
                </a:lnTo>
                <a:lnTo>
                  <a:pt x="4539071" y="275515"/>
                </a:lnTo>
                <a:lnTo>
                  <a:pt x="4503510" y="283774"/>
                </a:lnTo>
                <a:lnTo>
                  <a:pt x="4445323" y="300420"/>
                </a:lnTo>
                <a:lnTo>
                  <a:pt x="4397520" y="315755"/>
                </a:lnTo>
                <a:lnTo>
                  <a:pt x="4357599" y="327240"/>
                </a:lnTo>
                <a:lnTo>
                  <a:pt x="4348915" y="332263"/>
                </a:lnTo>
                <a:lnTo>
                  <a:pt x="4347326" y="337013"/>
                </a:lnTo>
                <a:lnTo>
                  <a:pt x="4350470" y="341580"/>
                </a:lnTo>
                <a:lnTo>
                  <a:pt x="4372637" y="346654"/>
                </a:lnTo>
                <a:lnTo>
                  <a:pt x="4435693" y="349511"/>
                </a:lnTo>
                <a:lnTo>
                  <a:pt x="4496885" y="350179"/>
                </a:lnTo>
                <a:lnTo>
                  <a:pt x="4532811" y="350357"/>
                </a:lnTo>
                <a:lnTo>
                  <a:pt x="4570767" y="350476"/>
                </a:lnTo>
                <a:lnTo>
                  <a:pt x="4611479" y="351956"/>
                </a:lnTo>
                <a:lnTo>
                  <a:pt x="4654026" y="354343"/>
                </a:lnTo>
                <a:lnTo>
                  <a:pt x="4697798" y="357335"/>
                </a:lnTo>
                <a:lnTo>
                  <a:pt x="4742386" y="359329"/>
                </a:lnTo>
                <a:lnTo>
                  <a:pt x="4787517" y="360659"/>
                </a:lnTo>
                <a:lnTo>
                  <a:pt x="4833012" y="361545"/>
                </a:lnTo>
                <a:lnTo>
                  <a:pt x="4880149" y="364938"/>
                </a:lnTo>
                <a:lnTo>
                  <a:pt x="4928381" y="370001"/>
                </a:lnTo>
                <a:lnTo>
                  <a:pt x="4977343" y="376177"/>
                </a:lnTo>
                <a:lnTo>
                  <a:pt x="5025391" y="383096"/>
                </a:lnTo>
                <a:lnTo>
                  <a:pt x="5072830" y="390509"/>
                </a:lnTo>
                <a:lnTo>
                  <a:pt x="5119862" y="398253"/>
                </a:lnTo>
                <a:lnTo>
                  <a:pt x="5165223" y="406217"/>
                </a:lnTo>
                <a:lnTo>
                  <a:pt x="5209470" y="414327"/>
                </a:lnTo>
                <a:lnTo>
                  <a:pt x="5252974" y="422536"/>
                </a:lnTo>
                <a:lnTo>
                  <a:pt x="5294582" y="429408"/>
                </a:lnTo>
                <a:lnTo>
                  <a:pt x="5334926" y="435391"/>
                </a:lnTo>
                <a:lnTo>
                  <a:pt x="5374427" y="440780"/>
                </a:lnTo>
                <a:lnTo>
                  <a:pt x="5410566" y="445773"/>
                </a:lnTo>
                <a:lnTo>
                  <a:pt x="5444463" y="450502"/>
                </a:lnTo>
                <a:lnTo>
                  <a:pt x="5504068" y="459492"/>
                </a:lnTo>
                <a:lnTo>
                  <a:pt x="5566321" y="468226"/>
                </a:lnTo>
                <a:lnTo>
                  <a:pt x="5592776" y="460833"/>
                </a:lnTo>
                <a:lnTo>
                  <a:pt x="5596749" y="456340"/>
                </a:lnTo>
                <a:lnTo>
                  <a:pt x="5595197" y="451945"/>
                </a:lnTo>
                <a:lnTo>
                  <a:pt x="5542438" y="421443"/>
                </a:lnTo>
                <a:lnTo>
                  <a:pt x="5498592" y="402691"/>
                </a:lnTo>
                <a:lnTo>
                  <a:pt x="5448292" y="385019"/>
                </a:lnTo>
                <a:lnTo>
                  <a:pt x="5388586" y="367828"/>
                </a:lnTo>
                <a:lnTo>
                  <a:pt x="5354177" y="360722"/>
                </a:lnTo>
                <a:lnTo>
                  <a:pt x="5317231" y="354585"/>
                </a:lnTo>
                <a:lnTo>
                  <a:pt x="5278594" y="349093"/>
                </a:lnTo>
                <a:lnTo>
                  <a:pt x="5240232" y="344030"/>
                </a:lnTo>
                <a:lnTo>
                  <a:pt x="5202050" y="339255"/>
                </a:lnTo>
                <a:lnTo>
                  <a:pt x="5163991" y="334671"/>
                </a:lnTo>
                <a:lnTo>
                  <a:pt x="5124612" y="331615"/>
                </a:lnTo>
                <a:lnTo>
                  <a:pt x="5084354" y="329577"/>
                </a:lnTo>
                <a:lnTo>
                  <a:pt x="5043509" y="328219"/>
                </a:lnTo>
                <a:lnTo>
                  <a:pt x="5003672" y="327313"/>
                </a:lnTo>
                <a:lnTo>
                  <a:pt x="4964511" y="326710"/>
                </a:lnTo>
                <a:lnTo>
                  <a:pt x="4925797" y="326307"/>
                </a:lnTo>
                <a:lnTo>
                  <a:pt x="4890183" y="326039"/>
                </a:lnTo>
                <a:lnTo>
                  <a:pt x="4856636" y="325860"/>
                </a:lnTo>
                <a:lnTo>
                  <a:pt x="4794619" y="327062"/>
                </a:lnTo>
                <a:lnTo>
                  <a:pt x="4739043" y="332265"/>
                </a:lnTo>
                <a:lnTo>
                  <a:pt x="4693801" y="339246"/>
                </a:lnTo>
                <a:lnTo>
                  <a:pt x="4667623" y="345617"/>
                </a:lnTo>
                <a:lnTo>
                  <a:pt x="4670447" y="347316"/>
                </a:lnTo>
                <a:lnTo>
                  <a:pt x="4725297" y="350042"/>
                </a:lnTo>
                <a:lnTo>
                  <a:pt x="4778263" y="350415"/>
                </a:lnTo>
                <a:lnTo>
                  <a:pt x="4810035" y="350515"/>
                </a:lnTo>
                <a:lnTo>
                  <a:pt x="4845222" y="351982"/>
                </a:lnTo>
                <a:lnTo>
                  <a:pt x="4882687" y="354360"/>
                </a:lnTo>
                <a:lnTo>
                  <a:pt x="4921669" y="357346"/>
                </a:lnTo>
                <a:lnTo>
                  <a:pt x="4964465" y="359337"/>
                </a:lnTo>
                <a:lnTo>
                  <a:pt x="5009802" y="360664"/>
                </a:lnTo>
                <a:lnTo>
                  <a:pt x="5056835" y="361549"/>
                </a:lnTo>
                <a:lnTo>
                  <a:pt x="5104997" y="364940"/>
                </a:lnTo>
                <a:lnTo>
                  <a:pt x="5153912" y="370002"/>
                </a:lnTo>
                <a:lnTo>
                  <a:pt x="5203330" y="376178"/>
                </a:lnTo>
                <a:lnTo>
                  <a:pt x="5251681" y="383096"/>
                </a:lnTo>
                <a:lnTo>
                  <a:pt x="5299323" y="390510"/>
                </a:lnTo>
                <a:lnTo>
                  <a:pt x="5346490" y="398253"/>
                </a:lnTo>
                <a:lnTo>
                  <a:pt x="5391942" y="406217"/>
                </a:lnTo>
                <a:lnTo>
                  <a:pt x="5436248" y="414327"/>
                </a:lnTo>
                <a:lnTo>
                  <a:pt x="5479792" y="422536"/>
                </a:lnTo>
                <a:lnTo>
                  <a:pt x="5520026" y="430809"/>
                </a:lnTo>
                <a:lnTo>
                  <a:pt x="5558053" y="439126"/>
                </a:lnTo>
                <a:lnTo>
                  <a:pt x="5594610" y="447471"/>
                </a:lnTo>
                <a:lnTo>
                  <a:pt x="5657638" y="460479"/>
                </a:lnTo>
                <a:lnTo>
                  <a:pt x="5710862" y="469529"/>
                </a:lnTo>
                <a:lnTo>
                  <a:pt x="5753192" y="473550"/>
                </a:lnTo>
                <a:lnTo>
                  <a:pt x="5756916" y="471822"/>
                </a:lnTo>
                <a:lnTo>
                  <a:pt x="5734910" y="462431"/>
                </a:lnTo>
                <a:lnTo>
                  <a:pt x="5674091" y="448088"/>
                </a:lnTo>
                <a:lnTo>
                  <a:pt x="5619665" y="435542"/>
                </a:lnTo>
                <a:lnTo>
                  <a:pt x="5589465" y="428275"/>
                </a:lnTo>
                <a:lnTo>
                  <a:pt x="5555325" y="422030"/>
                </a:lnTo>
                <a:lnTo>
                  <a:pt x="5518559" y="416465"/>
                </a:lnTo>
                <a:lnTo>
                  <a:pt x="5480043" y="411355"/>
                </a:lnTo>
                <a:lnTo>
                  <a:pt x="5441759" y="407949"/>
                </a:lnTo>
                <a:lnTo>
                  <a:pt x="5403632" y="405677"/>
                </a:lnTo>
                <a:lnTo>
                  <a:pt x="5365608" y="404163"/>
                </a:lnTo>
                <a:lnTo>
                  <a:pt x="5326252" y="403154"/>
                </a:lnTo>
                <a:lnTo>
                  <a:pt x="5286009" y="402481"/>
                </a:lnTo>
                <a:lnTo>
                  <a:pt x="5245175" y="402032"/>
                </a:lnTo>
                <a:lnTo>
                  <a:pt x="5205346" y="401734"/>
                </a:lnTo>
                <a:lnTo>
                  <a:pt x="5166189" y="401534"/>
                </a:lnTo>
                <a:lnTo>
                  <a:pt x="5127478" y="401401"/>
                </a:lnTo>
                <a:lnTo>
                  <a:pt x="5091866" y="402713"/>
                </a:lnTo>
                <a:lnTo>
                  <a:pt x="5058321" y="404988"/>
                </a:lnTo>
                <a:lnTo>
                  <a:pt x="4997705" y="409850"/>
                </a:lnTo>
                <a:lnTo>
                  <a:pt x="4947422" y="412011"/>
                </a:lnTo>
                <a:lnTo>
                  <a:pt x="4893124" y="419920"/>
                </a:lnTo>
                <a:lnTo>
                  <a:pt x="4890811" y="419261"/>
                </a:lnTo>
                <a:lnTo>
                  <a:pt x="4910651" y="411059"/>
                </a:lnTo>
                <a:lnTo>
                  <a:pt x="4969067" y="404076"/>
                </a:lnTo>
                <a:lnTo>
                  <a:pt x="5030402" y="398707"/>
                </a:lnTo>
                <a:lnTo>
                  <a:pt x="5066366" y="395315"/>
                </a:lnTo>
                <a:lnTo>
                  <a:pt x="5105748" y="391652"/>
                </a:lnTo>
                <a:lnTo>
                  <a:pt x="5147411" y="387810"/>
                </a:lnTo>
                <a:lnTo>
                  <a:pt x="5190592" y="383848"/>
                </a:lnTo>
                <a:lnTo>
                  <a:pt x="5234786" y="382608"/>
                </a:lnTo>
                <a:lnTo>
                  <a:pt x="5279656" y="383181"/>
                </a:lnTo>
                <a:lnTo>
                  <a:pt x="5324975" y="384964"/>
                </a:lnTo>
                <a:lnTo>
                  <a:pt x="5370595" y="386152"/>
                </a:lnTo>
                <a:lnTo>
                  <a:pt x="5416415" y="386945"/>
                </a:lnTo>
                <a:lnTo>
                  <a:pt x="5462368" y="387473"/>
                </a:lnTo>
                <a:lnTo>
                  <a:pt x="5508410" y="387825"/>
                </a:lnTo>
                <a:lnTo>
                  <a:pt x="5554512" y="388060"/>
                </a:lnTo>
                <a:lnTo>
                  <a:pt x="5600652" y="388217"/>
                </a:lnTo>
                <a:lnTo>
                  <a:pt x="5644019" y="388321"/>
                </a:lnTo>
                <a:lnTo>
                  <a:pt x="5685535" y="388391"/>
                </a:lnTo>
                <a:lnTo>
                  <a:pt x="5725818" y="388437"/>
                </a:lnTo>
                <a:lnTo>
                  <a:pt x="5789252" y="384753"/>
                </a:lnTo>
                <a:lnTo>
                  <a:pt x="5839387" y="378447"/>
                </a:lnTo>
                <a:lnTo>
                  <a:pt x="5880345" y="370976"/>
                </a:lnTo>
                <a:lnTo>
                  <a:pt x="5887905" y="361421"/>
                </a:lnTo>
                <a:lnTo>
                  <a:pt x="5887343" y="348047"/>
                </a:lnTo>
                <a:lnTo>
                  <a:pt x="5881365" y="332128"/>
                </a:lnTo>
                <a:lnTo>
                  <a:pt x="5856050" y="303236"/>
                </a:lnTo>
                <a:lnTo>
                  <a:pt x="5817252" y="277790"/>
                </a:lnTo>
                <a:lnTo>
                  <a:pt x="5762659" y="257143"/>
                </a:lnTo>
                <a:lnTo>
                  <a:pt x="5731014" y="247716"/>
                </a:lnTo>
                <a:lnTo>
                  <a:pt x="5697312" y="238630"/>
                </a:lnTo>
                <a:lnTo>
                  <a:pt x="5662238" y="229771"/>
                </a:lnTo>
                <a:lnTo>
                  <a:pt x="5623449" y="222464"/>
                </a:lnTo>
                <a:lnTo>
                  <a:pt x="5582183" y="216193"/>
                </a:lnTo>
                <a:lnTo>
                  <a:pt x="5539266" y="210611"/>
                </a:lnTo>
                <a:lnTo>
                  <a:pt x="5495247" y="206890"/>
                </a:lnTo>
                <a:lnTo>
                  <a:pt x="5450495" y="204409"/>
                </a:lnTo>
                <a:lnTo>
                  <a:pt x="5405253" y="202755"/>
                </a:lnTo>
                <a:lnTo>
                  <a:pt x="5359686" y="201653"/>
                </a:lnTo>
                <a:lnTo>
                  <a:pt x="5313901" y="200918"/>
                </a:lnTo>
                <a:lnTo>
                  <a:pt x="5267970" y="200428"/>
                </a:lnTo>
                <a:lnTo>
                  <a:pt x="5223344" y="201502"/>
                </a:lnTo>
                <a:lnTo>
                  <a:pt x="5179588" y="203618"/>
                </a:lnTo>
                <a:lnTo>
                  <a:pt x="5136411" y="206430"/>
                </a:lnTo>
                <a:lnTo>
                  <a:pt x="5097822" y="211106"/>
                </a:lnTo>
                <a:lnTo>
                  <a:pt x="5062291" y="217024"/>
                </a:lnTo>
                <a:lnTo>
                  <a:pt x="5028800" y="223771"/>
                </a:lnTo>
                <a:lnTo>
                  <a:pt x="4969178" y="231267"/>
                </a:lnTo>
                <a:lnTo>
                  <a:pt x="4918869" y="236000"/>
                </a:lnTo>
                <a:lnTo>
                  <a:pt x="4882503" y="242772"/>
                </a:lnTo>
                <a:lnTo>
                  <a:pt x="4878128" y="246538"/>
                </a:lnTo>
                <a:lnTo>
                  <a:pt x="4882214" y="250450"/>
                </a:lnTo>
                <a:lnTo>
                  <a:pt x="4891941" y="254458"/>
                </a:lnTo>
                <a:lnTo>
                  <a:pt x="4945782" y="253408"/>
                </a:lnTo>
                <a:lnTo>
                  <a:pt x="5002311" y="251442"/>
                </a:lnTo>
                <a:lnTo>
                  <a:pt x="5035034" y="250918"/>
                </a:lnTo>
                <a:lnTo>
                  <a:pt x="5072255" y="250569"/>
                </a:lnTo>
                <a:lnTo>
                  <a:pt x="5112476" y="250336"/>
                </a:lnTo>
                <a:lnTo>
                  <a:pt x="5154697" y="250180"/>
                </a:lnTo>
                <a:lnTo>
                  <a:pt x="5198251" y="251478"/>
                </a:lnTo>
                <a:lnTo>
                  <a:pt x="5242693" y="253743"/>
                </a:lnTo>
                <a:lnTo>
                  <a:pt x="5287727" y="256654"/>
                </a:lnTo>
                <a:lnTo>
                  <a:pt x="5331757" y="259995"/>
                </a:lnTo>
                <a:lnTo>
                  <a:pt x="5375116" y="263623"/>
                </a:lnTo>
                <a:lnTo>
                  <a:pt x="5418028" y="267442"/>
                </a:lnTo>
                <a:lnTo>
                  <a:pt x="5460642" y="271389"/>
                </a:lnTo>
                <a:lnTo>
                  <a:pt x="5503058" y="275421"/>
                </a:lnTo>
                <a:lnTo>
                  <a:pt x="5545341" y="279509"/>
                </a:lnTo>
                <a:lnTo>
                  <a:pt x="5584735" y="283635"/>
                </a:lnTo>
                <a:lnTo>
                  <a:pt x="5622202" y="287787"/>
                </a:lnTo>
                <a:lnTo>
                  <a:pt x="5658385" y="291955"/>
                </a:lnTo>
                <a:lnTo>
                  <a:pt x="5717263" y="300321"/>
                </a:lnTo>
                <a:lnTo>
                  <a:pt x="5765374" y="307308"/>
                </a:lnTo>
                <a:lnTo>
                  <a:pt x="5811351" y="309840"/>
                </a:lnTo>
                <a:lnTo>
                  <a:pt x="5808295" y="308058"/>
                </a:lnTo>
                <a:lnTo>
                  <a:pt x="5746379" y="295134"/>
                </a:lnTo>
                <a:lnTo>
                  <a:pt x="5693811" y="290996"/>
                </a:lnTo>
                <a:lnTo>
                  <a:pt x="5631698" y="287757"/>
                </a:lnTo>
                <a:lnTo>
                  <a:pt x="5597487" y="284932"/>
                </a:lnTo>
                <a:lnTo>
                  <a:pt x="5562073" y="281648"/>
                </a:lnTo>
                <a:lnTo>
                  <a:pt x="5524459" y="279459"/>
                </a:lnTo>
                <a:lnTo>
                  <a:pt x="5485376" y="278000"/>
                </a:lnTo>
                <a:lnTo>
                  <a:pt x="5445314" y="277027"/>
                </a:lnTo>
                <a:lnTo>
                  <a:pt x="5404601" y="277779"/>
                </a:lnTo>
                <a:lnTo>
                  <a:pt x="5363453" y="279680"/>
                </a:lnTo>
                <a:lnTo>
                  <a:pt x="5322014" y="282349"/>
                </a:lnTo>
                <a:lnTo>
                  <a:pt x="5280383" y="284128"/>
                </a:lnTo>
                <a:lnTo>
                  <a:pt x="5238622" y="285314"/>
                </a:lnTo>
                <a:lnTo>
                  <a:pt x="5196776" y="286105"/>
                </a:lnTo>
                <a:lnTo>
                  <a:pt x="5159075" y="289433"/>
                </a:lnTo>
                <a:lnTo>
                  <a:pt x="5124136" y="294454"/>
                </a:lnTo>
                <a:lnTo>
                  <a:pt x="5091038" y="300601"/>
                </a:lnTo>
                <a:lnTo>
                  <a:pt x="5031854" y="311167"/>
                </a:lnTo>
                <a:lnTo>
                  <a:pt x="4997147" y="316330"/>
                </a:lnTo>
                <a:lnTo>
                  <a:pt x="5042005" y="304888"/>
                </a:lnTo>
                <a:lnTo>
                  <a:pt x="5101101" y="296265"/>
                </a:lnTo>
                <a:lnTo>
                  <a:pt x="5135909" y="292005"/>
                </a:lnTo>
                <a:lnTo>
                  <a:pt x="5173119" y="287764"/>
                </a:lnTo>
                <a:lnTo>
                  <a:pt x="5211933" y="283536"/>
                </a:lnTo>
                <a:lnTo>
                  <a:pt x="5253215" y="280718"/>
                </a:lnTo>
                <a:lnTo>
                  <a:pt x="5296144" y="278839"/>
                </a:lnTo>
                <a:lnTo>
                  <a:pt x="5340169" y="277586"/>
                </a:lnTo>
                <a:lnTo>
                  <a:pt x="5383526" y="278152"/>
                </a:lnTo>
                <a:lnTo>
                  <a:pt x="5426436" y="279929"/>
                </a:lnTo>
                <a:lnTo>
                  <a:pt x="5469049" y="282515"/>
                </a:lnTo>
                <a:lnTo>
                  <a:pt x="5508662" y="284239"/>
                </a:lnTo>
                <a:lnTo>
                  <a:pt x="5546276" y="285388"/>
                </a:lnTo>
                <a:lnTo>
                  <a:pt x="5582557" y="286154"/>
                </a:lnTo>
                <a:lnTo>
                  <a:pt x="5645278" y="290740"/>
                </a:lnTo>
                <a:lnTo>
                  <a:pt x="5698365" y="297447"/>
                </a:lnTo>
                <a:lnTo>
                  <a:pt x="5748545" y="307697"/>
                </a:lnTo>
                <a:lnTo>
                  <a:pt x="5748216" y="309430"/>
                </a:lnTo>
                <a:lnTo>
                  <a:pt x="5694050" y="312212"/>
                </a:lnTo>
                <a:lnTo>
                  <a:pt x="5642541" y="316328"/>
                </a:lnTo>
                <a:lnTo>
                  <a:pt x="5579498" y="321425"/>
                </a:lnTo>
                <a:lnTo>
                  <a:pt x="5543078" y="322784"/>
                </a:lnTo>
                <a:lnTo>
                  <a:pt x="5504792" y="323690"/>
                </a:lnTo>
                <a:lnTo>
                  <a:pt x="5463861" y="327095"/>
                </a:lnTo>
                <a:lnTo>
                  <a:pt x="5421168" y="332167"/>
                </a:lnTo>
                <a:lnTo>
                  <a:pt x="5377298" y="338349"/>
                </a:lnTo>
                <a:lnTo>
                  <a:pt x="5332645" y="345272"/>
                </a:lnTo>
                <a:lnTo>
                  <a:pt x="5287471" y="352688"/>
                </a:lnTo>
                <a:lnTo>
                  <a:pt x="5241947" y="360434"/>
                </a:lnTo>
                <a:lnTo>
                  <a:pt x="5197592" y="369799"/>
                </a:lnTo>
                <a:lnTo>
                  <a:pt x="5154016" y="380244"/>
                </a:lnTo>
                <a:lnTo>
                  <a:pt x="5110959" y="391410"/>
                </a:lnTo>
                <a:lnTo>
                  <a:pt x="5069648" y="401654"/>
                </a:lnTo>
                <a:lnTo>
                  <a:pt x="5029503" y="411286"/>
                </a:lnTo>
                <a:lnTo>
                  <a:pt x="4990134" y="420508"/>
                </a:lnTo>
                <a:lnTo>
                  <a:pt x="4955485" y="429457"/>
                </a:lnTo>
                <a:lnTo>
                  <a:pt x="4894575" y="446871"/>
                </a:lnTo>
                <a:lnTo>
                  <a:pt x="4846962" y="460212"/>
                </a:lnTo>
                <a:lnTo>
                  <a:pt x="4826422" y="465731"/>
                </a:lnTo>
                <a:lnTo>
                  <a:pt x="4822532" y="465208"/>
                </a:lnTo>
                <a:lnTo>
                  <a:pt x="4863901" y="445798"/>
                </a:lnTo>
                <a:lnTo>
                  <a:pt x="4911763" y="429855"/>
                </a:lnTo>
                <a:lnTo>
                  <a:pt x="4942454" y="421683"/>
                </a:lnTo>
                <a:lnTo>
                  <a:pt x="4976921" y="413433"/>
                </a:lnTo>
                <a:lnTo>
                  <a:pt x="5013905" y="405132"/>
                </a:lnTo>
                <a:lnTo>
                  <a:pt x="5051166" y="398197"/>
                </a:lnTo>
                <a:lnTo>
                  <a:pt x="5088612" y="392173"/>
                </a:lnTo>
                <a:lnTo>
                  <a:pt x="5126182" y="386757"/>
                </a:lnTo>
                <a:lnTo>
                  <a:pt x="5165235" y="381745"/>
                </a:lnTo>
                <a:lnTo>
                  <a:pt x="5205276" y="377004"/>
                </a:lnTo>
                <a:lnTo>
                  <a:pt x="5245976" y="372442"/>
                </a:lnTo>
                <a:lnTo>
                  <a:pt x="5287116" y="369401"/>
                </a:lnTo>
                <a:lnTo>
                  <a:pt x="5328548" y="367373"/>
                </a:lnTo>
                <a:lnTo>
                  <a:pt x="5370176" y="366022"/>
                </a:lnTo>
                <a:lnTo>
                  <a:pt x="5407732" y="363720"/>
                </a:lnTo>
                <a:lnTo>
                  <a:pt x="5442573" y="360785"/>
                </a:lnTo>
                <a:lnTo>
                  <a:pt x="5506029" y="353789"/>
                </a:lnTo>
                <a:lnTo>
                  <a:pt x="5562245" y="346011"/>
                </a:lnTo>
                <a:lnTo>
                  <a:pt x="5611507" y="337885"/>
                </a:lnTo>
                <a:lnTo>
                  <a:pt x="5634448" y="333758"/>
                </a:lnTo>
                <a:lnTo>
                  <a:pt x="5644139" y="328205"/>
                </a:lnTo>
                <a:lnTo>
                  <a:pt x="5644998" y="321702"/>
                </a:lnTo>
                <a:lnTo>
                  <a:pt x="5639968" y="314565"/>
                </a:lnTo>
                <a:lnTo>
                  <a:pt x="5615704" y="302900"/>
                </a:lnTo>
                <a:lnTo>
                  <a:pt x="5577375" y="293048"/>
                </a:lnTo>
                <a:lnTo>
                  <a:pt x="5522990" y="284000"/>
                </a:lnTo>
                <a:lnTo>
                  <a:pt x="5461470" y="275310"/>
                </a:lnTo>
                <a:lnTo>
                  <a:pt x="5429377" y="271032"/>
                </a:lnTo>
                <a:lnTo>
                  <a:pt x="5396777" y="268180"/>
                </a:lnTo>
                <a:lnTo>
                  <a:pt x="5363839" y="266278"/>
                </a:lnTo>
                <a:lnTo>
                  <a:pt x="5330676" y="265010"/>
                </a:lnTo>
                <a:lnTo>
                  <a:pt x="5295962" y="264166"/>
                </a:lnTo>
                <a:lnTo>
                  <a:pt x="5260213" y="263602"/>
                </a:lnTo>
                <a:lnTo>
                  <a:pt x="5223775" y="263226"/>
                </a:lnTo>
                <a:lnTo>
                  <a:pt x="5188278" y="264377"/>
                </a:lnTo>
                <a:lnTo>
                  <a:pt x="5153409" y="266544"/>
                </a:lnTo>
                <a:lnTo>
                  <a:pt x="5118958" y="269390"/>
                </a:lnTo>
                <a:lnTo>
                  <a:pt x="5058270" y="272551"/>
                </a:lnTo>
                <a:lnTo>
                  <a:pt x="5006085" y="273956"/>
                </a:lnTo>
                <a:lnTo>
                  <a:pt x="4946611" y="276148"/>
                </a:lnTo>
                <a:lnTo>
                  <a:pt x="4915842" y="281625"/>
                </a:lnTo>
                <a:lnTo>
                  <a:pt x="4914360" y="282244"/>
                </a:lnTo>
                <a:lnTo>
                  <a:pt x="4972364" y="276911"/>
                </a:lnTo>
                <a:lnTo>
                  <a:pt x="5018327" y="275894"/>
                </a:lnTo>
                <a:lnTo>
                  <a:pt x="5071437" y="275442"/>
                </a:lnTo>
                <a:lnTo>
                  <a:pt x="5102126" y="275321"/>
                </a:lnTo>
                <a:lnTo>
                  <a:pt x="5135192" y="275241"/>
                </a:lnTo>
                <a:lnTo>
                  <a:pt x="5169841" y="275188"/>
                </a:lnTo>
                <a:lnTo>
                  <a:pt x="5205545" y="275152"/>
                </a:lnTo>
                <a:lnTo>
                  <a:pt x="5241954" y="275128"/>
                </a:lnTo>
                <a:lnTo>
                  <a:pt x="5278832" y="275112"/>
                </a:lnTo>
                <a:lnTo>
                  <a:pt x="5316022" y="275102"/>
                </a:lnTo>
                <a:lnTo>
                  <a:pt x="5353421" y="275095"/>
                </a:lnTo>
                <a:lnTo>
                  <a:pt x="5390960" y="275090"/>
                </a:lnTo>
                <a:lnTo>
                  <a:pt x="5425789" y="276488"/>
                </a:lnTo>
                <a:lnTo>
                  <a:pt x="5458814" y="278820"/>
                </a:lnTo>
                <a:lnTo>
                  <a:pt x="5517450" y="283746"/>
                </a:lnTo>
                <a:lnTo>
                  <a:pt x="5580557" y="285118"/>
                </a:lnTo>
                <a:lnTo>
                  <a:pt x="5612176" y="280475"/>
                </a:lnTo>
                <a:lnTo>
                  <a:pt x="5613884" y="277277"/>
                </a:lnTo>
                <a:lnTo>
                  <a:pt x="5593373" y="269988"/>
                </a:lnTo>
                <a:lnTo>
                  <a:pt x="5534579" y="258009"/>
                </a:lnTo>
                <a:lnTo>
                  <a:pt x="5480626" y="253488"/>
                </a:lnTo>
                <a:lnTo>
                  <a:pt x="5450551" y="252281"/>
                </a:lnTo>
                <a:lnTo>
                  <a:pt x="5416496" y="251478"/>
                </a:lnTo>
                <a:lnTo>
                  <a:pt x="5379787" y="250942"/>
                </a:lnTo>
                <a:lnTo>
                  <a:pt x="5341308" y="250584"/>
                </a:lnTo>
                <a:lnTo>
                  <a:pt x="5301649" y="251747"/>
                </a:lnTo>
                <a:lnTo>
                  <a:pt x="5261203" y="253922"/>
                </a:lnTo>
                <a:lnTo>
                  <a:pt x="5220234" y="256773"/>
                </a:lnTo>
                <a:lnTo>
                  <a:pt x="5177514" y="261475"/>
                </a:lnTo>
                <a:lnTo>
                  <a:pt x="5133627" y="267411"/>
                </a:lnTo>
                <a:lnTo>
                  <a:pt x="5088963" y="274170"/>
                </a:lnTo>
                <a:lnTo>
                  <a:pt x="5046581" y="280076"/>
                </a:lnTo>
                <a:lnTo>
                  <a:pt x="5005721" y="285414"/>
                </a:lnTo>
                <a:lnTo>
                  <a:pt x="4965876" y="290373"/>
                </a:lnTo>
                <a:lnTo>
                  <a:pt x="4929508" y="296480"/>
                </a:lnTo>
                <a:lnTo>
                  <a:pt x="4895458" y="303353"/>
                </a:lnTo>
                <a:lnTo>
                  <a:pt x="4834283" y="317059"/>
                </a:lnTo>
                <a:lnTo>
                  <a:pt x="4783749" y="327819"/>
                </a:lnTo>
                <a:lnTo>
                  <a:pt x="4774476" y="327047"/>
                </a:lnTo>
                <a:lnTo>
                  <a:pt x="4775297" y="322330"/>
                </a:lnTo>
                <a:lnTo>
                  <a:pt x="4782847" y="314984"/>
                </a:lnTo>
                <a:lnTo>
                  <a:pt x="4840315" y="297953"/>
                </a:lnTo>
                <a:lnTo>
                  <a:pt x="4903148" y="284779"/>
                </a:lnTo>
                <a:lnTo>
                  <a:pt x="4939512" y="277345"/>
                </a:lnTo>
                <a:lnTo>
                  <a:pt x="4977761" y="269587"/>
                </a:lnTo>
                <a:lnTo>
                  <a:pt x="5017266" y="261614"/>
                </a:lnTo>
                <a:lnTo>
                  <a:pt x="5057609" y="253498"/>
                </a:lnTo>
                <a:lnTo>
                  <a:pt x="5098510" y="246686"/>
                </a:lnTo>
                <a:lnTo>
                  <a:pt x="5139784" y="240744"/>
                </a:lnTo>
                <a:lnTo>
                  <a:pt x="5181305" y="235382"/>
                </a:lnTo>
                <a:lnTo>
                  <a:pt x="5221592" y="231808"/>
                </a:lnTo>
                <a:lnTo>
                  <a:pt x="5261054" y="229425"/>
                </a:lnTo>
                <a:lnTo>
                  <a:pt x="5299969" y="227836"/>
                </a:lnTo>
                <a:lnTo>
                  <a:pt x="5337116" y="225376"/>
                </a:lnTo>
                <a:lnTo>
                  <a:pt x="5373087" y="222336"/>
                </a:lnTo>
                <a:lnTo>
                  <a:pt x="5408273" y="218908"/>
                </a:lnTo>
                <a:lnTo>
                  <a:pt x="5469776" y="215100"/>
                </a:lnTo>
                <a:lnTo>
                  <a:pt x="5523723" y="213407"/>
                </a:lnTo>
                <a:lnTo>
                  <a:pt x="5576658" y="212454"/>
                </a:lnTo>
                <a:lnTo>
                  <a:pt x="5518960" y="212133"/>
                </a:lnTo>
                <a:lnTo>
                  <a:pt x="5472751" y="213489"/>
                </a:lnTo>
                <a:lnTo>
                  <a:pt x="5419532" y="218761"/>
                </a:lnTo>
                <a:lnTo>
                  <a:pt x="5359464" y="225773"/>
                </a:lnTo>
                <a:lnTo>
                  <a:pt x="5296818" y="234958"/>
                </a:lnTo>
                <a:lnTo>
                  <a:pt x="5236295" y="248378"/>
                </a:lnTo>
                <a:lnTo>
                  <a:pt x="5176714" y="259945"/>
                </a:lnTo>
                <a:lnTo>
                  <a:pt x="5120354" y="269754"/>
                </a:lnTo>
                <a:lnTo>
                  <a:pt x="5071962" y="278783"/>
                </a:lnTo>
                <a:lnTo>
                  <a:pt x="5012365" y="301853"/>
                </a:lnTo>
                <a:lnTo>
                  <a:pt x="5012323" y="302733"/>
                </a:lnTo>
                <a:lnTo>
                  <a:pt x="5055831" y="294082"/>
                </a:lnTo>
                <a:lnTo>
                  <a:pt x="5099776" y="283059"/>
                </a:lnTo>
                <a:lnTo>
                  <a:pt x="5154790" y="270223"/>
                </a:lnTo>
                <a:lnTo>
                  <a:pt x="5187107" y="264840"/>
                </a:lnTo>
                <a:lnTo>
                  <a:pt x="5221258" y="259850"/>
                </a:lnTo>
                <a:lnTo>
                  <a:pt x="5258031" y="255122"/>
                </a:lnTo>
                <a:lnTo>
                  <a:pt x="5296553" y="250570"/>
                </a:lnTo>
                <a:lnTo>
                  <a:pt x="5336241" y="246135"/>
                </a:lnTo>
                <a:lnTo>
                  <a:pt x="5375304" y="243178"/>
                </a:lnTo>
                <a:lnTo>
                  <a:pt x="5413951" y="241207"/>
                </a:lnTo>
                <a:lnTo>
                  <a:pt x="5452323" y="239893"/>
                </a:lnTo>
                <a:lnTo>
                  <a:pt x="5489108" y="239017"/>
                </a:lnTo>
                <a:lnTo>
                  <a:pt x="5524836" y="238433"/>
                </a:lnTo>
                <a:lnTo>
                  <a:pt x="5559860" y="238043"/>
                </a:lnTo>
                <a:lnTo>
                  <a:pt x="5621184" y="237611"/>
                </a:lnTo>
                <a:lnTo>
                  <a:pt x="5672250" y="236018"/>
                </a:lnTo>
                <a:lnTo>
                  <a:pt x="5708952" y="230641"/>
                </a:lnTo>
                <a:lnTo>
                  <a:pt x="5713417" y="225845"/>
                </a:lnTo>
                <a:lnTo>
                  <a:pt x="5709391" y="219847"/>
                </a:lnTo>
                <a:lnTo>
                  <a:pt x="5699704" y="213048"/>
                </a:lnTo>
                <a:lnTo>
                  <a:pt x="5645919" y="203477"/>
                </a:lnTo>
                <a:lnTo>
                  <a:pt x="5593138" y="197504"/>
                </a:lnTo>
                <a:lnTo>
                  <a:pt x="5530929" y="192982"/>
                </a:lnTo>
                <a:lnTo>
                  <a:pt x="5496693" y="193736"/>
                </a:lnTo>
                <a:lnTo>
                  <a:pt x="5461263" y="195640"/>
                </a:lnTo>
                <a:lnTo>
                  <a:pt x="5425037" y="198310"/>
                </a:lnTo>
                <a:lnTo>
                  <a:pt x="5388282" y="201490"/>
                </a:lnTo>
                <a:lnTo>
                  <a:pt x="5351172" y="205011"/>
                </a:lnTo>
                <a:lnTo>
                  <a:pt x="5315228" y="208759"/>
                </a:lnTo>
                <a:lnTo>
                  <a:pt x="5280060" y="212658"/>
                </a:lnTo>
                <a:lnTo>
                  <a:pt x="5245410" y="216658"/>
                </a:lnTo>
                <a:lnTo>
                  <a:pt x="5211106" y="220726"/>
                </a:lnTo>
                <a:lnTo>
                  <a:pt x="5177031" y="224838"/>
                </a:lnTo>
                <a:lnTo>
                  <a:pt x="5143110" y="228980"/>
                </a:lnTo>
                <a:lnTo>
                  <a:pt x="5086745" y="233583"/>
                </a:lnTo>
                <a:lnTo>
                  <a:pt x="5039751" y="237029"/>
                </a:lnTo>
                <a:lnTo>
                  <a:pt x="4997203" y="244042"/>
                </a:lnTo>
                <a:lnTo>
                  <a:pt x="5039843" y="239895"/>
                </a:lnTo>
                <a:lnTo>
                  <a:pt x="5088002" y="238434"/>
                </a:lnTo>
                <a:lnTo>
                  <a:pt x="5145822" y="237784"/>
                </a:lnTo>
                <a:lnTo>
                  <a:pt x="5176927" y="237611"/>
                </a:lnTo>
                <a:lnTo>
                  <a:pt x="5210269" y="237495"/>
                </a:lnTo>
                <a:lnTo>
                  <a:pt x="5245103" y="237418"/>
                </a:lnTo>
                <a:lnTo>
                  <a:pt x="5280932" y="237367"/>
                </a:lnTo>
                <a:lnTo>
                  <a:pt x="5317422" y="238733"/>
                </a:lnTo>
                <a:lnTo>
                  <a:pt x="5354355" y="241045"/>
                </a:lnTo>
                <a:lnTo>
                  <a:pt x="5391582" y="243987"/>
                </a:lnTo>
                <a:lnTo>
                  <a:pt x="5429005" y="247348"/>
                </a:lnTo>
                <a:lnTo>
                  <a:pt x="5466560" y="250990"/>
                </a:lnTo>
                <a:lnTo>
                  <a:pt x="5504202" y="254818"/>
                </a:lnTo>
                <a:lnTo>
                  <a:pt x="5537700" y="260172"/>
                </a:lnTo>
                <a:lnTo>
                  <a:pt x="5597330" y="273590"/>
                </a:lnTo>
                <a:lnTo>
                  <a:pt x="5648109" y="285156"/>
                </a:lnTo>
                <a:lnTo>
                  <a:pt x="5708599" y="299542"/>
                </a:lnTo>
                <a:lnTo>
                  <a:pt x="5724387" y="303994"/>
                </a:lnTo>
                <a:lnTo>
                  <a:pt x="5727908" y="308362"/>
                </a:lnTo>
                <a:lnTo>
                  <a:pt x="5723253" y="312675"/>
                </a:lnTo>
                <a:lnTo>
                  <a:pt x="5698005" y="319801"/>
                </a:lnTo>
                <a:lnTo>
                  <a:pt x="5635145" y="323813"/>
                </a:lnTo>
                <a:lnTo>
                  <a:pt x="5582747" y="324751"/>
                </a:lnTo>
                <a:lnTo>
                  <a:pt x="5523044" y="325168"/>
                </a:lnTo>
                <a:lnTo>
                  <a:pt x="5491436" y="325280"/>
                </a:lnTo>
                <a:lnTo>
                  <a:pt x="5459159" y="326755"/>
                </a:lnTo>
                <a:lnTo>
                  <a:pt x="5426437" y="329138"/>
                </a:lnTo>
                <a:lnTo>
                  <a:pt x="5393416" y="332128"/>
                </a:lnTo>
                <a:lnTo>
                  <a:pt x="5330583" y="339185"/>
                </a:lnTo>
                <a:lnTo>
                  <a:pt x="5271376" y="346990"/>
                </a:lnTo>
                <a:lnTo>
                  <a:pt x="5217051" y="355128"/>
                </a:lnTo>
                <a:lnTo>
                  <a:pt x="5172364" y="359678"/>
                </a:lnTo>
                <a:lnTo>
                  <a:pt x="5145033" y="361701"/>
                </a:lnTo>
                <a:lnTo>
                  <a:pt x="5145589" y="362240"/>
                </a:lnTo>
                <a:lnTo>
                  <a:pt x="5200117" y="363105"/>
                </a:lnTo>
                <a:lnTo>
                  <a:pt x="5251674" y="363224"/>
                </a:lnTo>
                <a:lnTo>
                  <a:pt x="5313340" y="363277"/>
                </a:lnTo>
                <a:lnTo>
                  <a:pt x="5347431" y="363290"/>
                </a:lnTo>
                <a:lnTo>
                  <a:pt x="5382764" y="363300"/>
                </a:lnTo>
                <a:lnTo>
                  <a:pt x="5421727" y="364707"/>
                </a:lnTo>
                <a:lnTo>
                  <a:pt x="5463107" y="367045"/>
                </a:lnTo>
                <a:lnTo>
                  <a:pt x="5506102" y="370005"/>
                </a:lnTo>
                <a:lnTo>
                  <a:pt x="5547370" y="373379"/>
                </a:lnTo>
                <a:lnTo>
                  <a:pt x="5587488" y="377028"/>
                </a:lnTo>
                <a:lnTo>
                  <a:pt x="5626838" y="380862"/>
                </a:lnTo>
                <a:lnTo>
                  <a:pt x="5665678" y="384819"/>
                </a:lnTo>
                <a:lnTo>
                  <a:pt x="5704176" y="388857"/>
                </a:lnTo>
                <a:lnTo>
                  <a:pt x="5742448" y="392950"/>
                </a:lnTo>
                <a:lnTo>
                  <a:pt x="5777766" y="397079"/>
                </a:lnTo>
                <a:lnTo>
                  <a:pt x="5811115" y="401232"/>
                </a:lnTo>
                <a:lnTo>
                  <a:pt x="5870113" y="409581"/>
                </a:lnTo>
                <a:lnTo>
                  <a:pt x="5933424" y="422157"/>
                </a:lnTo>
                <a:lnTo>
                  <a:pt x="5969614" y="431953"/>
                </a:lnTo>
                <a:lnTo>
                  <a:pt x="5915927" y="420669"/>
                </a:lnTo>
                <a:lnTo>
                  <a:pt x="5870944" y="413085"/>
                </a:lnTo>
                <a:lnTo>
                  <a:pt x="5818270" y="406446"/>
                </a:lnTo>
                <a:lnTo>
                  <a:pt x="5762178" y="403496"/>
                </a:lnTo>
                <a:lnTo>
                  <a:pt x="5700833" y="402185"/>
                </a:lnTo>
                <a:lnTo>
                  <a:pt x="5668788" y="401835"/>
                </a:lnTo>
                <a:lnTo>
                  <a:pt x="5636219" y="401602"/>
                </a:lnTo>
                <a:lnTo>
                  <a:pt x="5603302" y="401446"/>
                </a:lnTo>
                <a:lnTo>
                  <a:pt x="5570152" y="401342"/>
                </a:lnTo>
                <a:lnTo>
                  <a:pt x="5507174" y="404962"/>
                </a:lnTo>
                <a:lnTo>
                  <a:pt x="5450706" y="411240"/>
                </a:lnTo>
                <a:lnTo>
                  <a:pt x="5388818" y="422649"/>
                </a:lnTo>
                <a:lnTo>
                  <a:pt x="5357485" y="430772"/>
                </a:lnTo>
                <a:lnTo>
                  <a:pt x="5354452" y="436300"/>
                </a:lnTo>
                <a:lnTo>
                  <a:pt x="5359432" y="442786"/>
                </a:lnTo>
                <a:lnTo>
                  <a:pt x="5383642" y="456063"/>
                </a:lnTo>
                <a:lnTo>
                  <a:pt x="5440845" y="471411"/>
                </a:lnTo>
                <a:lnTo>
                  <a:pt x="5496391" y="480456"/>
                </a:lnTo>
                <a:lnTo>
                  <a:pt x="5528291" y="486230"/>
                </a:lnTo>
                <a:lnTo>
                  <a:pt x="5562163" y="492880"/>
                </a:lnTo>
                <a:lnTo>
                  <a:pt x="5597350" y="500115"/>
                </a:lnTo>
                <a:lnTo>
                  <a:pt x="5632012" y="507739"/>
                </a:lnTo>
                <a:lnTo>
                  <a:pt x="5666326" y="515623"/>
                </a:lnTo>
                <a:lnTo>
                  <a:pt x="5700407" y="523681"/>
                </a:lnTo>
                <a:lnTo>
                  <a:pt x="5734332" y="530453"/>
                </a:lnTo>
                <a:lnTo>
                  <a:pt x="5768153" y="536368"/>
                </a:lnTo>
                <a:lnTo>
                  <a:pt x="5801906" y="541713"/>
                </a:lnTo>
                <a:lnTo>
                  <a:pt x="5834212" y="548077"/>
                </a:lnTo>
                <a:lnTo>
                  <a:pt x="5896252" y="562617"/>
                </a:lnTo>
                <a:lnTo>
                  <a:pt x="5945301" y="574682"/>
                </a:lnTo>
                <a:lnTo>
                  <a:pt x="5971769" y="580511"/>
                </a:lnTo>
                <a:lnTo>
                  <a:pt x="5920288" y="561430"/>
                </a:lnTo>
                <a:lnTo>
                  <a:pt x="5873815" y="548010"/>
                </a:lnTo>
                <a:lnTo>
                  <a:pt x="5815810" y="537377"/>
                </a:lnTo>
                <a:lnTo>
                  <a:pt x="5756416" y="527982"/>
                </a:lnTo>
                <a:lnTo>
                  <a:pt x="5695938" y="519138"/>
                </a:lnTo>
                <a:lnTo>
                  <a:pt x="5664124" y="514819"/>
                </a:lnTo>
                <a:lnTo>
                  <a:pt x="5631709" y="510539"/>
                </a:lnTo>
                <a:lnTo>
                  <a:pt x="5569549" y="502048"/>
                </a:lnTo>
                <a:lnTo>
                  <a:pt x="5512042" y="493606"/>
                </a:lnTo>
                <a:lnTo>
                  <a:pt x="5463141" y="485185"/>
                </a:lnTo>
                <a:lnTo>
                  <a:pt x="5418062" y="476774"/>
                </a:lnTo>
                <a:lnTo>
                  <a:pt x="5396237" y="472571"/>
                </a:lnTo>
                <a:lnTo>
                  <a:pt x="5385889" y="466967"/>
                </a:lnTo>
                <a:lnTo>
                  <a:pt x="5383192" y="460430"/>
                </a:lnTo>
                <a:lnTo>
                  <a:pt x="5385596" y="453270"/>
                </a:lnTo>
                <a:lnTo>
                  <a:pt x="5394201" y="448498"/>
                </a:lnTo>
                <a:lnTo>
                  <a:pt x="5442573" y="440380"/>
                </a:lnTo>
                <a:lnTo>
                  <a:pt x="5491090" y="433517"/>
                </a:lnTo>
                <a:lnTo>
                  <a:pt x="5549069" y="429533"/>
                </a:lnTo>
                <a:lnTo>
                  <a:pt x="5612186" y="427763"/>
                </a:lnTo>
                <a:lnTo>
                  <a:pt x="5644705" y="427290"/>
                </a:lnTo>
                <a:lnTo>
                  <a:pt x="5677589" y="426976"/>
                </a:lnTo>
                <a:lnTo>
                  <a:pt x="5710716" y="428167"/>
                </a:lnTo>
                <a:lnTo>
                  <a:pt x="5744006" y="430362"/>
                </a:lnTo>
                <a:lnTo>
                  <a:pt x="5777404" y="433225"/>
                </a:lnTo>
                <a:lnTo>
                  <a:pt x="5836922" y="436407"/>
                </a:lnTo>
                <a:lnTo>
                  <a:pt x="5889987" y="437821"/>
                </a:lnTo>
                <a:lnTo>
                  <a:pt x="5936915" y="438449"/>
                </a:lnTo>
                <a:lnTo>
                  <a:pt x="5945227" y="435816"/>
                </a:lnTo>
                <a:lnTo>
                  <a:pt x="5943765" y="431258"/>
                </a:lnTo>
                <a:lnTo>
                  <a:pt x="5935788" y="425419"/>
                </a:lnTo>
                <a:lnTo>
                  <a:pt x="5884409" y="410509"/>
                </a:lnTo>
                <a:lnTo>
                  <a:pt x="5839661" y="405302"/>
                </a:lnTo>
                <a:lnTo>
                  <a:pt x="5790360" y="402987"/>
                </a:lnTo>
                <a:lnTo>
                  <a:pt x="5735768" y="401958"/>
                </a:lnTo>
                <a:lnTo>
                  <a:pt x="5678824" y="401501"/>
                </a:lnTo>
                <a:lnTo>
                  <a:pt x="5623635" y="401298"/>
                </a:lnTo>
                <a:lnTo>
                  <a:pt x="5575764" y="401208"/>
                </a:lnTo>
                <a:lnTo>
                  <a:pt x="5516134" y="401157"/>
                </a:lnTo>
                <a:lnTo>
                  <a:pt x="5469675" y="407833"/>
                </a:lnTo>
                <a:lnTo>
                  <a:pt x="5464261" y="412603"/>
                </a:lnTo>
                <a:lnTo>
                  <a:pt x="5464852" y="418585"/>
                </a:lnTo>
                <a:lnTo>
                  <a:pt x="5469449" y="425374"/>
                </a:lnTo>
                <a:lnTo>
                  <a:pt x="5489496" y="432917"/>
                </a:lnTo>
                <a:lnTo>
                  <a:pt x="5539750" y="440899"/>
                </a:lnTo>
                <a:lnTo>
                  <a:pt x="5585635" y="449621"/>
                </a:lnTo>
                <a:lnTo>
                  <a:pt x="5638710" y="462835"/>
                </a:lnTo>
                <a:lnTo>
                  <a:pt x="5694979" y="474310"/>
                </a:lnTo>
                <a:lnTo>
                  <a:pt x="5751268" y="484079"/>
                </a:lnTo>
                <a:lnTo>
                  <a:pt x="5804298" y="493090"/>
                </a:lnTo>
                <a:lnTo>
                  <a:pt x="5852144" y="501763"/>
                </a:lnTo>
                <a:lnTo>
                  <a:pt x="5896752" y="508886"/>
                </a:lnTo>
                <a:lnTo>
                  <a:pt x="5939921" y="512052"/>
                </a:lnTo>
                <a:lnTo>
                  <a:pt x="5945830" y="510095"/>
                </a:lnTo>
                <a:lnTo>
                  <a:pt x="5941366" y="505989"/>
                </a:lnTo>
                <a:lnTo>
                  <a:pt x="5880512" y="479272"/>
                </a:lnTo>
                <a:lnTo>
                  <a:pt x="5837929" y="467143"/>
                </a:lnTo>
                <a:lnTo>
                  <a:pt x="5790990" y="457084"/>
                </a:lnTo>
                <a:lnTo>
                  <a:pt x="5742117" y="447944"/>
                </a:lnTo>
                <a:lnTo>
                  <a:pt x="5692383" y="442948"/>
                </a:lnTo>
                <a:lnTo>
                  <a:pt x="5645069" y="439328"/>
                </a:lnTo>
                <a:lnTo>
                  <a:pt x="5586935" y="430815"/>
                </a:lnTo>
                <a:lnTo>
                  <a:pt x="5551516" y="428333"/>
                </a:lnTo>
                <a:lnTo>
                  <a:pt x="5551035" y="429071"/>
                </a:lnTo>
                <a:lnTo>
                  <a:pt x="5601091" y="436803"/>
                </a:lnTo>
                <a:lnTo>
                  <a:pt x="5646512" y="444065"/>
                </a:lnTo>
                <a:lnTo>
                  <a:pt x="5698447" y="451962"/>
                </a:lnTo>
                <a:lnTo>
                  <a:pt x="5752809" y="460141"/>
                </a:lnTo>
                <a:lnTo>
                  <a:pt x="5804982" y="468445"/>
                </a:lnTo>
                <a:lnTo>
                  <a:pt x="5852448" y="473069"/>
                </a:lnTo>
                <a:lnTo>
                  <a:pt x="5911072" y="479407"/>
                </a:lnTo>
                <a:lnTo>
                  <a:pt x="5941150" y="483543"/>
                </a:lnTo>
                <a:lnTo>
                  <a:pt x="5968524" y="480713"/>
                </a:lnTo>
                <a:lnTo>
                  <a:pt x="5969101" y="476597"/>
                </a:lnTo>
                <a:lnTo>
                  <a:pt x="5947332" y="464553"/>
                </a:lnTo>
                <a:lnTo>
                  <a:pt x="5894522" y="448716"/>
                </a:lnTo>
                <a:lnTo>
                  <a:pt x="5847424" y="439557"/>
                </a:lnTo>
                <a:lnTo>
                  <a:pt x="5795211" y="430817"/>
                </a:lnTo>
                <a:lnTo>
                  <a:pt x="5743992" y="422264"/>
                </a:lnTo>
                <a:lnTo>
                  <a:pt x="5689482" y="413794"/>
                </a:lnTo>
                <a:lnTo>
                  <a:pt x="5632574" y="406761"/>
                </a:lnTo>
                <a:lnTo>
                  <a:pt x="5574602" y="403636"/>
                </a:lnTo>
                <a:lnTo>
                  <a:pt x="5523624" y="402247"/>
                </a:lnTo>
                <a:lnTo>
                  <a:pt x="5477625" y="401629"/>
                </a:lnTo>
                <a:lnTo>
                  <a:pt x="5426362" y="402682"/>
                </a:lnTo>
                <a:lnTo>
                  <a:pt x="5428381" y="404968"/>
                </a:lnTo>
                <a:lnTo>
                  <a:pt x="5449301" y="409841"/>
                </a:lnTo>
                <a:lnTo>
                  <a:pt x="5501851" y="413986"/>
                </a:lnTo>
                <a:lnTo>
                  <a:pt x="5546382" y="419919"/>
                </a:lnTo>
                <a:lnTo>
                  <a:pt x="5597921" y="427225"/>
                </a:lnTo>
                <a:lnTo>
                  <a:pt x="5653507" y="435141"/>
                </a:lnTo>
                <a:lnTo>
                  <a:pt x="5710894" y="443327"/>
                </a:lnTo>
                <a:lnTo>
                  <a:pt x="5761609" y="451634"/>
                </a:lnTo>
                <a:lnTo>
                  <a:pt x="5806092" y="459995"/>
                </a:lnTo>
                <a:lnTo>
                  <a:pt x="5861233" y="469775"/>
                </a:lnTo>
                <a:lnTo>
                  <a:pt x="5890987" y="467591"/>
                </a:lnTo>
                <a:lnTo>
                  <a:pt x="5897802" y="463647"/>
                </a:lnTo>
                <a:lnTo>
                  <a:pt x="5899543" y="458216"/>
                </a:lnTo>
                <a:lnTo>
                  <a:pt x="5897902" y="451795"/>
                </a:lnTo>
                <a:lnTo>
                  <a:pt x="5892607" y="446113"/>
                </a:lnTo>
                <a:lnTo>
                  <a:pt x="5863679" y="431425"/>
                </a:lnTo>
                <a:lnTo>
                  <a:pt x="5816045" y="416802"/>
                </a:lnTo>
                <a:lnTo>
                  <a:pt x="5768192" y="402962"/>
                </a:lnTo>
                <a:lnTo>
                  <a:pt x="5714244" y="391209"/>
                </a:lnTo>
                <a:lnTo>
                  <a:pt x="5656185" y="381317"/>
                </a:lnTo>
                <a:lnTo>
                  <a:pt x="5593033" y="372252"/>
                </a:lnTo>
                <a:lnTo>
                  <a:pt x="5560505" y="369274"/>
                </a:lnTo>
                <a:lnTo>
                  <a:pt x="5527615" y="367289"/>
                </a:lnTo>
                <a:lnTo>
                  <a:pt x="5494484" y="365965"/>
                </a:lnTo>
                <a:lnTo>
                  <a:pt x="5431525" y="360760"/>
                </a:lnTo>
                <a:lnTo>
                  <a:pt x="5370863" y="355179"/>
                </a:lnTo>
                <a:lnTo>
                  <a:pt x="5311222" y="352698"/>
                </a:lnTo>
                <a:lnTo>
                  <a:pt x="5259504" y="351595"/>
                </a:lnTo>
                <a:lnTo>
                  <a:pt x="5214575" y="351106"/>
                </a:lnTo>
                <a:lnTo>
                  <a:pt x="5171789" y="350830"/>
                </a:lnTo>
                <a:lnTo>
                  <a:pt x="5221789" y="350736"/>
                </a:lnTo>
                <a:lnTo>
                  <a:pt x="5279284" y="354455"/>
                </a:lnTo>
                <a:lnTo>
                  <a:pt x="5336937" y="360692"/>
                </a:lnTo>
                <a:lnTo>
                  <a:pt x="5399918" y="369491"/>
                </a:lnTo>
                <a:lnTo>
                  <a:pt x="5398147" y="371636"/>
                </a:lnTo>
                <a:lnTo>
                  <a:pt x="5343521" y="373253"/>
                </a:lnTo>
                <a:lnTo>
                  <a:pt x="5292066" y="368668"/>
                </a:lnTo>
                <a:lnTo>
                  <a:pt x="5229047" y="365696"/>
                </a:lnTo>
                <a:lnTo>
                  <a:pt x="5194594" y="364903"/>
                </a:lnTo>
                <a:lnTo>
                  <a:pt x="5157620" y="364375"/>
                </a:lnTo>
                <a:lnTo>
                  <a:pt x="5118964" y="364023"/>
                </a:lnTo>
                <a:lnTo>
                  <a:pt x="5079187" y="363788"/>
                </a:lnTo>
                <a:lnTo>
                  <a:pt x="5038663" y="365032"/>
                </a:lnTo>
                <a:lnTo>
                  <a:pt x="4997641" y="367262"/>
                </a:lnTo>
                <a:lnTo>
                  <a:pt x="4956288" y="370150"/>
                </a:lnTo>
                <a:lnTo>
                  <a:pt x="4911911" y="373475"/>
                </a:lnTo>
                <a:lnTo>
                  <a:pt x="4865519" y="377093"/>
                </a:lnTo>
                <a:lnTo>
                  <a:pt x="4817785" y="380905"/>
                </a:lnTo>
                <a:lnTo>
                  <a:pt x="4771955" y="384847"/>
                </a:lnTo>
                <a:lnTo>
                  <a:pt x="4727396" y="388876"/>
                </a:lnTo>
                <a:lnTo>
                  <a:pt x="4683683" y="392963"/>
                </a:lnTo>
                <a:lnTo>
                  <a:pt x="4640536" y="397087"/>
                </a:lnTo>
                <a:lnTo>
                  <a:pt x="4597765" y="401238"/>
                </a:lnTo>
                <a:lnTo>
                  <a:pt x="4555245" y="405405"/>
                </a:lnTo>
                <a:lnTo>
                  <a:pt x="4515694" y="409584"/>
                </a:lnTo>
                <a:lnTo>
                  <a:pt x="4478121" y="413771"/>
                </a:lnTo>
                <a:lnTo>
                  <a:pt x="4441868" y="417963"/>
                </a:lnTo>
                <a:lnTo>
                  <a:pt x="4379176" y="426356"/>
                </a:lnTo>
                <a:lnTo>
                  <a:pt x="4324702" y="431953"/>
                </a:lnTo>
                <a:lnTo>
                  <a:pt x="4277148" y="429772"/>
                </a:lnTo>
                <a:lnTo>
                  <a:pt x="4270069" y="425829"/>
                </a:lnTo>
                <a:lnTo>
                  <a:pt x="4273753" y="420399"/>
                </a:lnTo>
                <a:lnTo>
                  <a:pt x="4298857" y="408296"/>
                </a:lnTo>
                <a:lnTo>
                  <a:pt x="4353763" y="393608"/>
                </a:lnTo>
                <a:lnTo>
                  <a:pt x="4398844" y="384717"/>
                </a:lnTo>
                <a:lnTo>
                  <a:pt x="4450628" y="379832"/>
                </a:lnTo>
                <a:lnTo>
                  <a:pt x="4506323" y="377661"/>
                </a:lnTo>
                <a:lnTo>
                  <a:pt x="4563757" y="376696"/>
                </a:lnTo>
                <a:lnTo>
                  <a:pt x="4614495" y="376267"/>
                </a:lnTo>
                <a:lnTo>
                  <a:pt x="4658988" y="376077"/>
                </a:lnTo>
                <a:lnTo>
                  <a:pt x="4697438" y="375992"/>
                </a:lnTo>
                <a:lnTo>
                  <a:pt x="4704329" y="373168"/>
                </a:lnTo>
                <a:lnTo>
                  <a:pt x="4703321" y="368485"/>
                </a:lnTo>
                <a:lnTo>
                  <a:pt x="4697047" y="362561"/>
                </a:lnTo>
                <a:lnTo>
                  <a:pt x="4648065" y="354224"/>
                </a:lnTo>
                <a:lnTo>
                  <a:pt x="4596407" y="348539"/>
                </a:lnTo>
                <a:lnTo>
                  <a:pt x="4534699" y="342744"/>
                </a:lnTo>
                <a:lnTo>
                  <a:pt x="4500595" y="341198"/>
                </a:lnTo>
                <a:lnTo>
                  <a:pt x="4465254" y="340168"/>
                </a:lnTo>
                <a:lnTo>
                  <a:pt x="4429088" y="339481"/>
                </a:lnTo>
                <a:lnTo>
                  <a:pt x="4392372" y="339024"/>
                </a:lnTo>
                <a:lnTo>
                  <a:pt x="4355289" y="338718"/>
                </a:lnTo>
                <a:lnTo>
                  <a:pt x="4317962" y="339916"/>
                </a:lnTo>
                <a:lnTo>
                  <a:pt x="4280471" y="342114"/>
                </a:lnTo>
                <a:lnTo>
                  <a:pt x="4242872" y="344981"/>
                </a:lnTo>
                <a:lnTo>
                  <a:pt x="4205200" y="348292"/>
                </a:lnTo>
                <a:lnTo>
                  <a:pt x="4167481" y="351901"/>
                </a:lnTo>
                <a:lnTo>
                  <a:pt x="4129729" y="355707"/>
                </a:lnTo>
                <a:lnTo>
                  <a:pt x="4094757" y="358244"/>
                </a:lnTo>
                <a:lnTo>
                  <a:pt x="4061638" y="359935"/>
                </a:lnTo>
                <a:lnTo>
                  <a:pt x="4001496" y="363216"/>
                </a:lnTo>
                <a:lnTo>
                  <a:pt x="3943671" y="370135"/>
                </a:lnTo>
                <a:lnTo>
                  <a:pt x="3991614" y="365080"/>
                </a:lnTo>
                <a:lnTo>
                  <a:pt x="4037603" y="364102"/>
                </a:lnTo>
                <a:lnTo>
                  <a:pt x="4095391" y="363667"/>
                </a:lnTo>
                <a:lnTo>
                  <a:pt x="4158424" y="363473"/>
                </a:lnTo>
                <a:lnTo>
                  <a:pt x="4190921" y="363422"/>
                </a:lnTo>
                <a:lnTo>
                  <a:pt x="4223789" y="364788"/>
                </a:lnTo>
                <a:lnTo>
                  <a:pt x="4256906" y="367099"/>
                </a:lnTo>
                <a:lnTo>
                  <a:pt x="4290190" y="370041"/>
                </a:lnTo>
                <a:lnTo>
                  <a:pt x="4353316" y="377044"/>
                </a:lnTo>
                <a:lnTo>
                  <a:pt x="4412652" y="384826"/>
                </a:lnTo>
                <a:lnTo>
                  <a:pt x="4467035" y="392953"/>
                </a:lnTo>
                <a:lnTo>
                  <a:pt x="4515483" y="401234"/>
                </a:lnTo>
                <a:lnTo>
                  <a:pt x="4546353" y="406781"/>
                </a:lnTo>
                <a:lnTo>
                  <a:pt x="4524358" y="403431"/>
                </a:lnTo>
                <a:lnTo>
                  <a:pt x="4470689" y="401815"/>
                </a:lnTo>
                <a:lnTo>
                  <a:pt x="4420932" y="401437"/>
                </a:lnTo>
                <a:lnTo>
                  <a:pt x="4362402" y="401270"/>
                </a:lnTo>
                <a:lnTo>
                  <a:pt x="4299039" y="401195"/>
                </a:lnTo>
                <a:lnTo>
                  <a:pt x="4266455" y="401175"/>
                </a:lnTo>
                <a:lnTo>
                  <a:pt x="4233528" y="401162"/>
                </a:lnTo>
                <a:lnTo>
                  <a:pt x="4198971" y="402554"/>
                </a:lnTo>
                <a:lnTo>
                  <a:pt x="4163328" y="404882"/>
                </a:lnTo>
                <a:lnTo>
                  <a:pt x="4126960" y="407835"/>
                </a:lnTo>
                <a:lnTo>
                  <a:pt x="4091510" y="412605"/>
                </a:lnTo>
                <a:lnTo>
                  <a:pt x="4056672" y="418586"/>
                </a:lnTo>
                <a:lnTo>
                  <a:pt x="4022242" y="425375"/>
                </a:lnTo>
                <a:lnTo>
                  <a:pt x="3961576" y="432918"/>
                </a:lnTo>
                <a:lnTo>
                  <a:pt x="3908002" y="437671"/>
                </a:lnTo>
                <a:lnTo>
                  <a:pt x="3860848" y="444451"/>
                </a:lnTo>
                <a:lnTo>
                  <a:pt x="3808313" y="456143"/>
                </a:lnTo>
                <a:lnTo>
                  <a:pt x="3804846" y="456015"/>
                </a:lnTo>
                <a:lnTo>
                  <a:pt x="3819670" y="448403"/>
                </a:lnTo>
                <a:lnTo>
                  <a:pt x="3874079" y="435061"/>
                </a:lnTo>
                <a:lnTo>
                  <a:pt x="3930742" y="426484"/>
                </a:lnTo>
                <a:lnTo>
                  <a:pt x="3963499" y="422236"/>
                </a:lnTo>
                <a:lnTo>
                  <a:pt x="3997943" y="419404"/>
                </a:lnTo>
                <a:lnTo>
                  <a:pt x="4033511" y="417516"/>
                </a:lnTo>
                <a:lnTo>
                  <a:pt x="4069828" y="416257"/>
                </a:lnTo>
                <a:lnTo>
                  <a:pt x="4109446" y="415418"/>
                </a:lnTo>
                <a:lnTo>
                  <a:pt x="4151266" y="414859"/>
                </a:lnTo>
                <a:lnTo>
                  <a:pt x="4194551" y="414486"/>
                </a:lnTo>
                <a:lnTo>
                  <a:pt x="4238815" y="414237"/>
                </a:lnTo>
                <a:lnTo>
                  <a:pt x="4283731" y="414072"/>
                </a:lnTo>
                <a:lnTo>
                  <a:pt x="4329082" y="413961"/>
                </a:lnTo>
                <a:lnTo>
                  <a:pt x="4371921" y="415288"/>
                </a:lnTo>
                <a:lnTo>
                  <a:pt x="4413086" y="417574"/>
                </a:lnTo>
                <a:lnTo>
                  <a:pt x="4453135" y="420498"/>
                </a:lnTo>
                <a:lnTo>
                  <a:pt x="4492439" y="422448"/>
                </a:lnTo>
                <a:lnTo>
                  <a:pt x="4531248" y="423748"/>
                </a:lnTo>
                <a:lnTo>
                  <a:pt x="4569725" y="424614"/>
                </a:lnTo>
                <a:lnTo>
                  <a:pt x="4603781" y="425191"/>
                </a:lnTo>
                <a:lnTo>
                  <a:pt x="4664030" y="425833"/>
                </a:lnTo>
                <a:lnTo>
                  <a:pt x="4711350" y="426118"/>
                </a:lnTo>
                <a:lnTo>
                  <a:pt x="4731812" y="426194"/>
                </a:lnTo>
                <a:lnTo>
                  <a:pt x="4742652" y="422043"/>
                </a:lnTo>
                <a:lnTo>
                  <a:pt x="4747077" y="415074"/>
                </a:lnTo>
                <a:lnTo>
                  <a:pt x="4747227" y="406226"/>
                </a:lnTo>
                <a:lnTo>
                  <a:pt x="4741724" y="397526"/>
                </a:lnTo>
                <a:lnTo>
                  <a:pt x="4720670" y="380389"/>
                </a:lnTo>
                <a:lnTo>
                  <a:pt x="4657243" y="361685"/>
                </a:lnTo>
                <a:lnTo>
                  <a:pt x="4600487" y="351855"/>
                </a:lnTo>
                <a:lnTo>
                  <a:pt x="4569665" y="347272"/>
                </a:lnTo>
                <a:lnTo>
                  <a:pt x="4536512" y="342817"/>
                </a:lnTo>
                <a:lnTo>
                  <a:pt x="4501804" y="338446"/>
                </a:lnTo>
                <a:lnTo>
                  <a:pt x="4466060" y="334131"/>
                </a:lnTo>
                <a:lnTo>
                  <a:pt x="4428225" y="331255"/>
                </a:lnTo>
                <a:lnTo>
                  <a:pt x="4388995" y="329338"/>
                </a:lnTo>
                <a:lnTo>
                  <a:pt x="4348836" y="328059"/>
                </a:lnTo>
                <a:lnTo>
                  <a:pt x="4309457" y="328607"/>
                </a:lnTo>
                <a:lnTo>
                  <a:pt x="4270600" y="330374"/>
                </a:lnTo>
                <a:lnTo>
                  <a:pt x="4232089" y="332952"/>
                </a:lnTo>
                <a:lnTo>
                  <a:pt x="4192410" y="336071"/>
                </a:lnTo>
                <a:lnTo>
                  <a:pt x="4151950" y="339552"/>
                </a:lnTo>
                <a:lnTo>
                  <a:pt x="4110972" y="343272"/>
                </a:lnTo>
                <a:lnTo>
                  <a:pt x="4072448" y="347153"/>
                </a:lnTo>
                <a:lnTo>
                  <a:pt x="4035560" y="351141"/>
                </a:lnTo>
                <a:lnTo>
                  <a:pt x="3999763" y="355200"/>
                </a:lnTo>
                <a:lnTo>
                  <a:pt x="3937580" y="363445"/>
                </a:lnTo>
                <a:lnTo>
                  <a:pt x="3883331" y="370378"/>
                </a:lnTo>
                <a:lnTo>
                  <a:pt x="3826024" y="372880"/>
                </a:lnTo>
                <a:lnTo>
                  <a:pt x="3825058" y="371094"/>
                </a:lnTo>
                <a:lnTo>
                  <a:pt x="3870452" y="351471"/>
                </a:lnTo>
                <a:lnTo>
                  <a:pt x="3918391" y="340312"/>
                </a:lnTo>
                <a:lnTo>
                  <a:pt x="3978447" y="330684"/>
                </a:lnTo>
                <a:lnTo>
                  <a:pt x="4012111" y="326156"/>
                </a:lnTo>
                <a:lnTo>
                  <a:pt x="4047158" y="321736"/>
                </a:lnTo>
                <a:lnTo>
                  <a:pt x="4085929" y="318790"/>
                </a:lnTo>
                <a:lnTo>
                  <a:pt x="4127183" y="316826"/>
                </a:lnTo>
                <a:lnTo>
                  <a:pt x="4170093" y="315516"/>
                </a:lnTo>
                <a:lnTo>
                  <a:pt x="4212705" y="314643"/>
                </a:lnTo>
                <a:lnTo>
                  <a:pt x="4255120" y="314061"/>
                </a:lnTo>
                <a:lnTo>
                  <a:pt x="4297402" y="313673"/>
                </a:lnTo>
                <a:lnTo>
                  <a:pt x="4338196" y="313414"/>
                </a:lnTo>
                <a:lnTo>
                  <a:pt x="4377997" y="313242"/>
                </a:lnTo>
                <a:lnTo>
                  <a:pt x="4417137" y="313127"/>
                </a:lnTo>
                <a:lnTo>
                  <a:pt x="4455835" y="313051"/>
                </a:lnTo>
                <a:lnTo>
                  <a:pt x="4494240" y="312999"/>
                </a:lnTo>
                <a:lnTo>
                  <a:pt x="4532448" y="312965"/>
                </a:lnTo>
                <a:lnTo>
                  <a:pt x="4593577" y="312927"/>
                </a:lnTo>
                <a:lnTo>
                  <a:pt x="4644088" y="312911"/>
                </a:lnTo>
                <a:lnTo>
                  <a:pt x="4689882" y="312903"/>
                </a:lnTo>
                <a:lnTo>
                  <a:pt x="4697891" y="307299"/>
                </a:lnTo>
                <a:lnTo>
                  <a:pt x="4696228" y="297960"/>
                </a:lnTo>
                <a:lnTo>
                  <a:pt x="4688116" y="286132"/>
                </a:lnTo>
                <a:lnTo>
                  <a:pt x="4656694" y="269254"/>
                </a:lnTo>
                <a:lnTo>
                  <a:pt x="4613315" y="257085"/>
                </a:lnTo>
                <a:lnTo>
                  <a:pt x="4561355" y="247007"/>
                </a:lnTo>
                <a:lnTo>
                  <a:pt x="4498110" y="237859"/>
                </a:lnTo>
                <a:lnTo>
                  <a:pt x="4463598" y="233459"/>
                </a:lnTo>
                <a:lnTo>
                  <a:pt x="4426583" y="230526"/>
                </a:lnTo>
                <a:lnTo>
                  <a:pt x="4387901" y="228570"/>
                </a:lnTo>
                <a:lnTo>
                  <a:pt x="4348106" y="227266"/>
                </a:lnTo>
                <a:lnTo>
                  <a:pt x="4307571" y="226397"/>
                </a:lnTo>
                <a:lnTo>
                  <a:pt x="4266541" y="225817"/>
                </a:lnTo>
                <a:lnTo>
                  <a:pt x="4225182" y="225431"/>
                </a:lnTo>
                <a:lnTo>
                  <a:pt x="4183603" y="226574"/>
                </a:lnTo>
                <a:lnTo>
                  <a:pt x="4141878" y="228737"/>
                </a:lnTo>
                <a:lnTo>
                  <a:pt x="4100055" y="231580"/>
                </a:lnTo>
                <a:lnTo>
                  <a:pt x="4059567" y="234875"/>
                </a:lnTo>
                <a:lnTo>
                  <a:pt x="4019970" y="238473"/>
                </a:lnTo>
                <a:lnTo>
                  <a:pt x="3980967" y="242272"/>
                </a:lnTo>
                <a:lnTo>
                  <a:pt x="3945160" y="246205"/>
                </a:lnTo>
                <a:lnTo>
                  <a:pt x="3911484" y="250228"/>
                </a:lnTo>
                <a:lnTo>
                  <a:pt x="3852124" y="258433"/>
                </a:lnTo>
                <a:lnTo>
                  <a:pt x="3799814" y="266724"/>
                </a:lnTo>
                <a:lnTo>
                  <a:pt x="3801982" y="263907"/>
                </a:lnTo>
                <a:lnTo>
                  <a:pt x="3825867" y="254708"/>
                </a:lnTo>
                <a:lnTo>
                  <a:pt x="3869163" y="245951"/>
                </a:lnTo>
                <a:lnTo>
                  <a:pt x="3928556" y="241125"/>
                </a:lnTo>
                <a:lnTo>
                  <a:pt x="3962042" y="239838"/>
                </a:lnTo>
                <a:lnTo>
                  <a:pt x="3996972" y="237580"/>
                </a:lnTo>
                <a:lnTo>
                  <a:pt x="4032863" y="234674"/>
                </a:lnTo>
                <a:lnTo>
                  <a:pt x="4069396" y="231335"/>
                </a:lnTo>
                <a:lnTo>
                  <a:pt x="4109159" y="229110"/>
                </a:lnTo>
                <a:lnTo>
                  <a:pt x="4151073" y="227626"/>
                </a:lnTo>
                <a:lnTo>
                  <a:pt x="4194423" y="226637"/>
                </a:lnTo>
                <a:lnTo>
                  <a:pt x="4235929" y="225977"/>
                </a:lnTo>
                <a:lnTo>
                  <a:pt x="4276204" y="225538"/>
                </a:lnTo>
                <a:lnTo>
                  <a:pt x="4315661" y="225245"/>
                </a:lnTo>
                <a:lnTo>
                  <a:pt x="4353170" y="226450"/>
                </a:lnTo>
                <a:lnTo>
                  <a:pt x="4389381" y="228654"/>
                </a:lnTo>
                <a:lnTo>
                  <a:pt x="4424726" y="231524"/>
                </a:lnTo>
                <a:lnTo>
                  <a:pt x="4458093" y="233438"/>
                </a:lnTo>
                <a:lnTo>
                  <a:pt x="4521313" y="235564"/>
                </a:lnTo>
                <a:lnTo>
                  <a:pt x="4574622" y="236509"/>
                </a:lnTo>
                <a:lnTo>
                  <a:pt x="4636535" y="233305"/>
                </a:lnTo>
                <a:lnTo>
                  <a:pt x="4652523" y="230423"/>
                </a:lnTo>
                <a:lnTo>
                  <a:pt x="4656178" y="227101"/>
                </a:lnTo>
                <a:lnTo>
                  <a:pt x="4651612" y="223486"/>
                </a:lnTo>
                <a:lnTo>
                  <a:pt x="4593966" y="207620"/>
                </a:lnTo>
                <a:lnTo>
                  <a:pt x="4548086" y="199345"/>
                </a:lnTo>
                <a:lnTo>
                  <a:pt x="4492213" y="190998"/>
                </a:lnTo>
                <a:lnTo>
                  <a:pt x="4459666" y="186812"/>
                </a:lnTo>
                <a:lnTo>
                  <a:pt x="4425363" y="182620"/>
                </a:lnTo>
                <a:lnTo>
                  <a:pt x="4389889" y="179826"/>
                </a:lnTo>
                <a:lnTo>
                  <a:pt x="4353634" y="177963"/>
                </a:lnTo>
                <a:lnTo>
                  <a:pt x="4316858" y="176721"/>
                </a:lnTo>
                <a:lnTo>
                  <a:pt x="4278335" y="177293"/>
                </a:lnTo>
                <a:lnTo>
                  <a:pt x="4238647" y="179076"/>
                </a:lnTo>
                <a:lnTo>
                  <a:pt x="4198182" y="181665"/>
                </a:lnTo>
                <a:lnTo>
                  <a:pt x="4157199" y="186192"/>
                </a:lnTo>
                <a:lnTo>
                  <a:pt x="4115872" y="192011"/>
                </a:lnTo>
                <a:lnTo>
                  <a:pt x="4074314" y="198692"/>
                </a:lnTo>
                <a:lnTo>
                  <a:pt x="4034003" y="204546"/>
                </a:lnTo>
                <a:lnTo>
                  <a:pt x="3994523" y="209850"/>
                </a:lnTo>
                <a:lnTo>
                  <a:pt x="3955598" y="214786"/>
                </a:lnTo>
                <a:lnTo>
                  <a:pt x="3919844" y="219478"/>
                </a:lnTo>
                <a:lnTo>
                  <a:pt x="3886204" y="224006"/>
                </a:lnTo>
                <a:lnTo>
                  <a:pt x="3825482" y="232772"/>
                </a:lnTo>
                <a:lnTo>
                  <a:pt x="3775151" y="241337"/>
                </a:lnTo>
                <a:lnTo>
                  <a:pt x="3714136" y="247341"/>
                </a:lnTo>
                <a:lnTo>
                  <a:pt x="3707047" y="245383"/>
                </a:lnTo>
                <a:lnTo>
                  <a:pt x="3707923" y="241276"/>
                </a:lnTo>
                <a:lnTo>
                  <a:pt x="3725237" y="229243"/>
                </a:lnTo>
                <a:lnTo>
                  <a:pt x="3778559" y="206720"/>
                </a:lnTo>
                <a:lnTo>
                  <a:pt x="3833197" y="190541"/>
                </a:lnTo>
                <a:lnTo>
                  <a:pt x="3864855" y="183706"/>
                </a:lnTo>
                <a:lnTo>
                  <a:pt x="3898566" y="177748"/>
                </a:lnTo>
                <a:lnTo>
                  <a:pt x="3933645" y="172376"/>
                </a:lnTo>
                <a:lnTo>
                  <a:pt x="3969636" y="167394"/>
                </a:lnTo>
                <a:lnTo>
                  <a:pt x="4006236" y="162672"/>
                </a:lnTo>
                <a:lnTo>
                  <a:pt x="4043241" y="158123"/>
                </a:lnTo>
                <a:lnTo>
                  <a:pt x="4081918" y="153690"/>
                </a:lnTo>
                <a:lnTo>
                  <a:pt x="4121708" y="149334"/>
                </a:lnTo>
                <a:lnTo>
                  <a:pt x="4162241" y="145030"/>
                </a:lnTo>
                <a:lnTo>
                  <a:pt x="4200468" y="142160"/>
                </a:lnTo>
                <a:lnTo>
                  <a:pt x="4237157" y="140247"/>
                </a:lnTo>
                <a:lnTo>
                  <a:pt x="4272822" y="138972"/>
                </a:lnTo>
                <a:lnTo>
                  <a:pt x="4306403" y="138121"/>
                </a:lnTo>
                <a:lnTo>
                  <a:pt x="4369859" y="137176"/>
                </a:lnTo>
                <a:lnTo>
                  <a:pt x="4423272" y="133022"/>
                </a:lnTo>
                <a:lnTo>
                  <a:pt x="4453548" y="127907"/>
                </a:lnTo>
                <a:lnTo>
                  <a:pt x="4396833" y="124623"/>
                </a:lnTo>
                <a:lnTo>
                  <a:pt x="4349357" y="125575"/>
                </a:lnTo>
                <a:lnTo>
                  <a:pt x="4290907" y="130667"/>
                </a:lnTo>
                <a:lnTo>
                  <a:pt x="4227580" y="137598"/>
                </a:lnTo>
                <a:lnTo>
                  <a:pt x="4195006" y="141408"/>
                </a:lnTo>
                <a:lnTo>
                  <a:pt x="4162085" y="146748"/>
                </a:lnTo>
                <a:lnTo>
                  <a:pt x="4128933" y="153110"/>
                </a:lnTo>
                <a:lnTo>
                  <a:pt x="4095627" y="160152"/>
                </a:lnTo>
                <a:lnTo>
                  <a:pt x="4062218" y="167648"/>
                </a:lnTo>
                <a:lnTo>
                  <a:pt x="4028740" y="175447"/>
                </a:lnTo>
                <a:lnTo>
                  <a:pt x="3995217" y="183447"/>
                </a:lnTo>
                <a:lnTo>
                  <a:pt x="3931824" y="196071"/>
                </a:lnTo>
                <a:lnTo>
                  <a:pt x="3873769" y="206351"/>
                </a:lnTo>
                <a:lnTo>
                  <a:pt x="3824624" y="215588"/>
                </a:lnTo>
                <a:lnTo>
                  <a:pt x="3764543" y="228729"/>
                </a:lnTo>
                <a:lnTo>
                  <a:pt x="3764462" y="225971"/>
                </a:lnTo>
                <a:lnTo>
                  <a:pt x="3768610" y="221332"/>
                </a:lnTo>
                <a:lnTo>
                  <a:pt x="3826985" y="193759"/>
                </a:lnTo>
                <a:lnTo>
                  <a:pt x="3870593" y="177778"/>
                </a:lnTo>
                <a:lnTo>
                  <a:pt x="3925457" y="161338"/>
                </a:lnTo>
                <a:lnTo>
                  <a:pt x="3985790" y="146094"/>
                </a:lnTo>
                <a:lnTo>
                  <a:pt x="4045285" y="134651"/>
                </a:lnTo>
                <a:lnTo>
                  <a:pt x="4108143" y="121161"/>
                </a:lnTo>
                <a:lnTo>
                  <a:pt x="4140592" y="113642"/>
                </a:lnTo>
                <a:lnTo>
                  <a:pt x="4202791" y="105288"/>
                </a:lnTo>
                <a:lnTo>
                  <a:pt x="4260315" y="100174"/>
                </a:lnTo>
                <a:lnTo>
                  <a:pt x="4309225" y="93233"/>
                </a:lnTo>
                <a:lnTo>
                  <a:pt x="4369440" y="81451"/>
                </a:lnTo>
                <a:lnTo>
                  <a:pt x="4372215" y="78765"/>
                </a:lnTo>
                <a:lnTo>
                  <a:pt x="4349154" y="75781"/>
                </a:lnTo>
                <a:lnTo>
                  <a:pt x="4287741" y="80793"/>
                </a:lnTo>
                <a:lnTo>
                  <a:pt x="4236911" y="87420"/>
                </a:lnTo>
                <a:lnTo>
                  <a:pt x="4181638" y="95034"/>
                </a:lnTo>
                <a:lnTo>
                  <a:pt x="4124392" y="103087"/>
                </a:lnTo>
                <a:lnTo>
                  <a:pt x="4062534" y="115069"/>
                </a:lnTo>
                <a:lnTo>
                  <a:pt x="4000493" y="129732"/>
                </a:lnTo>
                <a:lnTo>
                  <a:pt x="3944907" y="145587"/>
                </a:lnTo>
                <a:lnTo>
                  <a:pt x="3895925" y="158236"/>
                </a:lnTo>
                <a:lnTo>
                  <a:pt x="3836447" y="173230"/>
                </a:lnTo>
                <a:lnTo>
                  <a:pt x="3820801" y="177768"/>
                </a:lnTo>
                <a:lnTo>
                  <a:pt x="3813172" y="177991"/>
                </a:lnTo>
                <a:lnTo>
                  <a:pt x="3810887" y="175339"/>
                </a:lnTo>
                <a:lnTo>
                  <a:pt x="3812165" y="170770"/>
                </a:lnTo>
                <a:lnTo>
                  <a:pt x="3832260" y="161958"/>
                </a:lnTo>
                <a:lnTo>
                  <a:pt x="3886680" y="149123"/>
                </a:lnTo>
                <a:lnTo>
                  <a:pt x="3933541" y="139265"/>
                </a:lnTo>
                <a:lnTo>
                  <a:pt x="3987048" y="125546"/>
                </a:lnTo>
                <a:lnTo>
                  <a:pt x="4047246" y="113847"/>
                </a:lnTo>
                <a:lnTo>
                  <a:pt x="4108548" y="105379"/>
                </a:lnTo>
                <a:lnTo>
                  <a:pt x="4163805" y="101615"/>
                </a:lnTo>
                <a:lnTo>
                  <a:pt x="4212641" y="96208"/>
                </a:lnTo>
                <a:lnTo>
                  <a:pt x="4275772" y="89024"/>
                </a:lnTo>
                <a:lnTo>
                  <a:pt x="4294363" y="88015"/>
                </a:lnTo>
                <a:lnTo>
                  <a:pt x="4296953" y="88744"/>
                </a:lnTo>
                <a:lnTo>
                  <a:pt x="4234398" y="99976"/>
                </a:lnTo>
                <a:lnTo>
                  <a:pt x="4187525" y="107618"/>
                </a:lnTo>
                <a:lnTo>
                  <a:pt x="4134012" y="115683"/>
                </a:lnTo>
                <a:lnTo>
                  <a:pt x="4077548" y="123936"/>
                </a:lnTo>
                <a:lnTo>
                  <a:pt x="4021172" y="132272"/>
                </a:lnTo>
                <a:lnTo>
                  <a:pt x="3968104" y="140646"/>
                </a:lnTo>
                <a:lnTo>
                  <a:pt x="3920240" y="149037"/>
                </a:lnTo>
                <a:lnTo>
                  <a:pt x="3857657" y="161635"/>
                </a:lnTo>
                <a:lnTo>
                  <a:pt x="3829602" y="165835"/>
                </a:lnTo>
                <a:lnTo>
                  <a:pt x="3826042" y="163033"/>
                </a:lnTo>
                <a:lnTo>
                  <a:pt x="3826471" y="158364"/>
                </a:lnTo>
                <a:lnTo>
                  <a:pt x="3845621" y="149442"/>
                </a:lnTo>
                <a:lnTo>
                  <a:pt x="3899510" y="132809"/>
                </a:lnTo>
                <a:lnTo>
                  <a:pt x="3946246" y="119409"/>
                </a:lnTo>
                <a:lnTo>
                  <a:pt x="3999698" y="108784"/>
                </a:lnTo>
                <a:lnTo>
                  <a:pt x="4059870" y="95659"/>
                </a:lnTo>
                <a:lnTo>
                  <a:pt x="4121161" y="81889"/>
                </a:lnTo>
                <a:lnTo>
                  <a:pt x="4176414" y="71100"/>
                </a:lnTo>
                <a:lnTo>
                  <a:pt x="4228983" y="61636"/>
                </a:lnTo>
                <a:lnTo>
                  <a:pt x="4278959" y="52761"/>
                </a:lnTo>
                <a:lnTo>
                  <a:pt x="4324514" y="44148"/>
                </a:lnTo>
                <a:lnTo>
                  <a:pt x="4368104" y="35651"/>
                </a:lnTo>
                <a:lnTo>
                  <a:pt x="4389532" y="31425"/>
                </a:lnTo>
                <a:lnTo>
                  <a:pt x="4399616" y="25806"/>
                </a:lnTo>
                <a:lnTo>
                  <a:pt x="4402136" y="19258"/>
                </a:lnTo>
                <a:lnTo>
                  <a:pt x="4399616" y="12093"/>
                </a:lnTo>
                <a:lnTo>
                  <a:pt x="4392332" y="7315"/>
                </a:lnTo>
                <a:lnTo>
                  <a:pt x="4353914" y="591"/>
                </a:lnTo>
                <a:lnTo>
                  <a:pt x="4295999" y="0"/>
                </a:lnTo>
                <a:lnTo>
                  <a:pt x="4245250" y="4825"/>
                </a:lnTo>
                <a:lnTo>
                  <a:pt x="4190013" y="7904"/>
                </a:lnTo>
                <a:lnTo>
                  <a:pt x="4132783" y="10672"/>
                </a:lnTo>
                <a:lnTo>
                  <a:pt x="4074666" y="16571"/>
                </a:lnTo>
                <a:lnTo>
                  <a:pt x="4016157" y="27597"/>
                </a:lnTo>
                <a:lnTo>
                  <a:pt x="3958872" y="40434"/>
                </a:lnTo>
                <a:lnTo>
                  <a:pt x="3905400" y="50808"/>
                </a:lnTo>
                <a:lnTo>
                  <a:pt x="3861092" y="60087"/>
                </a:lnTo>
                <a:lnTo>
                  <a:pt x="3804650" y="76921"/>
                </a:lnTo>
                <a:lnTo>
                  <a:pt x="3786998" y="84149"/>
                </a:lnTo>
                <a:lnTo>
                  <a:pt x="3783634" y="87567"/>
                </a:lnTo>
                <a:lnTo>
                  <a:pt x="3802305" y="87629"/>
                </a:lnTo>
                <a:lnTo>
                  <a:pt x="3853372" y="79790"/>
                </a:lnTo>
                <a:lnTo>
                  <a:pt x="3896327" y="76236"/>
                </a:lnTo>
                <a:lnTo>
                  <a:pt x="3944831" y="73256"/>
                </a:lnTo>
                <a:lnTo>
                  <a:pt x="3999069" y="67263"/>
                </a:lnTo>
                <a:lnTo>
                  <a:pt x="4055856" y="63666"/>
                </a:lnTo>
                <a:lnTo>
                  <a:pt x="4113775" y="60666"/>
                </a:lnTo>
                <a:lnTo>
                  <a:pt x="4172198" y="54664"/>
                </a:lnTo>
                <a:lnTo>
                  <a:pt x="4219640" y="51063"/>
                </a:lnTo>
                <a:lnTo>
                  <a:pt x="4277846" y="45301"/>
                </a:lnTo>
                <a:lnTo>
                  <a:pt x="4295746" y="42060"/>
                </a:lnTo>
                <a:lnTo>
                  <a:pt x="4302077" y="38498"/>
                </a:lnTo>
                <a:lnTo>
                  <a:pt x="4300694" y="34723"/>
                </a:lnTo>
                <a:lnTo>
                  <a:pt x="4294171" y="30806"/>
                </a:lnTo>
                <a:lnTo>
                  <a:pt x="4244838" y="18601"/>
                </a:lnTo>
                <a:lnTo>
                  <a:pt x="4200568" y="17761"/>
                </a:lnTo>
                <a:lnTo>
                  <a:pt x="4150080" y="20656"/>
                </a:lnTo>
                <a:lnTo>
                  <a:pt x="4090291" y="21942"/>
                </a:lnTo>
                <a:lnTo>
                  <a:pt x="4058660" y="23686"/>
                </a:lnTo>
                <a:lnTo>
                  <a:pt x="4026369" y="26249"/>
                </a:lnTo>
                <a:lnTo>
                  <a:pt x="3993636" y="29358"/>
                </a:lnTo>
                <a:lnTo>
                  <a:pt x="3931122" y="40283"/>
                </a:lnTo>
                <a:lnTo>
                  <a:pt x="3870656" y="53075"/>
                </a:lnTo>
                <a:lnTo>
                  <a:pt x="3811103" y="63429"/>
                </a:lnTo>
                <a:lnTo>
                  <a:pt x="3759423" y="72700"/>
                </a:lnTo>
                <a:lnTo>
                  <a:pt x="3714512" y="81489"/>
                </a:lnTo>
                <a:lnTo>
                  <a:pt x="3668935" y="90109"/>
                </a:lnTo>
                <a:lnTo>
                  <a:pt x="3669910" y="87338"/>
                </a:lnTo>
                <a:lnTo>
                  <a:pt x="3676162" y="82690"/>
                </a:lnTo>
                <a:lnTo>
                  <a:pt x="3739316" y="65166"/>
                </a:lnTo>
                <a:lnTo>
                  <a:pt x="3788677" y="56665"/>
                </a:lnTo>
                <a:lnTo>
                  <a:pt x="3843297" y="48217"/>
                </a:lnTo>
                <a:lnTo>
                  <a:pt x="3901654" y="41195"/>
                </a:lnTo>
                <a:lnTo>
                  <a:pt x="3964940" y="38074"/>
                </a:lnTo>
                <a:lnTo>
                  <a:pt x="4026681" y="36686"/>
                </a:lnTo>
                <a:lnTo>
                  <a:pt x="4085402" y="36070"/>
                </a:lnTo>
                <a:lnTo>
                  <a:pt x="4139512" y="35796"/>
                </a:lnTo>
                <a:lnTo>
                  <a:pt x="4187839" y="39409"/>
                </a:lnTo>
                <a:lnTo>
                  <a:pt x="4250682" y="45583"/>
                </a:lnTo>
                <a:lnTo>
                  <a:pt x="4269233" y="46449"/>
                </a:lnTo>
                <a:lnTo>
                  <a:pt x="4270395" y="47027"/>
                </a:lnTo>
                <a:lnTo>
                  <a:pt x="4219897" y="47840"/>
                </a:lnTo>
                <a:lnTo>
                  <a:pt x="4169408" y="48030"/>
                </a:lnTo>
                <a:lnTo>
                  <a:pt x="4110553" y="51849"/>
                </a:lnTo>
                <a:lnTo>
                  <a:pt x="4079172" y="54829"/>
                </a:lnTo>
                <a:lnTo>
                  <a:pt x="4047046" y="58216"/>
                </a:lnTo>
                <a:lnTo>
                  <a:pt x="4014424" y="61874"/>
                </a:lnTo>
                <a:lnTo>
                  <a:pt x="3981471" y="65714"/>
                </a:lnTo>
                <a:lnTo>
                  <a:pt x="3946897" y="69674"/>
                </a:lnTo>
                <a:lnTo>
                  <a:pt x="3911241" y="73716"/>
                </a:lnTo>
                <a:lnTo>
                  <a:pt x="3874866" y="77810"/>
                </a:lnTo>
                <a:lnTo>
                  <a:pt x="3838010" y="83341"/>
                </a:lnTo>
                <a:lnTo>
                  <a:pt x="3800834" y="89829"/>
                </a:lnTo>
                <a:lnTo>
                  <a:pt x="3763445" y="96956"/>
                </a:lnTo>
                <a:lnTo>
                  <a:pt x="3725914" y="105909"/>
                </a:lnTo>
                <a:lnTo>
                  <a:pt x="3688288" y="116080"/>
                </a:lnTo>
                <a:lnTo>
                  <a:pt x="3650598" y="127062"/>
                </a:lnTo>
                <a:lnTo>
                  <a:pt x="3615666" y="137184"/>
                </a:lnTo>
                <a:lnTo>
                  <a:pt x="3582575" y="146734"/>
                </a:lnTo>
                <a:lnTo>
                  <a:pt x="3522463" y="163414"/>
                </a:lnTo>
                <a:lnTo>
                  <a:pt x="3472404" y="175496"/>
                </a:lnTo>
                <a:lnTo>
                  <a:pt x="3415937" y="190463"/>
                </a:lnTo>
                <a:lnTo>
                  <a:pt x="3452857" y="180290"/>
                </a:lnTo>
                <a:lnTo>
                  <a:pt x="3494224" y="176927"/>
                </a:lnTo>
                <a:lnTo>
                  <a:pt x="3544356" y="167963"/>
                </a:lnTo>
                <a:lnTo>
                  <a:pt x="3600719" y="157442"/>
                </a:lnTo>
                <a:lnTo>
                  <a:pt x="3663118" y="152767"/>
                </a:lnTo>
                <a:lnTo>
                  <a:pt x="3696845" y="150119"/>
                </a:lnTo>
                <a:lnTo>
                  <a:pt x="3731935" y="146954"/>
                </a:lnTo>
                <a:lnTo>
                  <a:pt x="3767934" y="143443"/>
                </a:lnTo>
                <a:lnTo>
                  <a:pt x="3804539" y="141102"/>
                </a:lnTo>
                <a:lnTo>
                  <a:pt x="3841547" y="139542"/>
                </a:lnTo>
                <a:lnTo>
                  <a:pt x="3878826" y="138502"/>
                </a:lnTo>
                <a:lnTo>
                  <a:pt x="3913482" y="139208"/>
                </a:lnTo>
                <a:lnTo>
                  <a:pt x="3946390" y="141080"/>
                </a:lnTo>
                <a:lnTo>
                  <a:pt x="4009100" y="145494"/>
                </a:lnTo>
                <a:lnTo>
                  <a:pt x="4069651" y="147456"/>
                </a:lnTo>
                <a:lnTo>
                  <a:pt x="4118039" y="152063"/>
                </a:lnTo>
                <a:lnTo>
                  <a:pt x="4176778" y="158797"/>
                </a:lnTo>
                <a:lnTo>
                  <a:pt x="4202534" y="158971"/>
                </a:lnTo>
                <a:lnTo>
                  <a:pt x="4203519" y="157057"/>
                </a:lnTo>
                <a:lnTo>
                  <a:pt x="4199974" y="154380"/>
                </a:lnTo>
                <a:lnTo>
                  <a:pt x="4151230" y="150083"/>
                </a:lnTo>
                <a:lnTo>
                  <a:pt x="4109943" y="149496"/>
                </a:lnTo>
                <a:lnTo>
                  <a:pt x="4059847" y="149235"/>
                </a:lnTo>
                <a:lnTo>
                  <a:pt x="4004902" y="150519"/>
                </a:lnTo>
                <a:lnTo>
                  <a:pt x="3947800" y="155759"/>
                </a:lnTo>
                <a:lnTo>
                  <a:pt x="3916046" y="159117"/>
                </a:lnTo>
                <a:lnTo>
                  <a:pt x="3882271" y="162756"/>
                </a:lnTo>
                <a:lnTo>
                  <a:pt x="3847149" y="166583"/>
                </a:lnTo>
                <a:lnTo>
                  <a:pt x="3812530" y="171936"/>
                </a:lnTo>
                <a:lnTo>
                  <a:pt x="3778245" y="178305"/>
                </a:lnTo>
                <a:lnTo>
                  <a:pt x="3744183" y="185353"/>
                </a:lnTo>
                <a:lnTo>
                  <a:pt x="3711672" y="191452"/>
                </a:lnTo>
                <a:lnTo>
                  <a:pt x="3649403" y="201963"/>
                </a:lnTo>
                <a:lnTo>
                  <a:pt x="3592783" y="215039"/>
                </a:lnTo>
                <a:lnTo>
                  <a:pt x="3542406" y="228787"/>
                </a:lnTo>
                <a:lnTo>
                  <a:pt x="3483949" y="244401"/>
                </a:lnTo>
                <a:lnTo>
                  <a:pt x="3453419" y="253509"/>
                </a:lnTo>
                <a:lnTo>
                  <a:pt x="3450599" y="256498"/>
                </a:lnTo>
                <a:lnTo>
                  <a:pt x="3455724" y="258490"/>
                </a:lnTo>
                <a:lnTo>
                  <a:pt x="3480091" y="259303"/>
                </a:lnTo>
                <a:lnTo>
                  <a:pt x="3537383" y="251887"/>
                </a:lnTo>
                <a:lnTo>
                  <a:pt x="3592951" y="244697"/>
                </a:lnTo>
                <a:lnTo>
                  <a:pt x="3654997" y="236833"/>
                </a:lnTo>
                <a:lnTo>
                  <a:pt x="3687229" y="232775"/>
                </a:lnTo>
                <a:lnTo>
                  <a:pt x="3721323" y="228669"/>
                </a:lnTo>
                <a:lnTo>
                  <a:pt x="3756657" y="224531"/>
                </a:lnTo>
                <a:lnTo>
                  <a:pt x="3792819" y="220372"/>
                </a:lnTo>
                <a:lnTo>
                  <a:pt x="3828132" y="217599"/>
                </a:lnTo>
                <a:lnTo>
                  <a:pt x="3862879" y="215750"/>
                </a:lnTo>
                <a:lnTo>
                  <a:pt x="3897248" y="214518"/>
                </a:lnTo>
                <a:lnTo>
                  <a:pt x="3931366" y="213697"/>
                </a:lnTo>
                <a:lnTo>
                  <a:pt x="3965316" y="213149"/>
                </a:lnTo>
                <a:lnTo>
                  <a:pt x="3999154" y="212784"/>
                </a:lnTo>
                <a:lnTo>
                  <a:pt x="4059162" y="212378"/>
                </a:lnTo>
                <a:lnTo>
                  <a:pt x="4111042" y="210797"/>
                </a:lnTo>
                <a:lnTo>
                  <a:pt x="4168947" y="200632"/>
                </a:lnTo>
                <a:lnTo>
                  <a:pt x="4194384" y="187835"/>
                </a:lnTo>
                <a:lnTo>
                  <a:pt x="4193885" y="180501"/>
                </a:lnTo>
                <a:lnTo>
                  <a:pt x="4170919" y="164882"/>
                </a:lnTo>
                <a:lnTo>
                  <a:pt x="4117436" y="147032"/>
                </a:lnTo>
                <a:lnTo>
                  <a:pt x="4070181" y="137402"/>
                </a:lnTo>
                <a:lnTo>
                  <a:pt x="4015096" y="128453"/>
                </a:lnTo>
                <a:lnTo>
                  <a:pt x="3953265" y="119807"/>
                </a:lnTo>
                <a:lnTo>
                  <a:pt x="3921090" y="116942"/>
                </a:lnTo>
                <a:lnTo>
                  <a:pt x="3888435" y="115031"/>
                </a:lnTo>
                <a:lnTo>
                  <a:pt x="3855460" y="113757"/>
                </a:lnTo>
                <a:lnTo>
                  <a:pt x="3820872" y="112908"/>
                </a:lnTo>
                <a:lnTo>
                  <a:pt x="3785207" y="112342"/>
                </a:lnTo>
                <a:lnTo>
                  <a:pt x="3748825" y="111964"/>
                </a:lnTo>
                <a:lnTo>
                  <a:pt x="3713366" y="113114"/>
                </a:lnTo>
                <a:lnTo>
                  <a:pt x="3678522" y="115280"/>
                </a:lnTo>
                <a:lnTo>
                  <a:pt x="3644086" y="118125"/>
                </a:lnTo>
                <a:lnTo>
                  <a:pt x="3611326" y="121422"/>
                </a:lnTo>
                <a:lnTo>
                  <a:pt x="3548781" y="128821"/>
                </a:lnTo>
                <a:lnTo>
                  <a:pt x="3495772" y="136778"/>
                </a:lnTo>
                <a:lnTo>
                  <a:pt x="3434027" y="149132"/>
                </a:lnTo>
                <a:lnTo>
                  <a:pt x="3418063" y="153299"/>
                </a:lnTo>
                <a:lnTo>
                  <a:pt x="3411622" y="153275"/>
                </a:lnTo>
                <a:lnTo>
                  <a:pt x="3411530" y="150458"/>
                </a:lnTo>
                <a:lnTo>
                  <a:pt x="3415671" y="145779"/>
                </a:lnTo>
                <a:lnTo>
                  <a:pt x="3474035" y="136869"/>
                </a:lnTo>
                <a:lnTo>
                  <a:pt x="3517642" y="130550"/>
                </a:lnTo>
                <a:lnTo>
                  <a:pt x="3572506" y="123074"/>
                </a:lnTo>
                <a:lnTo>
                  <a:pt x="3632838" y="116483"/>
                </a:lnTo>
                <a:lnTo>
                  <a:pt x="3692332" y="113553"/>
                </a:lnTo>
                <a:lnTo>
                  <a:pt x="3751455" y="115987"/>
                </a:lnTo>
                <a:lnTo>
                  <a:pt x="3809012" y="120336"/>
                </a:lnTo>
                <a:lnTo>
                  <a:pt x="3862606" y="122269"/>
                </a:lnTo>
                <a:lnTo>
                  <a:pt x="3910702" y="123128"/>
                </a:lnTo>
                <a:lnTo>
                  <a:pt x="3955422" y="124910"/>
                </a:lnTo>
                <a:lnTo>
                  <a:pt x="4005964" y="130987"/>
                </a:lnTo>
                <a:lnTo>
                  <a:pt x="3995426" y="127936"/>
                </a:lnTo>
                <a:lnTo>
                  <a:pt x="3950121" y="125036"/>
                </a:lnTo>
                <a:lnTo>
                  <a:pt x="3908513" y="124358"/>
                </a:lnTo>
                <a:lnTo>
                  <a:pt x="3859207" y="125457"/>
                </a:lnTo>
                <a:lnTo>
                  <a:pt x="3799944" y="130614"/>
                </a:lnTo>
                <a:lnTo>
                  <a:pt x="3768454" y="133950"/>
                </a:lnTo>
                <a:lnTo>
                  <a:pt x="3736255" y="137575"/>
                </a:lnTo>
                <a:lnTo>
                  <a:pt x="3703585" y="141392"/>
                </a:lnTo>
                <a:lnTo>
                  <a:pt x="3670600" y="146738"/>
                </a:lnTo>
                <a:lnTo>
                  <a:pt x="3637405" y="153103"/>
                </a:lnTo>
                <a:lnTo>
                  <a:pt x="3604070" y="160147"/>
                </a:lnTo>
                <a:lnTo>
                  <a:pt x="3570643" y="167645"/>
                </a:lnTo>
                <a:lnTo>
                  <a:pt x="3537152" y="175445"/>
                </a:lnTo>
                <a:lnTo>
                  <a:pt x="3503621" y="183446"/>
                </a:lnTo>
                <a:lnTo>
                  <a:pt x="3443954" y="199806"/>
                </a:lnTo>
                <a:lnTo>
                  <a:pt x="3390824" y="216414"/>
                </a:lnTo>
                <a:lnTo>
                  <a:pt x="3343866" y="233133"/>
                </a:lnTo>
                <a:lnTo>
                  <a:pt x="3291442" y="251603"/>
                </a:lnTo>
                <a:lnTo>
                  <a:pt x="3287992" y="253826"/>
                </a:lnTo>
                <a:lnTo>
                  <a:pt x="3343868" y="250668"/>
                </a:lnTo>
                <a:lnTo>
                  <a:pt x="3386491" y="246489"/>
                </a:lnTo>
                <a:lnTo>
                  <a:pt x="3440917" y="239964"/>
                </a:lnTo>
                <a:lnTo>
                  <a:pt x="3473078" y="236263"/>
                </a:lnTo>
                <a:lnTo>
                  <a:pt x="3507125" y="232395"/>
                </a:lnTo>
                <a:lnTo>
                  <a:pt x="3541028" y="229816"/>
                </a:lnTo>
                <a:lnTo>
                  <a:pt x="3574834" y="228097"/>
                </a:lnTo>
                <a:lnTo>
                  <a:pt x="3608576" y="226951"/>
                </a:lnTo>
                <a:lnTo>
                  <a:pt x="3643677" y="226186"/>
                </a:lnTo>
                <a:lnTo>
                  <a:pt x="3679683" y="225677"/>
                </a:lnTo>
                <a:lnTo>
                  <a:pt x="3716292" y="225338"/>
                </a:lnTo>
                <a:lnTo>
                  <a:pt x="3751903" y="225111"/>
                </a:lnTo>
                <a:lnTo>
                  <a:pt x="3786849" y="224960"/>
                </a:lnTo>
                <a:lnTo>
                  <a:pt x="3821351" y="224860"/>
                </a:lnTo>
                <a:lnTo>
                  <a:pt x="3854156" y="226193"/>
                </a:lnTo>
                <a:lnTo>
                  <a:pt x="3916751" y="231410"/>
                </a:lnTo>
                <a:lnTo>
                  <a:pt x="3969782" y="238398"/>
                </a:lnTo>
                <a:lnTo>
                  <a:pt x="4015294" y="244771"/>
                </a:lnTo>
                <a:lnTo>
                  <a:pt x="4061209" y="248359"/>
                </a:lnTo>
                <a:lnTo>
                  <a:pt x="4060282" y="248863"/>
                </a:lnTo>
                <a:lnTo>
                  <a:pt x="4001022" y="249737"/>
                </a:lnTo>
                <a:lnTo>
                  <a:pt x="3959148" y="249811"/>
                </a:lnTo>
                <a:lnTo>
                  <a:pt x="3908790" y="253579"/>
                </a:lnTo>
                <a:lnTo>
                  <a:pt x="3853729" y="259922"/>
                </a:lnTo>
                <a:lnTo>
                  <a:pt x="3796576" y="267410"/>
                </a:lnTo>
                <a:lnTo>
                  <a:pt x="3734758" y="275406"/>
                </a:lnTo>
                <a:lnTo>
                  <a:pt x="3672736" y="285030"/>
                </a:lnTo>
                <a:lnTo>
                  <a:pt x="3617159" y="298644"/>
                </a:lnTo>
                <a:lnTo>
                  <a:pt x="3564445" y="310298"/>
                </a:lnTo>
                <a:lnTo>
                  <a:pt x="3515806" y="321546"/>
                </a:lnTo>
                <a:lnTo>
                  <a:pt x="3475514" y="335882"/>
                </a:lnTo>
                <a:lnTo>
                  <a:pt x="3472333" y="339426"/>
                </a:lnTo>
                <a:lnTo>
                  <a:pt x="3514697" y="337720"/>
                </a:lnTo>
                <a:lnTo>
                  <a:pt x="3562793" y="331866"/>
                </a:lnTo>
                <a:lnTo>
                  <a:pt x="3620584" y="328331"/>
                </a:lnTo>
                <a:lnTo>
                  <a:pt x="3651682" y="327388"/>
                </a:lnTo>
                <a:lnTo>
                  <a:pt x="3685020" y="326759"/>
                </a:lnTo>
                <a:lnTo>
                  <a:pt x="3719850" y="326340"/>
                </a:lnTo>
                <a:lnTo>
                  <a:pt x="3755676" y="326061"/>
                </a:lnTo>
                <a:lnTo>
                  <a:pt x="3790764" y="325875"/>
                </a:lnTo>
                <a:lnTo>
                  <a:pt x="3825361" y="325751"/>
                </a:lnTo>
                <a:lnTo>
                  <a:pt x="3859631" y="325668"/>
                </a:lnTo>
                <a:lnTo>
                  <a:pt x="3892282" y="327013"/>
                </a:lnTo>
                <a:lnTo>
                  <a:pt x="3954705" y="332243"/>
                </a:lnTo>
                <a:lnTo>
                  <a:pt x="4015129" y="339237"/>
                </a:lnTo>
                <a:lnTo>
                  <a:pt x="4070464" y="345613"/>
                </a:lnTo>
                <a:lnTo>
                  <a:pt x="4133112" y="349202"/>
                </a:lnTo>
                <a:lnTo>
                  <a:pt x="4169588" y="350042"/>
                </a:lnTo>
                <a:lnTo>
                  <a:pt x="4173151" y="348865"/>
                </a:lnTo>
                <a:lnTo>
                  <a:pt x="4139417" y="341918"/>
                </a:lnTo>
                <a:lnTo>
                  <a:pt x="4083046" y="339237"/>
                </a:lnTo>
                <a:lnTo>
                  <a:pt x="4037622" y="338609"/>
                </a:lnTo>
                <a:lnTo>
                  <a:pt x="3985686" y="338331"/>
                </a:lnTo>
                <a:lnTo>
                  <a:pt x="3928522" y="338207"/>
                </a:lnTo>
                <a:lnTo>
                  <a:pt x="3865766" y="338152"/>
                </a:lnTo>
                <a:lnTo>
                  <a:pt x="3804260" y="341862"/>
                </a:lnTo>
                <a:lnTo>
                  <a:pt x="3744243" y="348180"/>
                </a:lnTo>
                <a:lnTo>
                  <a:pt x="3684889" y="355656"/>
                </a:lnTo>
                <a:lnTo>
                  <a:pt x="3633297" y="363649"/>
                </a:lnTo>
                <a:lnTo>
                  <a:pt x="3588426" y="370468"/>
                </a:lnTo>
                <a:lnTo>
                  <a:pt x="3549807" y="373499"/>
                </a:lnTo>
                <a:lnTo>
                  <a:pt x="3541470" y="371506"/>
                </a:lnTo>
                <a:lnTo>
                  <a:pt x="3540114" y="367377"/>
                </a:lnTo>
                <a:lnTo>
                  <a:pt x="3543411" y="361822"/>
                </a:lnTo>
                <a:lnTo>
                  <a:pt x="3562015" y="351916"/>
                </a:lnTo>
                <a:lnTo>
                  <a:pt x="3615191" y="338464"/>
                </a:lnTo>
                <a:lnTo>
                  <a:pt x="3665815" y="329863"/>
                </a:lnTo>
                <a:lnTo>
                  <a:pt x="3720996" y="321371"/>
                </a:lnTo>
                <a:lnTo>
                  <a:pt x="3781936" y="312928"/>
                </a:lnTo>
                <a:lnTo>
                  <a:pt x="3813874" y="308716"/>
                </a:lnTo>
                <a:lnTo>
                  <a:pt x="3846370" y="304507"/>
                </a:lnTo>
                <a:lnTo>
                  <a:pt x="3879240" y="300301"/>
                </a:lnTo>
                <a:lnTo>
                  <a:pt x="3912357" y="296096"/>
                </a:lnTo>
                <a:lnTo>
                  <a:pt x="3971564" y="291424"/>
                </a:lnTo>
                <a:lnTo>
                  <a:pt x="4025890" y="289347"/>
                </a:lnTo>
                <a:lnTo>
                  <a:pt x="4078048" y="288425"/>
                </a:lnTo>
                <a:lnTo>
                  <a:pt x="4134581" y="281213"/>
                </a:lnTo>
                <a:lnTo>
                  <a:pt x="4138609" y="277768"/>
                </a:lnTo>
                <a:lnTo>
                  <a:pt x="4134291" y="274071"/>
                </a:lnTo>
                <a:lnTo>
                  <a:pt x="4110819" y="267629"/>
                </a:lnTo>
                <a:lnTo>
                  <a:pt x="4055431" y="265403"/>
                </a:lnTo>
                <a:lnTo>
                  <a:pt x="4005273" y="269846"/>
                </a:lnTo>
                <a:lnTo>
                  <a:pt x="3950300" y="276489"/>
                </a:lnTo>
                <a:lnTo>
                  <a:pt x="3893186" y="285511"/>
                </a:lnTo>
                <a:lnTo>
                  <a:pt x="3835121" y="298858"/>
                </a:lnTo>
                <a:lnTo>
                  <a:pt x="3780370" y="310392"/>
                </a:lnTo>
                <a:lnTo>
                  <a:pt x="3728022" y="321588"/>
                </a:lnTo>
                <a:lnTo>
                  <a:pt x="3676746" y="335901"/>
                </a:lnTo>
                <a:lnTo>
                  <a:pt x="3629679" y="351601"/>
                </a:lnTo>
                <a:lnTo>
                  <a:pt x="3567544" y="372452"/>
                </a:lnTo>
                <a:lnTo>
                  <a:pt x="3543795" y="379984"/>
                </a:lnTo>
                <a:lnTo>
                  <a:pt x="3603155" y="370043"/>
                </a:lnTo>
                <a:lnTo>
                  <a:pt x="3661306" y="358619"/>
                </a:lnTo>
                <a:lnTo>
                  <a:pt x="3709655" y="350492"/>
                </a:lnTo>
                <a:lnTo>
                  <a:pt x="3762423" y="342212"/>
                </a:lnTo>
                <a:lnTo>
                  <a:pt x="3813887" y="333862"/>
                </a:lnTo>
                <a:lnTo>
                  <a:pt x="3868507" y="329218"/>
                </a:lnTo>
                <a:lnTo>
                  <a:pt x="3922662" y="325753"/>
                </a:lnTo>
                <a:lnTo>
                  <a:pt x="3970075" y="319545"/>
                </a:lnTo>
                <a:lnTo>
                  <a:pt x="4014490" y="312116"/>
                </a:lnTo>
                <a:lnTo>
                  <a:pt x="4075132" y="300060"/>
                </a:lnTo>
                <a:lnTo>
                  <a:pt x="4093374" y="295936"/>
                </a:lnTo>
                <a:lnTo>
                  <a:pt x="4098532" y="291785"/>
                </a:lnTo>
                <a:lnTo>
                  <a:pt x="4094967" y="287618"/>
                </a:lnTo>
                <a:lnTo>
                  <a:pt x="4073733" y="280653"/>
                </a:lnTo>
                <a:lnTo>
                  <a:pt x="4027480" y="276732"/>
                </a:lnTo>
                <a:lnTo>
                  <a:pt x="3984914" y="275814"/>
                </a:lnTo>
                <a:lnTo>
                  <a:pt x="3937983" y="279142"/>
                </a:lnTo>
                <a:lnTo>
                  <a:pt x="3887712" y="285289"/>
                </a:lnTo>
                <a:lnTo>
                  <a:pt x="3832689" y="292690"/>
                </a:lnTo>
                <a:lnTo>
                  <a:pt x="3775553" y="304383"/>
                </a:lnTo>
                <a:lnTo>
                  <a:pt x="3718880" y="318917"/>
                </a:lnTo>
                <a:lnTo>
                  <a:pt x="3665679" y="334714"/>
                </a:lnTo>
                <a:lnTo>
                  <a:pt x="3614022" y="347337"/>
                </a:lnTo>
                <a:lnTo>
                  <a:pt x="3565852" y="359017"/>
                </a:lnTo>
                <a:lnTo>
                  <a:pt x="3508637" y="379941"/>
                </a:lnTo>
                <a:lnTo>
                  <a:pt x="3472854" y="392832"/>
                </a:lnTo>
                <a:lnTo>
                  <a:pt x="3473361" y="392799"/>
                </a:lnTo>
                <a:lnTo>
                  <a:pt x="3534390" y="375192"/>
                </a:lnTo>
                <a:lnTo>
                  <a:pt x="3594401" y="363102"/>
                </a:lnTo>
                <a:lnTo>
                  <a:pt x="3642569" y="354819"/>
                </a:lnTo>
                <a:lnTo>
                  <a:pt x="3696658" y="346469"/>
                </a:lnTo>
                <a:lnTo>
                  <a:pt x="3753377" y="341824"/>
                </a:lnTo>
                <a:lnTo>
                  <a:pt x="3811268" y="339759"/>
                </a:lnTo>
                <a:lnTo>
                  <a:pt x="3869677" y="338842"/>
                </a:lnTo>
                <a:lnTo>
                  <a:pt x="3924583" y="338434"/>
                </a:lnTo>
                <a:lnTo>
                  <a:pt x="3975597" y="338253"/>
                </a:lnTo>
                <a:lnTo>
                  <a:pt x="4021614" y="338173"/>
                </a:lnTo>
                <a:lnTo>
                  <a:pt x="4080200" y="338127"/>
                </a:lnTo>
                <a:lnTo>
                  <a:pt x="4126349" y="344806"/>
                </a:lnTo>
                <a:lnTo>
                  <a:pt x="4128919" y="348176"/>
                </a:lnTo>
                <a:lnTo>
                  <a:pt x="4123629" y="351822"/>
                </a:lnTo>
                <a:lnTo>
                  <a:pt x="4097677" y="358209"/>
                </a:lnTo>
                <a:lnTo>
                  <a:pt x="4035820" y="363205"/>
                </a:lnTo>
                <a:lnTo>
                  <a:pt x="3988620" y="369337"/>
                </a:lnTo>
                <a:lnTo>
                  <a:pt x="3935895" y="376732"/>
                </a:lnTo>
                <a:lnTo>
                  <a:pt x="3878381" y="386087"/>
                </a:lnTo>
                <a:lnTo>
                  <a:pt x="3815469" y="399583"/>
                </a:lnTo>
                <a:lnTo>
                  <a:pt x="3783006" y="407103"/>
                </a:lnTo>
                <a:lnTo>
                  <a:pt x="3750158" y="414918"/>
                </a:lnTo>
                <a:lnTo>
                  <a:pt x="3717056" y="422929"/>
                </a:lnTo>
                <a:lnTo>
                  <a:pt x="3654131" y="439301"/>
                </a:lnTo>
                <a:lnTo>
                  <a:pt x="3596284" y="455914"/>
                </a:lnTo>
                <a:lnTo>
                  <a:pt x="3547231" y="472635"/>
                </a:lnTo>
                <a:lnTo>
                  <a:pt x="3486935" y="491106"/>
                </a:lnTo>
                <a:lnTo>
                  <a:pt x="3477145" y="490528"/>
                </a:lnTo>
                <a:lnTo>
                  <a:pt x="3473420" y="485941"/>
                </a:lnTo>
                <a:lnTo>
                  <a:pt x="3473738" y="478682"/>
                </a:lnTo>
                <a:lnTo>
                  <a:pt x="3496501" y="463146"/>
                </a:lnTo>
                <a:lnTo>
                  <a:pt x="3556563" y="438650"/>
                </a:lnTo>
                <a:lnTo>
                  <a:pt x="3606144" y="422010"/>
                </a:lnTo>
                <a:lnTo>
                  <a:pt x="3665529" y="405277"/>
                </a:lnTo>
                <a:lnTo>
                  <a:pt x="3698452" y="396893"/>
                </a:lnTo>
                <a:lnTo>
                  <a:pt x="3733007" y="388503"/>
                </a:lnTo>
                <a:lnTo>
                  <a:pt x="3768649" y="380108"/>
                </a:lnTo>
                <a:lnTo>
                  <a:pt x="3806415" y="373111"/>
                </a:lnTo>
                <a:lnTo>
                  <a:pt x="3845600" y="367045"/>
                </a:lnTo>
                <a:lnTo>
                  <a:pt x="3885729" y="361601"/>
                </a:lnTo>
                <a:lnTo>
                  <a:pt x="3925087" y="355171"/>
                </a:lnTo>
                <a:lnTo>
                  <a:pt x="3963931" y="348083"/>
                </a:lnTo>
                <a:lnTo>
                  <a:pt x="4002433" y="340556"/>
                </a:lnTo>
                <a:lnTo>
                  <a:pt x="4040706" y="335538"/>
                </a:lnTo>
                <a:lnTo>
                  <a:pt x="4078827" y="332193"/>
                </a:lnTo>
                <a:lnTo>
                  <a:pt x="4116846" y="329963"/>
                </a:lnTo>
                <a:lnTo>
                  <a:pt x="4153397" y="327075"/>
                </a:lnTo>
                <a:lnTo>
                  <a:pt x="4188969" y="323750"/>
                </a:lnTo>
                <a:lnTo>
                  <a:pt x="4223889" y="320132"/>
                </a:lnTo>
                <a:lnTo>
                  <a:pt x="4258374" y="317720"/>
                </a:lnTo>
                <a:lnTo>
                  <a:pt x="4292568" y="316113"/>
                </a:lnTo>
                <a:lnTo>
                  <a:pt x="4326570" y="315041"/>
                </a:lnTo>
                <a:lnTo>
                  <a:pt x="4359041" y="312926"/>
                </a:lnTo>
                <a:lnTo>
                  <a:pt x="4421266" y="306840"/>
                </a:lnTo>
                <a:lnTo>
                  <a:pt x="4474132" y="299467"/>
                </a:lnTo>
                <a:lnTo>
                  <a:pt x="4519571" y="292922"/>
                </a:lnTo>
                <a:lnTo>
                  <a:pt x="4575249" y="287837"/>
                </a:lnTo>
                <a:lnTo>
                  <a:pt x="4605129" y="281684"/>
                </a:lnTo>
                <a:lnTo>
                  <a:pt x="4613377" y="275281"/>
                </a:lnTo>
                <a:lnTo>
                  <a:pt x="4617476" y="266811"/>
                </a:lnTo>
                <a:lnTo>
                  <a:pt x="4618808" y="256962"/>
                </a:lnTo>
                <a:lnTo>
                  <a:pt x="4615493" y="247595"/>
                </a:lnTo>
                <a:lnTo>
                  <a:pt x="4600606" y="229717"/>
                </a:lnTo>
                <a:lnTo>
                  <a:pt x="4555218" y="210595"/>
                </a:lnTo>
                <a:lnTo>
                  <a:pt x="4513591" y="200667"/>
                </a:lnTo>
                <a:lnTo>
                  <a:pt x="4465677" y="191586"/>
                </a:lnTo>
                <a:lnTo>
                  <a:pt x="4411702" y="182881"/>
                </a:lnTo>
                <a:lnTo>
                  <a:pt x="4351297" y="174344"/>
                </a:lnTo>
                <a:lnTo>
                  <a:pt x="4319502" y="170107"/>
                </a:lnTo>
                <a:lnTo>
                  <a:pt x="4285700" y="167282"/>
                </a:lnTo>
                <a:lnTo>
                  <a:pt x="4250560" y="165398"/>
                </a:lnTo>
                <a:lnTo>
                  <a:pt x="4214528" y="164143"/>
                </a:lnTo>
                <a:lnTo>
                  <a:pt x="4177900" y="163305"/>
                </a:lnTo>
                <a:lnTo>
                  <a:pt x="4140877" y="162747"/>
                </a:lnTo>
                <a:lnTo>
                  <a:pt x="4103589" y="162376"/>
                </a:lnTo>
                <a:lnTo>
                  <a:pt x="4064725" y="162128"/>
                </a:lnTo>
                <a:lnTo>
                  <a:pt x="4024809" y="161962"/>
                </a:lnTo>
                <a:lnTo>
                  <a:pt x="3984192" y="161852"/>
                </a:lnTo>
                <a:lnTo>
                  <a:pt x="3943109" y="163179"/>
                </a:lnTo>
                <a:lnTo>
                  <a:pt x="3901713" y="165465"/>
                </a:lnTo>
                <a:lnTo>
                  <a:pt x="3860110" y="168389"/>
                </a:lnTo>
                <a:lnTo>
                  <a:pt x="3818369" y="173139"/>
                </a:lnTo>
                <a:lnTo>
                  <a:pt x="3776536" y="179108"/>
                </a:lnTo>
                <a:lnTo>
                  <a:pt x="3734641" y="185888"/>
                </a:lnTo>
                <a:lnTo>
                  <a:pt x="3692704" y="191808"/>
                </a:lnTo>
                <a:lnTo>
                  <a:pt x="3650740" y="197156"/>
                </a:lnTo>
                <a:lnTo>
                  <a:pt x="3608759" y="202122"/>
                </a:lnTo>
                <a:lnTo>
                  <a:pt x="3568166" y="209634"/>
                </a:lnTo>
                <a:lnTo>
                  <a:pt x="3528498" y="218844"/>
                </a:lnTo>
                <a:lnTo>
                  <a:pt x="3489448" y="229186"/>
                </a:lnTo>
                <a:lnTo>
                  <a:pt x="3452209" y="237481"/>
                </a:lnTo>
                <a:lnTo>
                  <a:pt x="3416179" y="244412"/>
                </a:lnTo>
                <a:lnTo>
                  <a:pt x="3380953" y="250433"/>
                </a:lnTo>
                <a:lnTo>
                  <a:pt x="3347666" y="257249"/>
                </a:lnTo>
                <a:lnTo>
                  <a:pt x="3284534" y="272291"/>
                </a:lnTo>
                <a:lnTo>
                  <a:pt x="3231265" y="288314"/>
                </a:lnTo>
                <a:lnTo>
                  <a:pt x="3185647" y="301971"/>
                </a:lnTo>
                <a:lnTo>
                  <a:pt x="3129868" y="311060"/>
                </a:lnTo>
                <a:lnTo>
                  <a:pt x="3099964" y="318150"/>
                </a:lnTo>
                <a:lnTo>
                  <a:pt x="3098713" y="317799"/>
                </a:lnTo>
                <a:lnTo>
                  <a:pt x="3153351" y="300845"/>
                </a:lnTo>
                <a:lnTo>
                  <a:pt x="3215385" y="284115"/>
                </a:lnTo>
                <a:lnTo>
                  <a:pt x="3264026" y="270693"/>
                </a:lnTo>
                <a:lnTo>
                  <a:pt x="3318326" y="260058"/>
                </a:lnTo>
                <a:lnTo>
                  <a:pt x="3375139" y="246928"/>
                </a:lnTo>
                <a:lnTo>
                  <a:pt x="3435872" y="233155"/>
                </a:lnTo>
                <a:lnTo>
                  <a:pt x="3469715" y="227522"/>
                </a:lnTo>
                <a:lnTo>
                  <a:pt x="3504883" y="222366"/>
                </a:lnTo>
                <a:lnTo>
                  <a:pt x="3539533" y="217528"/>
                </a:lnTo>
                <a:lnTo>
                  <a:pt x="3573837" y="212902"/>
                </a:lnTo>
                <a:lnTo>
                  <a:pt x="3607912" y="208417"/>
                </a:lnTo>
                <a:lnTo>
                  <a:pt x="3643234" y="205427"/>
                </a:lnTo>
                <a:lnTo>
                  <a:pt x="3679387" y="203434"/>
                </a:lnTo>
                <a:lnTo>
                  <a:pt x="3716095" y="202105"/>
                </a:lnTo>
                <a:lnTo>
                  <a:pt x="3753172" y="201219"/>
                </a:lnTo>
                <a:lnTo>
                  <a:pt x="3790496" y="200629"/>
                </a:lnTo>
                <a:lnTo>
                  <a:pt x="3827984" y="200235"/>
                </a:lnTo>
                <a:lnTo>
                  <a:pt x="3865581" y="199973"/>
                </a:lnTo>
                <a:lnTo>
                  <a:pt x="3903251" y="199798"/>
                </a:lnTo>
                <a:lnTo>
                  <a:pt x="3940970" y="199681"/>
                </a:lnTo>
                <a:lnTo>
                  <a:pt x="3977321" y="199603"/>
                </a:lnTo>
                <a:lnTo>
                  <a:pt x="4012760" y="199551"/>
                </a:lnTo>
                <a:lnTo>
                  <a:pt x="4047591" y="199517"/>
                </a:lnTo>
                <a:lnTo>
                  <a:pt x="4082016" y="200895"/>
                </a:lnTo>
                <a:lnTo>
                  <a:pt x="4116171" y="203213"/>
                </a:lnTo>
                <a:lnTo>
                  <a:pt x="4150145" y="206160"/>
                </a:lnTo>
                <a:lnTo>
                  <a:pt x="4182600" y="208124"/>
                </a:lnTo>
                <a:lnTo>
                  <a:pt x="4244805" y="210307"/>
                </a:lnTo>
                <a:lnTo>
                  <a:pt x="4297663" y="211277"/>
                </a:lnTo>
                <a:lnTo>
                  <a:pt x="4343098" y="213109"/>
                </a:lnTo>
                <a:lnTo>
                  <a:pt x="4398773" y="219213"/>
                </a:lnTo>
                <a:lnTo>
                  <a:pt x="4428653" y="216169"/>
                </a:lnTo>
                <a:lnTo>
                  <a:pt x="4432700" y="213397"/>
                </a:lnTo>
                <a:lnTo>
                  <a:pt x="4429794" y="210148"/>
                </a:lnTo>
                <a:lnTo>
                  <a:pt x="4368501" y="189393"/>
                </a:lnTo>
                <a:lnTo>
                  <a:pt x="4309192" y="169702"/>
                </a:lnTo>
                <a:lnTo>
                  <a:pt x="4258116" y="159149"/>
                </a:lnTo>
                <a:lnTo>
                  <a:pt x="4198999" y="149790"/>
                </a:lnTo>
                <a:lnTo>
                  <a:pt x="4167548" y="145334"/>
                </a:lnTo>
                <a:lnTo>
                  <a:pt x="4133976" y="140962"/>
                </a:lnTo>
                <a:lnTo>
                  <a:pt x="4098988" y="136647"/>
                </a:lnTo>
                <a:lnTo>
                  <a:pt x="4063059" y="132370"/>
                </a:lnTo>
                <a:lnTo>
                  <a:pt x="4025099" y="129518"/>
                </a:lnTo>
                <a:lnTo>
                  <a:pt x="3985786" y="127617"/>
                </a:lnTo>
                <a:lnTo>
                  <a:pt x="3945571" y="126350"/>
                </a:lnTo>
                <a:lnTo>
                  <a:pt x="3903355" y="125505"/>
                </a:lnTo>
                <a:lnTo>
                  <a:pt x="3859804" y="124941"/>
                </a:lnTo>
                <a:lnTo>
                  <a:pt x="3815364" y="124566"/>
                </a:lnTo>
                <a:lnTo>
                  <a:pt x="3770331" y="125716"/>
                </a:lnTo>
                <a:lnTo>
                  <a:pt x="3724901" y="127884"/>
                </a:lnTo>
                <a:lnTo>
                  <a:pt x="3679208" y="130730"/>
                </a:lnTo>
                <a:lnTo>
                  <a:pt x="3631940" y="132627"/>
                </a:lnTo>
                <a:lnTo>
                  <a:pt x="3583619" y="133891"/>
                </a:lnTo>
                <a:lnTo>
                  <a:pt x="3534599" y="134734"/>
                </a:lnTo>
                <a:lnTo>
                  <a:pt x="3485111" y="138098"/>
                </a:lnTo>
                <a:lnTo>
                  <a:pt x="3435312" y="143141"/>
                </a:lnTo>
                <a:lnTo>
                  <a:pt x="3385305" y="149305"/>
                </a:lnTo>
                <a:lnTo>
                  <a:pt x="3335160" y="156215"/>
                </a:lnTo>
                <a:lnTo>
                  <a:pt x="3284923" y="163623"/>
                </a:lnTo>
                <a:lnTo>
                  <a:pt x="3234624" y="171363"/>
                </a:lnTo>
                <a:lnTo>
                  <a:pt x="3185685" y="179324"/>
                </a:lnTo>
                <a:lnTo>
                  <a:pt x="3137652" y="187433"/>
                </a:lnTo>
                <a:lnTo>
                  <a:pt x="3090224" y="195639"/>
                </a:lnTo>
                <a:lnTo>
                  <a:pt x="3044599" y="205313"/>
                </a:lnTo>
                <a:lnTo>
                  <a:pt x="3000176" y="215963"/>
                </a:lnTo>
                <a:lnTo>
                  <a:pt x="2956554" y="227265"/>
                </a:lnTo>
                <a:lnTo>
                  <a:pt x="2914868" y="237601"/>
                </a:lnTo>
                <a:lnTo>
                  <a:pt x="2874472" y="247293"/>
                </a:lnTo>
                <a:lnTo>
                  <a:pt x="2834935" y="256556"/>
                </a:lnTo>
                <a:lnTo>
                  <a:pt x="2800174" y="264131"/>
                </a:lnTo>
                <a:lnTo>
                  <a:pt x="2739141" y="276284"/>
                </a:lnTo>
                <a:lnTo>
                  <a:pt x="2687737" y="286353"/>
                </a:lnTo>
                <a:lnTo>
                  <a:pt x="2626897" y="299897"/>
                </a:lnTo>
                <a:lnTo>
                  <a:pt x="2611060" y="304230"/>
                </a:lnTo>
                <a:lnTo>
                  <a:pt x="2606104" y="302917"/>
                </a:lnTo>
                <a:lnTo>
                  <a:pt x="2608403" y="297840"/>
                </a:lnTo>
                <a:lnTo>
                  <a:pt x="2615538" y="290254"/>
                </a:lnTo>
                <a:lnTo>
                  <a:pt x="2678708" y="266614"/>
                </a:lnTo>
                <a:lnTo>
                  <a:pt x="2722972" y="252176"/>
                </a:lnTo>
                <a:lnTo>
                  <a:pt x="2770657" y="240157"/>
                </a:lnTo>
                <a:lnTo>
                  <a:pt x="2822664" y="230146"/>
                </a:lnTo>
                <a:lnTo>
                  <a:pt x="2883128" y="221028"/>
                </a:lnTo>
                <a:lnTo>
                  <a:pt x="2914938" y="216636"/>
                </a:lnTo>
                <a:lnTo>
                  <a:pt x="2947350" y="212307"/>
                </a:lnTo>
                <a:lnTo>
                  <a:pt x="2980163" y="208021"/>
                </a:lnTo>
                <a:lnTo>
                  <a:pt x="3014643" y="203763"/>
                </a:lnTo>
                <a:lnTo>
                  <a:pt x="3050236" y="199523"/>
                </a:lnTo>
                <a:lnTo>
                  <a:pt x="3086570" y="195296"/>
                </a:lnTo>
                <a:lnTo>
                  <a:pt x="3123398" y="192478"/>
                </a:lnTo>
                <a:lnTo>
                  <a:pt x="3160555" y="190599"/>
                </a:lnTo>
                <a:lnTo>
                  <a:pt x="3197932" y="189347"/>
                </a:lnTo>
                <a:lnTo>
                  <a:pt x="3234055" y="188512"/>
                </a:lnTo>
                <a:lnTo>
                  <a:pt x="3269342" y="187955"/>
                </a:lnTo>
                <a:lnTo>
                  <a:pt x="3304071" y="187585"/>
                </a:lnTo>
                <a:lnTo>
                  <a:pt x="3338429" y="187337"/>
                </a:lnTo>
                <a:lnTo>
                  <a:pt x="3372539" y="187172"/>
                </a:lnTo>
                <a:lnTo>
                  <a:pt x="3406484" y="187062"/>
                </a:lnTo>
                <a:lnTo>
                  <a:pt x="3440319" y="188390"/>
                </a:lnTo>
                <a:lnTo>
                  <a:pt x="3474080" y="190675"/>
                </a:lnTo>
                <a:lnTo>
                  <a:pt x="3507793" y="193599"/>
                </a:lnTo>
                <a:lnTo>
                  <a:pt x="3567661" y="196848"/>
                </a:lnTo>
                <a:lnTo>
                  <a:pt x="3620880" y="198292"/>
                </a:lnTo>
                <a:lnTo>
                  <a:pt x="3667876" y="198934"/>
                </a:lnTo>
                <a:lnTo>
                  <a:pt x="3720323" y="205987"/>
                </a:lnTo>
                <a:lnTo>
                  <a:pt x="3723777" y="203808"/>
                </a:lnTo>
                <a:lnTo>
                  <a:pt x="3708941" y="190181"/>
                </a:lnTo>
                <a:lnTo>
                  <a:pt x="3661215" y="172269"/>
                </a:lnTo>
                <a:lnTo>
                  <a:pt x="3619041" y="162624"/>
                </a:lnTo>
                <a:lnTo>
                  <a:pt x="3569483" y="155070"/>
                </a:lnTo>
                <a:lnTo>
                  <a:pt x="3510108" y="151712"/>
                </a:lnTo>
                <a:lnTo>
                  <a:pt x="3478588" y="149416"/>
                </a:lnTo>
                <a:lnTo>
                  <a:pt x="3446370" y="146485"/>
                </a:lnTo>
                <a:lnTo>
                  <a:pt x="3413687" y="143130"/>
                </a:lnTo>
                <a:lnTo>
                  <a:pt x="3377891" y="142294"/>
                </a:lnTo>
                <a:lnTo>
                  <a:pt x="3340022" y="143138"/>
                </a:lnTo>
                <a:lnTo>
                  <a:pt x="3300769" y="145100"/>
                </a:lnTo>
                <a:lnTo>
                  <a:pt x="3260595" y="146409"/>
                </a:lnTo>
                <a:lnTo>
                  <a:pt x="3219806" y="147281"/>
                </a:lnTo>
                <a:lnTo>
                  <a:pt x="3178608" y="147863"/>
                </a:lnTo>
                <a:lnTo>
                  <a:pt x="3135735" y="151052"/>
                </a:lnTo>
                <a:lnTo>
                  <a:pt x="3091747" y="155979"/>
                </a:lnTo>
                <a:lnTo>
                  <a:pt x="3047015" y="162065"/>
                </a:lnTo>
                <a:lnTo>
                  <a:pt x="3003187" y="167523"/>
                </a:lnTo>
                <a:lnTo>
                  <a:pt x="2959962" y="172562"/>
                </a:lnTo>
                <a:lnTo>
                  <a:pt x="2917140" y="177322"/>
                </a:lnTo>
                <a:lnTo>
                  <a:pt x="2875986" y="183297"/>
                </a:lnTo>
                <a:lnTo>
                  <a:pt x="2835945" y="190081"/>
                </a:lnTo>
                <a:lnTo>
                  <a:pt x="2796646" y="197405"/>
                </a:lnTo>
                <a:lnTo>
                  <a:pt x="2759241" y="203689"/>
                </a:lnTo>
                <a:lnTo>
                  <a:pt x="2723100" y="209278"/>
                </a:lnTo>
                <a:lnTo>
                  <a:pt x="2687801" y="214405"/>
                </a:lnTo>
                <a:lnTo>
                  <a:pt x="2629905" y="223837"/>
                </a:lnTo>
                <a:lnTo>
                  <a:pt x="2582230" y="231297"/>
                </a:lnTo>
                <a:lnTo>
                  <a:pt x="2542367" y="234612"/>
                </a:lnTo>
                <a:lnTo>
                  <a:pt x="2536499" y="231294"/>
                </a:lnTo>
                <a:lnTo>
                  <a:pt x="2539590" y="224881"/>
                </a:lnTo>
                <a:lnTo>
                  <a:pt x="2563100" y="207950"/>
                </a:lnTo>
                <a:lnTo>
                  <a:pt x="2624982" y="182670"/>
                </a:lnTo>
                <a:lnTo>
                  <a:pt x="2677152" y="165846"/>
                </a:lnTo>
                <a:lnTo>
                  <a:pt x="2736753" y="149032"/>
                </a:lnTo>
                <a:lnTo>
                  <a:pt x="2768334" y="140626"/>
                </a:lnTo>
                <a:lnTo>
                  <a:pt x="2801993" y="133622"/>
                </a:lnTo>
                <a:lnTo>
                  <a:pt x="2837038" y="127552"/>
                </a:lnTo>
                <a:lnTo>
                  <a:pt x="2873007" y="122104"/>
                </a:lnTo>
                <a:lnTo>
                  <a:pt x="2909592" y="117073"/>
                </a:lnTo>
                <a:lnTo>
                  <a:pt x="2946586" y="112317"/>
                </a:lnTo>
                <a:lnTo>
                  <a:pt x="2983855" y="107746"/>
                </a:lnTo>
                <a:lnTo>
                  <a:pt x="3019906" y="103298"/>
                </a:lnTo>
                <a:lnTo>
                  <a:pt x="3055145" y="98933"/>
                </a:lnTo>
                <a:lnTo>
                  <a:pt x="3089842" y="94621"/>
                </a:lnTo>
                <a:lnTo>
                  <a:pt x="3125579" y="91747"/>
                </a:lnTo>
                <a:lnTo>
                  <a:pt x="3162010" y="89831"/>
                </a:lnTo>
                <a:lnTo>
                  <a:pt x="3198902" y="88554"/>
                </a:lnTo>
                <a:lnTo>
                  <a:pt x="3234702" y="86302"/>
                </a:lnTo>
                <a:lnTo>
                  <a:pt x="3269773" y="83400"/>
                </a:lnTo>
                <a:lnTo>
                  <a:pt x="3304359" y="80064"/>
                </a:lnTo>
                <a:lnTo>
                  <a:pt x="3337220" y="77840"/>
                </a:lnTo>
                <a:lnTo>
                  <a:pt x="3399877" y="75370"/>
                </a:lnTo>
                <a:lnTo>
                  <a:pt x="3452936" y="74272"/>
                </a:lnTo>
                <a:lnTo>
                  <a:pt x="3499861" y="73784"/>
                </a:lnTo>
                <a:lnTo>
                  <a:pt x="3553046" y="72109"/>
                </a:lnTo>
                <a:lnTo>
                  <a:pt x="3553433" y="69736"/>
                </a:lnTo>
                <a:lnTo>
                  <a:pt x="3548089" y="66753"/>
                </a:lnTo>
                <a:lnTo>
                  <a:pt x="3497857" y="60566"/>
                </a:lnTo>
                <a:lnTo>
                  <a:pt x="3440559" y="52474"/>
                </a:lnTo>
                <a:lnTo>
                  <a:pt x="3394917" y="50089"/>
                </a:lnTo>
                <a:lnTo>
                  <a:pt x="3342885" y="52765"/>
                </a:lnTo>
                <a:lnTo>
                  <a:pt x="3285678" y="57222"/>
                </a:lnTo>
                <a:lnTo>
                  <a:pt x="3222903" y="59203"/>
                </a:lnTo>
                <a:lnTo>
                  <a:pt x="3190476" y="61132"/>
                </a:lnTo>
                <a:lnTo>
                  <a:pt x="3157654" y="63819"/>
                </a:lnTo>
                <a:lnTo>
                  <a:pt x="3124567" y="67010"/>
                </a:lnTo>
                <a:lnTo>
                  <a:pt x="3061660" y="78027"/>
                </a:lnTo>
                <a:lnTo>
                  <a:pt x="3002420" y="90859"/>
                </a:lnTo>
                <a:lnTo>
                  <a:pt x="2948079" y="101231"/>
                </a:lnTo>
                <a:lnTo>
                  <a:pt x="2899651" y="110510"/>
                </a:lnTo>
                <a:lnTo>
                  <a:pt x="2840484" y="123608"/>
                </a:lnTo>
                <a:lnTo>
                  <a:pt x="2824883" y="127879"/>
                </a:lnTo>
                <a:lnTo>
                  <a:pt x="2818683" y="132127"/>
                </a:lnTo>
                <a:lnTo>
                  <a:pt x="2818752" y="136359"/>
                </a:lnTo>
                <a:lnTo>
                  <a:pt x="2823000" y="140581"/>
                </a:lnTo>
                <a:lnTo>
                  <a:pt x="2846394" y="141538"/>
                </a:lnTo>
                <a:lnTo>
                  <a:pt x="2902672" y="137937"/>
                </a:lnTo>
                <a:lnTo>
                  <a:pt x="2949967" y="137095"/>
                </a:lnTo>
                <a:lnTo>
                  <a:pt x="3003668" y="136720"/>
                </a:lnTo>
                <a:lnTo>
                  <a:pt x="3060216" y="136554"/>
                </a:lnTo>
                <a:lnTo>
                  <a:pt x="3118029" y="136480"/>
                </a:lnTo>
                <a:lnTo>
                  <a:pt x="3176405" y="136447"/>
                </a:lnTo>
                <a:lnTo>
                  <a:pt x="3231295" y="136432"/>
                </a:lnTo>
                <a:lnTo>
                  <a:pt x="3283703" y="136426"/>
                </a:lnTo>
                <a:lnTo>
                  <a:pt x="3335008" y="136423"/>
                </a:lnTo>
                <a:lnTo>
                  <a:pt x="3382087" y="136422"/>
                </a:lnTo>
                <a:lnTo>
                  <a:pt x="3426354" y="136421"/>
                </a:lnTo>
                <a:lnTo>
                  <a:pt x="3469372" y="136421"/>
                </a:lnTo>
                <a:lnTo>
                  <a:pt x="3478042" y="133620"/>
                </a:lnTo>
                <a:lnTo>
                  <a:pt x="3478220" y="128951"/>
                </a:lnTo>
                <a:lnTo>
                  <a:pt x="3472736" y="123037"/>
                </a:lnTo>
                <a:lnTo>
                  <a:pt x="3431559" y="108022"/>
                </a:lnTo>
                <a:lnTo>
                  <a:pt x="3368314" y="94703"/>
                </a:lnTo>
                <a:lnTo>
                  <a:pt x="3317056" y="89868"/>
                </a:lnTo>
                <a:lnTo>
                  <a:pt x="3260192" y="87718"/>
                </a:lnTo>
                <a:lnTo>
                  <a:pt x="3197570" y="86763"/>
                </a:lnTo>
                <a:lnTo>
                  <a:pt x="3165184" y="87909"/>
                </a:lnTo>
                <a:lnTo>
                  <a:pt x="3132389" y="90073"/>
                </a:lnTo>
                <a:lnTo>
                  <a:pt x="3099320" y="92917"/>
                </a:lnTo>
                <a:lnTo>
                  <a:pt x="3066069" y="94813"/>
                </a:lnTo>
                <a:lnTo>
                  <a:pt x="3032697" y="96077"/>
                </a:lnTo>
                <a:lnTo>
                  <a:pt x="2999245" y="96919"/>
                </a:lnTo>
                <a:lnTo>
                  <a:pt x="2935930" y="101591"/>
                </a:lnTo>
                <a:lnTo>
                  <a:pt x="2877911" y="108335"/>
                </a:lnTo>
                <a:lnTo>
                  <a:pt x="2828781" y="116001"/>
                </a:lnTo>
                <a:lnTo>
                  <a:pt x="2783602" y="120343"/>
                </a:lnTo>
                <a:lnTo>
                  <a:pt x="2752785" y="120871"/>
                </a:lnTo>
                <a:lnTo>
                  <a:pt x="2752410" y="119051"/>
                </a:lnTo>
                <a:lnTo>
                  <a:pt x="2757763" y="116437"/>
                </a:lnTo>
                <a:lnTo>
                  <a:pt x="2808009" y="112243"/>
                </a:lnTo>
                <a:lnTo>
                  <a:pt x="2866710" y="111516"/>
                </a:lnTo>
                <a:lnTo>
                  <a:pt x="2917644" y="111346"/>
                </a:lnTo>
                <a:lnTo>
                  <a:pt x="2972962" y="111270"/>
                </a:lnTo>
                <a:lnTo>
                  <a:pt x="3028828" y="112637"/>
                </a:lnTo>
                <a:lnTo>
                  <a:pt x="3081669" y="117914"/>
                </a:lnTo>
                <a:lnTo>
                  <a:pt x="3136901" y="124927"/>
                </a:lnTo>
                <a:lnTo>
                  <a:pt x="3192729" y="132713"/>
                </a:lnTo>
                <a:lnTo>
                  <a:pt x="3245553" y="140842"/>
                </a:lnTo>
                <a:lnTo>
                  <a:pt x="3289573" y="149124"/>
                </a:lnTo>
                <a:lnTo>
                  <a:pt x="3345852" y="157926"/>
                </a:lnTo>
                <a:lnTo>
                  <a:pt x="3408369" y="167591"/>
                </a:lnTo>
                <a:lnTo>
                  <a:pt x="3413563" y="168406"/>
                </a:lnTo>
                <a:lnTo>
                  <a:pt x="3412825" y="167548"/>
                </a:lnTo>
                <a:lnTo>
                  <a:pt x="3408130" y="165576"/>
                </a:lnTo>
                <a:lnTo>
                  <a:pt x="3347989" y="162800"/>
                </a:lnTo>
                <a:lnTo>
                  <a:pt x="3297751" y="158416"/>
                </a:lnTo>
                <a:lnTo>
                  <a:pt x="3246010" y="153199"/>
                </a:lnTo>
                <a:lnTo>
                  <a:pt x="3190333" y="150881"/>
                </a:lnTo>
                <a:lnTo>
                  <a:pt x="3129172" y="149850"/>
                </a:lnTo>
                <a:lnTo>
                  <a:pt x="3097175" y="149576"/>
                </a:lnTo>
                <a:lnTo>
                  <a:pt x="3061838" y="150793"/>
                </a:lnTo>
                <a:lnTo>
                  <a:pt x="3024274" y="153005"/>
                </a:lnTo>
                <a:lnTo>
                  <a:pt x="2985226" y="155881"/>
                </a:lnTo>
                <a:lnTo>
                  <a:pt x="2946588" y="159198"/>
                </a:lnTo>
                <a:lnTo>
                  <a:pt x="2908223" y="162810"/>
                </a:lnTo>
                <a:lnTo>
                  <a:pt x="2870042" y="166619"/>
                </a:lnTo>
                <a:lnTo>
                  <a:pt x="2831982" y="171960"/>
                </a:lnTo>
                <a:lnTo>
                  <a:pt x="2794003" y="178321"/>
                </a:lnTo>
                <a:lnTo>
                  <a:pt x="2756079" y="185363"/>
                </a:lnTo>
                <a:lnTo>
                  <a:pt x="2719591" y="192859"/>
                </a:lnTo>
                <a:lnTo>
                  <a:pt x="2684061" y="200658"/>
                </a:lnTo>
                <a:lnTo>
                  <a:pt x="2649169" y="208658"/>
                </a:lnTo>
                <a:lnTo>
                  <a:pt x="2614704" y="216793"/>
                </a:lnTo>
                <a:lnTo>
                  <a:pt x="2580522" y="225017"/>
                </a:lnTo>
                <a:lnTo>
                  <a:pt x="2546528" y="233302"/>
                </a:lnTo>
                <a:lnTo>
                  <a:pt x="2486349" y="246241"/>
                </a:lnTo>
                <a:lnTo>
                  <a:pt x="2434391" y="256661"/>
                </a:lnTo>
                <a:lnTo>
                  <a:pt x="2392624" y="265960"/>
                </a:lnTo>
                <a:lnTo>
                  <a:pt x="2382047" y="264798"/>
                </a:lnTo>
                <a:lnTo>
                  <a:pt x="2377796" y="259822"/>
                </a:lnTo>
                <a:lnTo>
                  <a:pt x="2377764" y="252303"/>
                </a:lnTo>
                <a:lnTo>
                  <a:pt x="2384745" y="244489"/>
                </a:lnTo>
                <a:lnTo>
                  <a:pt x="2411177" y="228337"/>
                </a:lnTo>
                <a:lnTo>
                  <a:pt x="2472122" y="210186"/>
                </a:lnTo>
                <a:lnTo>
                  <a:pt x="2519108" y="200485"/>
                </a:lnTo>
                <a:lnTo>
                  <a:pt x="2568003" y="192906"/>
                </a:lnTo>
                <a:lnTo>
                  <a:pt x="2617746" y="189538"/>
                </a:lnTo>
                <a:lnTo>
                  <a:pt x="2671601" y="188040"/>
                </a:lnTo>
                <a:lnTo>
                  <a:pt x="2725416" y="187375"/>
                </a:lnTo>
                <a:lnTo>
                  <a:pt x="2772677" y="187079"/>
                </a:lnTo>
                <a:lnTo>
                  <a:pt x="2817026" y="186947"/>
                </a:lnTo>
                <a:lnTo>
                  <a:pt x="2877630" y="190609"/>
                </a:lnTo>
                <a:lnTo>
                  <a:pt x="2898220" y="194119"/>
                </a:lnTo>
                <a:lnTo>
                  <a:pt x="2835286" y="188695"/>
                </a:lnTo>
                <a:lnTo>
                  <a:pt x="2788361" y="187666"/>
                </a:lnTo>
                <a:lnTo>
                  <a:pt x="2734824" y="187208"/>
                </a:lnTo>
                <a:lnTo>
                  <a:pt x="2674614" y="187005"/>
                </a:lnTo>
                <a:lnTo>
                  <a:pt x="2642872" y="186951"/>
                </a:lnTo>
                <a:lnTo>
                  <a:pt x="2609104" y="188315"/>
                </a:lnTo>
                <a:lnTo>
                  <a:pt x="2573987" y="190625"/>
                </a:lnTo>
                <a:lnTo>
                  <a:pt x="2537971" y="193566"/>
                </a:lnTo>
                <a:lnTo>
                  <a:pt x="2501354" y="196927"/>
                </a:lnTo>
                <a:lnTo>
                  <a:pt x="2464338" y="200569"/>
                </a:lnTo>
                <a:lnTo>
                  <a:pt x="2427055" y="204397"/>
                </a:lnTo>
                <a:lnTo>
                  <a:pt x="2390994" y="209750"/>
                </a:lnTo>
                <a:lnTo>
                  <a:pt x="2355749" y="216120"/>
                </a:lnTo>
                <a:lnTo>
                  <a:pt x="2321047" y="223168"/>
                </a:lnTo>
                <a:lnTo>
                  <a:pt x="2286708" y="229268"/>
                </a:lnTo>
                <a:lnTo>
                  <a:pt x="2252610" y="234734"/>
                </a:lnTo>
                <a:lnTo>
                  <a:pt x="2218674" y="239779"/>
                </a:lnTo>
                <a:lnTo>
                  <a:pt x="2186245" y="245944"/>
                </a:lnTo>
                <a:lnTo>
                  <a:pt x="2124068" y="260263"/>
                </a:lnTo>
                <a:lnTo>
                  <a:pt x="2071224" y="272230"/>
                </a:lnTo>
                <a:lnTo>
                  <a:pt x="2024394" y="282218"/>
                </a:lnTo>
                <a:lnTo>
                  <a:pt x="1972664" y="291513"/>
                </a:lnTo>
                <a:lnTo>
                  <a:pt x="1974618" y="288837"/>
                </a:lnTo>
                <a:lnTo>
                  <a:pt x="1995464" y="279794"/>
                </a:lnTo>
                <a:lnTo>
                  <a:pt x="2046572" y="266829"/>
                </a:lnTo>
                <a:lnTo>
                  <a:pt x="2107468" y="254117"/>
                </a:lnTo>
                <a:lnTo>
                  <a:pt x="2153951" y="245688"/>
                </a:lnTo>
                <a:lnTo>
                  <a:pt x="2206358" y="237273"/>
                </a:lnTo>
                <a:lnTo>
                  <a:pt x="2260930" y="230265"/>
                </a:lnTo>
                <a:lnTo>
                  <a:pt x="2313196" y="227150"/>
                </a:lnTo>
                <a:lnTo>
                  <a:pt x="2364438" y="225766"/>
                </a:lnTo>
                <a:lnTo>
                  <a:pt x="2413823" y="225151"/>
                </a:lnTo>
                <a:lnTo>
                  <a:pt x="2459116" y="224878"/>
                </a:lnTo>
                <a:lnTo>
                  <a:pt x="2517295" y="224723"/>
                </a:lnTo>
                <a:lnTo>
                  <a:pt x="2570015" y="224678"/>
                </a:lnTo>
                <a:lnTo>
                  <a:pt x="2575940" y="223271"/>
                </a:lnTo>
                <a:lnTo>
                  <a:pt x="2574287" y="220933"/>
                </a:lnTo>
                <a:lnTo>
                  <a:pt x="2557512" y="215999"/>
                </a:lnTo>
                <a:lnTo>
                  <a:pt x="2513768" y="211822"/>
                </a:lnTo>
                <a:lnTo>
                  <a:pt x="2471789" y="205881"/>
                </a:lnTo>
                <a:lnTo>
                  <a:pt x="2425119" y="206042"/>
                </a:lnTo>
                <a:lnTo>
                  <a:pt x="2373564" y="209382"/>
                </a:lnTo>
                <a:lnTo>
                  <a:pt x="2313301" y="210866"/>
                </a:lnTo>
                <a:lnTo>
                  <a:pt x="2281544" y="212662"/>
                </a:lnTo>
                <a:lnTo>
                  <a:pt x="2249167" y="215260"/>
                </a:lnTo>
                <a:lnTo>
                  <a:pt x="2216378" y="218393"/>
                </a:lnTo>
                <a:lnTo>
                  <a:pt x="2183314" y="221882"/>
                </a:lnTo>
                <a:lnTo>
                  <a:pt x="2150067" y="225609"/>
                </a:lnTo>
                <a:lnTo>
                  <a:pt x="2116697" y="229494"/>
                </a:lnTo>
                <a:lnTo>
                  <a:pt x="2057210" y="241281"/>
                </a:lnTo>
                <a:lnTo>
                  <a:pt x="2002759" y="254456"/>
                </a:lnTo>
                <a:lnTo>
                  <a:pt x="1950546" y="264981"/>
                </a:lnTo>
                <a:lnTo>
                  <a:pt x="1903063" y="270592"/>
                </a:lnTo>
                <a:lnTo>
                  <a:pt x="1868420" y="270284"/>
                </a:lnTo>
                <a:lnTo>
                  <a:pt x="1863104" y="266281"/>
                </a:lnTo>
                <a:lnTo>
                  <a:pt x="1862361" y="260810"/>
                </a:lnTo>
                <a:lnTo>
                  <a:pt x="1867468" y="254362"/>
                </a:lnTo>
                <a:lnTo>
                  <a:pt x="1888082" y="239728"/>
                </a:lnTo>
                <a:lnTo>
                  <a:pt x="1944569" y="222432"/>
                </a:lnTo>
                <a:lnTo>
                  <a:pt x="1990513" y="212931"/>
                </a:lnTo>
                <a:lnTo>
                  <a:pt x="2040344" y="204040"/>
                </a:lnTo>
                <a:lnTo>
                  <a:pt x="2095173" y="195419"/>
                </a:lnTo>
                <a:lnTo>
                  <a:pt x="2152222" y="186919"/>
                </a:lnTo>
                <a:lnTo>
                  <a:pt x="2208857" y="179873"/>
                </a:lnTo>
                <a:lnTo>
                  <a:pt x="2262040" y="176742"/>
                </a:lnTo>
                <a:lnTo>
                  <a:pt x="2313690" y="171615"/>
                </a:lnTo>
                <a:lnTo>
                  <a:pt x="2361856" y="166069"/>
                </a:lnTo>
                <a:lnTo>
                  <a:pt x="2421870" y="162947"/>
                </a:lnTo>
                <a:lnTo>
                  <a:pt x="2472177" y="160620"/>
                </a:lnTo>
                <a:lnTo>
                  <a:pt x="2474299" y="158156"/>
                </a:lnTo>
                <a:lnTo>
                  <a:pt x="2471512" y="155113"/>
                </a:lnTo>
                <a:lnTo>
                  <a:pt x="2440822" y="144138"/>
                </a:lnTo>
                <a:lnTo>
                  <a:pt x="2382863" y="138707"/>
                </a:lnTo>
                <a:lnTo>
                  <a:pt x="2332841" y="137437"/>
                </a:lnTo>
                <a:lnTo>
                  <a:pt x="2276527" y="138273"/>
                </a:lnTo>
                <a:lnTo>
                  <a:pt x="2214149" y="143313"/>
                </a:lnTo>
                <a:lnTo>
                  <a:pt x="2181828" y="148019"/>
                </a:lnTo>
                <a:lnTo>
                  <a:pt x="2149075" y="153957"/>
                </a:lnTo>
                <a:lnTo>
                  <a:pt x="2116036" y="160717"/>
                </a:lnTo>
                <a:lnTo>
                  <a:pt x="2081404" y="166624"/>
                </a:lnTo>
                <a:lnTo>
                  <a:pt x="2045711" y="171963"/>
                </a:lnTo>
                <a:lnTo>
                  <a:pt x="2009310" y="176923"/>
                </a:lnTo>
                <a:lnTo>
                  <a:pt x="1973838" y="183031"/>
                </a:lnTo>
                <a:lnTo>
                  <a:pt x="1938985" y="189904"/>
                </a:lnTo>
                <a:lnTo>
                  <a:pt x="1904545" y="197287"/>
                </a:lnTo>
                <a:lnTo>
                  <a:pt x="1871780" y="205010"/>
                </a:lnTo>
                <a:lnTo>
                  <a:pt x="1809231" y="221062"/>
                </a:lnTo>
                <a:lnTo>
                  <a:pt x="1756220" y="233798"/>
                </a:lnTo>
                <a:lnTo>
                  <a:pt x="1710717" y="242727"/>
                </a:lnTo>
                <a:lnTo>
                  <a:pt x="1671818" y="246695"/>
                </a:lnTo>
                <a:lnTo>
                  <a:pt x="1662006" y="244952"/>
                </a:lnTo>
                <a:lnTo>
                  <a:pt x="1658265" y="240989"/>
                </a:lnTo>
                <a:lnTo>
                  <a:pt x="1658573" y="235545"/>
                </a:lnTo>
                <a:lnTo>
                  <a:pt x="1662979" y="230516"/>
                </a:lnTo>
                <a:lnTo>
                  <a:pt x="1725152" y="201378"/>
                </a:lnTo>
                <a:lnTo>
                  <a:pt x="1766939" y="189567"/>
                </a:lnTo>
                <a:lnTo>
                  <a:pt x="1814924" y="178249"/>
                </a:lnTo>
                <a:lnTo>
                  <a:pt x="1868932" y="163882"/>
                </a:lnTo>
                <a:lnTo>
                  <a:pt x="1925616" y="151894"/>
                </a:lnTo>
                <a:lnTo>
                  <a:pt x="1983489" y="143298"/>
                </a:lnTo>
                <a:lnTo>
                  <a:pt x="2041892" y="139477"/>
                </a:lnTo>
                <a:lnTo>
                  <a:pt x="2100530" y="137779"/>
                </a:lnTo>
                <a:lnTo>
                  <a:pt x="2156470" y="137024"/>
                </a:lnTo>
                <a:lnTo>
                  <a:pt x="2204676" y="136689"/>
                </a:lnTo>
                <a:lnTo>
                  <a:pt x="2264495" y="129808"/>
                </a:lnTo>
                <a:lnTo>
                  <a:pt x="2325095" y="123599"/>
                </a:lnTo>
                <a:lnTo>
                  <a:pt x="2325822" y="120870"/>
                </a:lnTo>
                <a:lnTo>
                  <a:pt x="2322106" y="117650"/>
                </a:lnTo>
                <a:lnTo>
                  <a:pt x="2284361" y="110337"/>
                </a:lnTo>
                <a:lnTo>
                  <a:pt x="2229769" y="103819"/>
                </a:lnTo>
                <a:lnTo>
                  <a:pt x="2177494" y="100922"/>
                </a:lnTo>
                <a:lnTo>
                  <a:pt x="2118779" y="103369"/>
                </a:lnTo>
                <a:lnTo>
                  <a:pt x="2055333" y="109126"/>
                </a:lnTo>
                <a:lnTo>
                  <a:pt x="2022728" y="112622"/>
                </a:lnTo>
                <a:lnTo>
                  <a:pt x="1989786" y="116353"/>
                </a:lnTo>
                <a:lnTo>
                  <a:pt x="1956620" y="120241"/>
                </a:lnTo>
                <a:lnTo>
                  <a:pt x="1923305" y="124234"/>
                </a:lnTo>
                <a:lnTo>
                  <a:pt x="1889889" y="128296"/>
                </a:lnTo>
                <a:lnTo>
                  <a:pt x="1826617" y="136545"/>
                </a:lnTo>
                <a:lnTo>
                  <a:pt x="1767215" y="146280"/>
                </a:lnTo>
                <a:lnTo>
                  <a:pt x="1712802" y="159944"/>
                </a:lnTo>
                <a:lnTo>
                  <a:pt x="1668077" y="167885"/>
                </a:lnTo>
                <a:lnTo>
                  <a:pt x="1615135" y="176090"/>
                </a:lnTo>
                <a:lnTo>
                  <a:pt x="1600406" y="179674"/>
                </a:lnTo>
                <a:lnTo>
                  <a:pt x="1593389" y="179262"/>
                </a:lnTo>
                <a:lnTo>
                  <a:pt x="1591511" y="176186"/>
                </a:lnTo>
                <a:lnTo>
                  <a:pt x="1593061" y="171335"/>
                </a:lnTo>
                <a:lnTo>
                  <a:pt x="1605988" y="162209"/>
                </a:lnTo>
                <a:lnTo>
                  <a:pt x="1661907" y="144938"/>
                </a:lnTo>
                <a:lnTo>
                  <a:pt x="1720064" y="125561"/>
                </a:lnTo>
                <a:lnTo>
                  <a:pt x="1764678" y="113853"/>
                </a:lnTo>
                <a:lnTo>
                  <a:pt x="1811118" y="105381"/>
                </a:lnTo>
                <a:lnTo>
                  <a:pt x="1855101" y="101617"/>
                </a:lnTo>
                <a:lnTo>
                  <a:pt x="1901728" y="96208"/>
                </a:lnTo>
                <a:lnTo>
                  <a:pt x="1947662" y="90536"/>
                </a:lnTo>
                <a:lnTo>
                  <a:pt x="2005019" y="85943"/>
                </a:lnTo>
                <a:lnTo>
                  <a:pt x="2058896" y="77734"/>
                </a:lnTo>
                <a:lnTo>
                  <a:pt x="2107385" y="73279"/>
                </a:lnTo>
                <a:lnTo>
                  <a:pt x="2109251" y="70516"/>
                </a:lnTo>
                <a:lnTo>
                  <a:pt x="2106294" y="67273"/>
                </a:lnTo>
                <a:lnTo>
                  <a:pt x="2075364" y="62710"/>
                </a:lnTo>
                <a:lnTo>
                  <a:pt x="2024026" y="61357"/>
                </a:lnTo>
                <a:lnTo>
                  <a:pt x="1981007" y="64776"/>
                </a:lnTo>
                <a:lnTo>
                  <a:pt x="1932475" y="70964"/>
                </a:lnTo>
                <a:lnTo>
                  <a:pt x="1878224" y="78383"/>
                </a:lnTo>
                <a:lnTo>
                  <a:pt x="1821432" y="86349"/>
                </a:lnTo>
                <a:lnTo>
                  <a:pt x="1764911" y="94558"/>
                </a:lnTo>
                <a:lnTo>
                  <a:pt x="1711778" y="102875"/>
                </a:lnTo>
                <a:lnTo>
                  <a:pt x="1663886" y="111240"/>
                </a:lnTo>
                <a:lnTo>
                  <a:pt x="1605022" y="123824"/>
                </a:lnTo>
                <a:lnTo>
                  <a:pt x="1589463" y="128023"/>
                </a:lnTo>
                <a:lnTo>
                  <a:pt x="1584692" y="126620"/>
                </a:lnTo>
                <a:lnTo>
                  <a:pt x="1587114" y="121484"/>
                </a:lnTo>
                <a:lnTo>
                  <a:pt x="1594332" y="113857"/>
                </a:lnTo>
                <a:lnTo>
                  <a:pt x="1637948" y="96432"/>
                </a:lnTo>
                <a:lnTo>
                  <a:pt x="1679161" y="86901"/>
                </a:lnTo>
                <a:lnTo>
                  <a:pt x="1726890" y="77996"/>
                </a:lnTo>
                <a:lnTo>
                  <a:pt x="1780784" y="69370"/>
                </a:lnTo>
                <a:lnTo>
                  <a:pt x="1829948" y="60867"/>
                </a:lnTo>
                <a:lnTo>
                  <a:pt x="1875142" y="53820"/>
                </a:lnTo>
                <a:lnTo>
                  <a:pt x="1918571" y="50688"/>
                </a:lnTo>
                <a:lnTo>
                  <a:pt x="1961217" y="49296"/>
                </a:lnTo>
                <a:lnTo>
                  <a:pt x="2024597" y="48512"/>
                </a:lnTo>
                <a:lnTo>
                  <a:pt x="2045656" y="48402"/>
                </a:lnTo>
                <a:lnTo>
                  <a:pt x="2051291" y="49729"/>
                </a:lnTo>
                <a:lnTo>
                  <a:pt x="2035143" y="54940"/>
                </a:lnTo>
                <a:lnTo>
                  <a:pt x="1975029" y="61033"/>
                </a:lnTo>
                <a:lnTo>
                  <a:pt x="1916019" y="71910"/>
                </a:lnTo>
                <a:lnTo>
                  <a:pt x="1869977" y="84873"/>
                </a:lnTo>
                <a:lnTo>
                  <a:pt x="1825237" y="96236"/>
                </a:lnTo>
                <a:lnTo>
                  <a:pt x="1782008" y="107356"/>
                </a:lnTo>
                <a:lnTo>
                  <a:pt x="1719701" y="127965"/>
                </a:lnTo>
                <a:lnTo>
                  <a:pt x="1665135" y="143564"/>
                </a:lnTo>
                <a:lnTo>
                  <a:pt x="1626090" y="152855"/>
                </a:lnTo>
                <a:lnTo>
                  <a:pt x="1639809" y="145592"/>
                </a:lnTo>
                <a:lnTo>
                  <a:pt x="1697015" y="126768"/>
                </a:lnTo>
                <a:lnTo>
                  <a:pt x="1755522" y="108194"/>
                </a:lnTo>
                <a:lnTo>
                  <a:pt x="1801446" y="102866"/>
                </a:lnTo>
                <a:lnTo>
                  <a:pt x="1849869" y="96763"/>
                </a:lnTo>
                <a:lnTo>
                  <a:pt x="1898002" y="89382"/>
                </a:lnTo>
                <a:lnTo>
                  <a:pt x="1942738" y="81434"/>
                </a:lnTo>
                <a:lnTo>
                  <a:pt x="2000603" y="75775"/>
                </a:lnTo>
                <a:lnTo>
                  <a:pt x="2046539" y="67407"/>
                </a:lnTo>
                <a:lnTo>
                  <a:pt x="2047678" y="68002"/>
                </a:lnTo>
                <a:lnTo>
                  <a:pt x="1992860" y="85349"/>
                </a:lnTo>
                <a:lnTo>
                  <a:pt x="1934530" y="98412"/>
                </a:lnTo>
                <a:lnTo>
                  <a:pt x="1892210" y="108323"/>
                </a:lnTo>
                <a:lnTo>
                  <a:pt x="1845389" y="122065"/>
                </a:lnTo>
                <a:lnTo>
                  <a:pt x="1796568" y="137510"/>
                </a:lnTo>
                <a:lnTo>
                  <a:pt x="1746857" y="152312"/>
                </a:lnTo>
                <a:lnTo>
                  <a:pt x="1696751" y="163559"/>
                </a:lnTo>
                <a:lnTo>
                  <a:pt x="1634680" y="184456"/>
                </a:lnTo>
                <a:lnTo>
                  <a:pt x="1587498" y="201698"/>
                </a:lnTo>
                <a:lnTo>
                  <a:pt x="1587584" y="203749"/>
                </a:lnTo>
                <a:lnTo>
                  <a:pt x="1650698" y="196977"/>
                </a:lnTo>
                <a:lnTo>
                  <a:pt x="1691830" y="189946"/>
                </a:lnTo>
                <a:lnTo>
                  <a:pt x="1738123" y="182152"/>
                </a:lnTo>
                <a:lnTo>
                  <a:pt x="1786710" y="177755"/>
                </a:lnTo>
                <a:lnTo>
                  <a:pt x="1836317" y="175800"/>
                </a:lnTo>
                <a:lnTo>
                  <a:pt x="1886376" y="174932"/>
                </a:lnTo>
                <a:lnTo>
                  <a:pt x="1932902" y="174546"/>
                </a:lnTo>
                <a:lnTo>
                  <a:pt x="1994732" y="174328"/>
                </a:lnTo>
                <a:lnTo>
                  <a:pt x="2044799" y="177999"/>
                </a:lnTo>
                <a:lnTo>
                  <a:pt x="2059124" y="180947"/>
                </a:lnTo>
                <a:lnTo>
                  <a:pt x="2063071" y="185713"/>
                </a:lnTo>
                <a:lnTo>
                  <a:pt x="2060100" y="191692"/>
                </a:lnTo>
                <a:lnTo>
                  <a:pt x="2052517" y="198479"/>
                </a:lnTo>
                <a:lnTo>
                  <a:pt x="2029152" y="206020"/>
                </a:lnTo>
                <a:lnTo>
                  <a:pt x="1968503" y="217553"/>
                </a:lnTo>
                <a:lnTo>
                  <a:pt x="1905837" y="229245"/>
                </a:lnTo>
                <a:lnTo>
                  <a:pt x="1862184" y="241170"/>
                </a:lnTo>
                <a:lnTo>
                  <a:pt x="1801971" y="259898"/>
                </a:lnTo>
                <a:lnTo>
                  <a:pt x="1752383" y="274317"/>
                </a:lnTo>
                <a:lnTo>
                  <a:pt x="1737023" y="278943"/>
                </a:lnTo>
                <a:lnTo>
                  <a:pt x="1791902" y="266558"/>
                </a:lnTo>
                <a:lnTo>
                  <a:pt x="1850243" y="259950"/>
                </a:lnTo>
                <a:lnTo>
                  <a:pt x="1892565" y="254350"/>
                </a:lnTo>
                <a:lnTo>
                  <a:pt x="1939388" y="251861"/>
                </a:lnTo>
                <a:lnTo>
                  <a:pt x="1984475" y="250755"/>
                </a:lnTo>
                <a:lnTo>
                  <a:pt x="2027857" y="250263"/>
                </a:lnTo>
                <a:lnTo>
                  <a:pt x="2090251" y="249986"/>
                </a:lnTo>
                <a:lnTo>
                  <a:pt x="2133638" y="249904"/>
                </a:lnTo>
                <a:lnTo>
                  <a:pt x="2073880" y="251273"/>
                </a:lnTo>
                <a:lnTo>
                  <a:pt x="2016272" y="259934"/>
                </a:lnTo>
                <a:lnTo>
                  <a:pt x="1970558" y="267415"/>
                </a:lnTo>
                <a:lnTo>
                  <a:pt x="1922228" y="275409"/>
                </a:lnTo>
                <a:lnTo>
                  <a:pt x="1874137" y="283630"/>
                </a:lnTo>
                <a:lnTo>
                  <a:pt x="1829420" y="291953"/>
                </a:lnTo>
                <a:lnTo>
                  <a:pt x="1786202" y="300320"/>
                </a:lnTo>
                <a:lnTo>
                  <a:pt x="1729969" y="312906"/>
                </a:lnTo>
                <a:lnTo>
                  <a:pt x="1708854" y="318503"/>
                </a:lnTo>
                <a:lnTo>
                  <a:pt x="1709106" y="318035"/>
                </a:lnTo>
                <a:lnTo>
                  <a:pt x="1746393" y="307220"/>
                </a:lnTo>
                <a:lnTo>
                  <a:pt x="1805012" y="302344"/>
                </a:lnTo>
                <a:lnTo>
                  <a:pt x="1847719" y="301204"/>
                </a:lnTo>
                <a:lnTo>
                  <a:pt x="1891443" y="299296"/>
                </a:lnTo>
                <a:lnTo>
                  <a:pt x="1938889" y="293780"/>
                </a:lnTo>
                <a:lnTo>
                  <a:pt x="1984253" y="294130"/>
                </a:lnTo>
                <a:lnTo>
                  <a:pt x="2027758" y="297553"/>
                </a:lnTo>
                <a:lnTo>
                  <a:pt x="2077617" y="300881"/>
                </a:lnTo>
                <a:lnTo>
                  <a:pt x="2075400" y="303486"/>
                </a:lnTo>
                <a:lnTo>
                  <a:pt x="2054262" y="308714"/>
                </a:lnTo>
                <a:lnTo>
                  <a:pt x="2001589" y="313058"/>
                </a:lnTo>
                <a:lnTo>
                  <a:pt x="1957029" y="319038"/>
                </a:lnTo>
                <a:lnTo>
                  <a:pt x="1909213" y="326364"/>
                </a:lnTo>
                <a:lnTo>
                  <a:pt x="1858548" y="334289"/>
                </a:lnTo>
                <a:lnTo>
                  <a:pt x="1803350" y="342480"/>
                </a:lnTo>
                <a:lnTo>
                  <a:pt x="1753606" y="350789"/>
                </a:lnTo>
                <a:lnTo>
                  <a:pt x="1709555" y="359150"/>
                </a:lnTo>
                <a:lnTo>
                  <a:pt x="1654659" y="371732"/>
                </a:lnTo>
                <a:lnTo>
                  <a:pt x="1624960" y="380131"/>
                </a:lnTo>
                <a:lnTo>
                  <a:pt x="1618162" y="380129"/>
                </a:lnTo>
                <a:lnTo>
                  <a:pt x="1616430" y="377327"/>
                </a:lnTo>
                <a:lnTo>
                  <a:pt x="1618078" y="372657"/>
                </a:lnTo>
                <a:lnTo>
                  <a:pt x="1634847" y="363735"/>
                </a:lnTo>
                <a:lnTo>
                  <a:pt x="1697954" y="346594"/>
                </a:lnTo>
                <a:lnTo>
                  <a:pt x="1757356" y="333930"/>
                </a:lnTo>
                <a:lnTo>
                  <a:pt x="1802261" y="325513"/>
                </a:lnTo>
                <a:lnTo>
                  <a:pt x="1848831" y="318504"/>
                </a:lnTo>
                <a:lnTo>
                  <a:pt x="1892871" y="315389"/>
                </a:lnTo>
                <a:lnTo>
                  <a:pt x="1935789" y="310270"/>
                </a:lnTo>
                <a:lnTo>
                  <a:pt x="1978206" y="304726"/>
                </a:lnTo>
                <a:lnTo>
                  <a:pt x="2028853" y="301606"/>
                </a:lnTo>
                <a:lnTo>
                  <a:pt x="2028885" y="301168"/>
                </a:lnTo>
                <a:lnTo>
                  <a:pt x="2013980" y="302081"/>
                </a:lnTo>
                <a:lnTo>
                  <a:pt x="1955027" y="314080"/>
                </a:lnTo>
                <a:lnTo>
                  <a:pt x="1892974" y="322118"/>
                </a:lnTo>
                <a:lnTo>
                  <a:pt x="1847129" y="326800"/>
                </a:lnTo>
                <a:lnTo>
                  <a:pt x="1803410" y="338218"/>
                </a:lnTo>
                <a:lnTo>
                  <a:pt x="1756901" y="348894"/>
                </a:lnTo>
                <a:lnTo>
                  <a:pt x="1711020" y="358309"/>
                </a:lnTo>
                <a:lnTo>
                  <a:pt x="1653692" y="370082"/>
                </a:lnTo>
                <a:lnTo>
                  <a:pt x="1611028" y="372793"/>
                </a:lnTo>
                <a:lnTo>
                  <a:pt x="1610274" y="371035"/>
                </a:lnTo>
                <a:lnTo>
                  <a:pt x="1613973" y="368463"/>
                </a:lnTo>
                <a:lnTo>
                  <a:pt x="1675246" y="350284"/>
                </a:lnTo>
                <a:lnTo>
                  <a:pt x="1730708" y="337981"/>
                </a:lnTo>
                <a:lnTo>
                  <a:pt x="1776412" y="331048"/>
                </a:lnTo>
                <a:lnTo>
                  <a:pt x="1824737" y="327967"/>
                </a:lnTo>
                <a:lnTo>
                  <a:pt x="1870491" y="322863"/>
                </a:lnTo>
                <a:lnTo>
                  <a:pt x="1914170" y="317326"/>
                </a:lnTo>
                <a:lnTo>
                  <a:pt x="1976732" y="314209"/>
                </a:lnTo>
                <a:lnTo>
                  <a:pt x="2018768" y="313286"/>
                </a:lnTo>
                <a:lnTo>
                  <a:pt x="1980354" y="316709"/>
                </a:lnTo>
                <a:lnTo>
                  <a:pt x="1930824" y="326632"/>
                </a:lnTo>
                <a:lnTo>
                  <a:pt x="1868062" y="338443"/>
                </a:lnTo>
                <a:lnTo>
                  <a:pt x="1822051" y="346661"/>
                </a:lnTo>
                <a:lnTo>
                  <a:pt x="1778258" y="354981"/>
                </a:lnTo>
                <a:lnTo>
                  <a:pt x="1720924" y="360848"/>
                </a:lnTo>
                <a:lnTo>
                  <a:pt x="1668454" y="369278"/>
                </a:lnTo>
                <a:lnTo>
                  <a:pt x="1665365" y="368692"/>
                </a:lnTo>
                <a:lnTo>
                  <a:pt x="1713319" y="351360"/>
                </a:lnTo>
                <a:lnTo>
                  <a:pt x="1768601" y="338299"/>
                </a:lnTo>
                <a:lnTo>
                  <a:pt x="1814262" y="329789"/>
                </a:lnTo>
                <a:lnTo>
                  <a:pt x="1862568" y="321338"/>
                </a:lnTo>
                <a:lnTo>
                  <a:pt x="1908315" y="316649"/>
                </a:lnTo>
                <a:lnTo>
                  <a:pt x="1951990" y="314564"/>
                </a:lnTo>
                <a:lnTo>
                  <a:pt x="2014549" y="313391"/>
                </a:lnTo>
                <a:lnTo>
                  <a:pt x="2051494" y="313117"/>
                </a:lnTo>
                <a:lnTo>
                  <a:pt x="2060786" y="315845"/>
                </a:lnTo>
                <a:lnTo>
                  <a:pt x="2064179" y="320464"/>
                </a:lnTo>
                <a:lnTo>
                  <a:pt x="2063640" y="326346"/>
                </a:lnTo>
                <a:lnTo>
                  <a:pt x="2059079" y="331667"/>
                </a:lnTo>
                <a:lnTo>
                  <a:pt x="2042807" y="341315"/>
                </a:lnTo>
                <a:lnTo>
                  <a:pt x="1996638" y="354620"/>
                </a:lnTo>
                <a:lnTo>
                  <a:pt x="1954829" y="363187"/>
                </a:lnTo>
                <a:lnTo>
                  <a:pt x="1909635" y="373065"/>
                </a:lnTo>
                <a:lnTo>
                  <a:pt x="1866206" y="386792"/>
                </a:lnTo>
                <a:lnTo>
                  <a:pt x="1819826" y="402230"/>
                </a:lnTo>
                <a:lnTo>
                  <a:pt x="1772601" y="417029"/>
                </a:lnTo>
                <a:lnTo>
                  <a:pt x="1709443" y="433234"/>
                </a:lnTo>
                <a:lnTo>
                  <a:pt x="1677322" y="442480"/>
                </a:lnTo>
                <a:lnTo>
                  <a:pt x="1675479" y="441304"/>
                </a:lnTo>
                <a:lnTo>
                  <a:pt x="1695841" y="428792"/>
                </a:lnTo>
                <a:lnTo>
                  <a:pt x="1754551" y="411509"/>
                </a:lnTo>
                <a:lnTo>
                  <a:pt x="1801015" y="402011"/>
                </a:lnTo>
                <a:lnTo>
                  <a:pt x="1849677" y="393121"/>
                </a:lnTo>
                <a:lnTo>
                  <a:pt x="1899317" y="384501"/>
                </a:lnTo>
                <a:lnTo>
                  <a:pt x="1945656" y="379736"/>
                </a:lnTo>
                <a:lnTo>
                  <a:pt x="1989595" y="376218"/>
                </a:lnTo>
                <a:lnTo>
                  <a:pt x="2032467" y="369985"/>
                </a:lnTo>
                <a:lnTo>
                  <a:pt x="2074864" y="366281"/>
                </a:lnTo>
                <a:lnTo>
                  <a:pt x="2104446" y="366036"/>
                </a:lnTo>
                <a:lnTo>
                  <a:pt x="2104491" y="367931"/>
                </a:lnTo>
                <a:lnTo>
                  <a:pt x="2056983" y="384935"/>
                </a:lnTo>
                <a:lnTo>
                  <a:pt x="2003795" y="397113"/>
                </a:lnTo>
                <a:lnTo>
                  <a:pt x="1943684" y="410993"/>
                </a:lnTo>
                <a:lnTo>
                  <a:pt x="1881520" y="432224"/>
                </a:lnTo>
                <a:lnTo>
                  <a:pt x="1820150" y="454855"/>
                </a:lnTo>
                <a:lnTo>
                  <a:pt x="1765861" y="471054"/>
                </a:lnTo>
                <a:lnTo>
                  <a:pt x="1726899" y="480521"/>
                </a:lnTo>
                <a:lnTo>
                  <a:pt x="1740637" y="473301"/>
                </a:lnTo>
                <a:lnTo>
                  <a:pt x="1787744" y="460178"/>
                </a:lnTo>
                <a:lnTo>
                  <a:pt x="1846054" y="447420"/>
                </a:lnTo>
                <a:lnTo>
                  <a:pt x="1890704" y="438980"/>
                </a:lnTo>
                <a:lnTo>
                  <a:pt x="1938560" y="430561"/>
                </a:lnTo>
                <a:lnTo>
                  <a:pt x="1987842" y="422150"/>
                </a:lnTo>
                <a:lnTo>
                  <a:pt x="2034022" y="417478"/>
                </a:lnTo>
                <a:lnTo>
                  <a:pt x="2095657" y="414847"/>
                </a:lnTo>
                <a:lnTo>
                  <a:pt x="2149402" y="414068"/>
                </a:lnTo>
                <a:lnTo>
                  <a:pt x="2166675" y="413959"/>
                </a:lnTo>
                <a:lnTo>
                  <a:pt x="2171188" y="415287"/>
                </a:lnTo>
                <a:lnTo>
                  <a:pt x="2167193" y="417572"/>
                </a:lnTo>
                <a:lnTo>
                  <a:pt x="2117156" y="431305"/>
                </a:lnTo>
                <a:lnTo>
                  <a:pt x="2063021" y="443378"/>
                </a:lnTo>
                <a:lnTo>
                  <a:pt x="2019347" y="451657"/>
                </a:lnTo>
                <a:lnTo>
                  <a:pt x="1973325" y="460005"/>
                </a:lnTo>
                <a:lnTo>
                  <a:pt x="1929528" y="468384"/>
                </a:lnTo>
                <a:lnTo>
                  <a:pt x="1872190" y="480976"/>
                </a:lnTo>
                <a:lnTo>
                  <a:pt x="1819720" y="493577"/>
                </a:lnTo>
                <a:lnTo>
                  <a:pt x="1811028" y="493576"/>
                </a:lnTo>
                <a:lnTo>
                  <a:pt x="1808035" y="490775"/>
                </a:lnTo>
                <a:lnTo>
                  <a:pt x="1808841" y="486106"/>
                </a:lnTo>
                <a:lnTo>
                  <a:pt x="1824677" y="477183"/>
                </a:lnTo>
                <a:lnTo>
                  <a:pt x="1887184" y="460042"/>
                </a:lnTo>
                <a:lnTo>
                  <a:pt x="1929993" y="451594"/>
                </a:lnTo>
                <a:lnTo>
                  <a:pt x="1978432" y="443170"/>
                </a:lnTo>
                <a:lnTo>
                  <a:pt x="2032641" y="434757"/>
                </a:lnTo>
                <a:lnTo>
                  <a:pt x="2085680" y="430084"/>
                </a:lnTo>
                <a:lnTo>
                  <a:pt x="2135864" y="428008"/>
                </a:lnTo>
                <a:lnTo>
                  <a:pt x="2181512" y="427085"/>
                </a:lnTo>
                <a:lnTo>
                  <a:pt x="2236546" y="419229"/>
                </a:lnTo>
                <a:lnTo>
                  <a:pt x="2173798" y="425132"/>
                </a:lnTo>
                <a:lnTo>
                  <a:pt x="2121977" y="432679"/>
                </a:lnTo>
                <a:lnTo>
                  <a:pt x="2080565" y="439899"/>
                </a:lnTo>
                <a:lnTo>
                  <a:pt x="2035549" y="447776"/>
                </a:lnTo>
                <a:lnTo>
                  <a:pt x="1992198" y="455946"/>
                </a:lnTo>
                <a:lnTo>
                  <a:pt x="1949587" y="464246"/>
                </a:lnTo>
                <a:lnTo>
                  <a:pt x="1893696" y="476793"/>
                </a:lnTo>
                <a:lnTo>
                  <a:pt x="1878554" y="480986"/>
                </a:lnTo>
                <a:lnTo>
                  <a:pt x="1874062" y="480981"/>
                </a:lnTo>
                <a:lnTo>
                  <a:pt x="1876669" y="478176"/>
                </a:lnTo>
                <a:lnTo>
                  <a:pt x="1895907" y="468990"/>
                </a:lnTo>
                <a:lnTo>
                  <a:pt x="1947510" y="455944"/>
                </a:lnTo>
                <a:lnTo>
                  <a:pt x="1991819" y="447438"/>
                </a:lnTo>
                <a:lnTo>
                  <a:pt x="2039525" y="442724"/>
                </a:lnTo>
                <a:lnTo>
                  <a:pt x="2087338" y="439228"/>
                </a:lnTo>
                <a:lnTo>
                  <a:pt x="2131933" y="433005"/>
                </a:lnTo>
                <a:lnTo>
                  <a:pt x="2175096" y="429306"/>
                </a:lnTo>
                <a:lnTo>
                  <a:pt x="2235033" y="427224"/>
                </a:lnTo>
                <a:lnTo>
                  <a:pt x="2253176" y="426931"/>
                </a:lnTo>
                <a:lnTo>
                  <a:pt x="2259668" y="425336"/>
                </a:lnTo>
                <a:lnTo>
                  <a:pt x="2258394" y="422871"/>
                </a:lnTo>
                <a:lnTo>
                  <a:pt x="2251942" y="419827"/>
                </a:lnTo>
                <a:lnTo>
                  <a:pt x="2189869" y="414943"/>
                </a:lnTo>
                <a:lnTo>
                  <a:pt x="2145755" y="414275"/>
                </a:lnTo>
                <a:lnTo>
                  <a:pt x="2094401" y="417713"/>
                </a:lnTo>
                <a:lnTo>
                  <a:pt x="2037496" y="423910"/>
                </a:lnTo>
                <a:lnTo>
                  <a:pt x="1974855" y="431333"/>
                </a:lnTo>
                <a:lnTo>
                  <a:pt x="1942464" y="435273"/>
                </a:lnTo>
                <a:lnTo>
                  <a:pt x="1909666" y="439301"/>
                </a:lnTo>
                <a:lnTo>
                  <a:pt x="1876595" y="443386"/>
                </a:lnTo>
                <a:lnTo>
                  <a:pt x="1817440" y="455396"/>
                </a:lnTo>
                <a:lnTo>
                  <a:pt x="1763137" y="467269"/>
                </a:lnTo>
                <a:lnTo>
                  <a:pt x="1710990" y="472546"/>
                </a:lnTo>
                <a:lnTo>
                  <a:pt x="1654461" y="482209"/>
                </a:lnTo>
                <a:lnTo>
                  <a:pt x="1649034" y="476193"/>
                </a:lnTo>
                <a:lnTo>
                  <a:pt x="1651018" y="463780"/>
                </a:lnTo>
                <a:lnTo>
                  <a:pt x="1657943" y="447100"/>
                </a:lnTo>
                <a:lnTo>
                  <a:pt x="1684313" y="421097"/>
                </a:lnTo>
                <a:lnTo>
                  <a:pt x="1746000" y="390709"/>
                </a:lnTo>
                <a:lnTo>
                  <a:pt x="1798615" y="372691"/>
                </a:lnTo>
                <a:lnTo>
                  <a:pt x="1854680" y="355345"/>
                </a:lnTo>
                <a:lnTo>
                  <a:pt x="1912278" y="342034"/>
                </a:lnTo>
                <a:lnTo>
                  <a:pt x="1970559" y="331449"/>
                </a:lnTo>
                <a:lnTo>
                  <a:pt x="2029142" y="322076"/>
                </a:lnTo>
                <a:lnTo>
                  <a:pt x="2080390" y="316977"/>
                </a:lnTo>
                <a:lnTo>
                  <a:pt x="2126510" y="314710"/>
                </a:lnTo>
                <a:lnTo>
                  <a:pt x="2189045" y="312034"/>
                </a:lnTo>
                <a:lnTo>
                  <a:pt x="2225627" y="305794"/>
                </a:lnTo>
                <a:lnTo>
                  <a:pt x="2163848" y="322153"/>
                </a:lnTo>
                <a:lnTo>
                  <a:pt x="2113271" y="334159"/>
                </a:lnTo>
                <a:lnTo>
                  <a:pt x="2069693" y="342422"/>
                </a:lnTo>
                <a:lnTo>
                  <a:pt x="2026048" y="354498"/>
                </a:lnTo>
                <a:lnTo>
                  <a:pt x="1981906" y="367802"/>
                </a:lnTo>
                <a:lnTo>
                  <a:pt x="1934275" y="378384"/>
                </a:lnTo>
                <a:lnTo>
                  <a:pt x="1873597" y="392215"/>
                </a:lnTo>
                <a:lnTo>
                  <a:pt x="1826828" y="405184"/>
                </a:lnTo>
                <a:lnTo>
                  <a:pt x="1824171" y="402433"/>
                </a:lnTo>
                <a:lnTo>
                  <a:pt x="1839893" y="384438"/>
                </a:lnTo>
                <a:lnTo>
                  <a:pt x="1888117" y="362884"/>
                </a:lnTo>
                <a:lnTo>
                  <a:pt x="1934143" y="348653"/>
                </a:lnTo>
                <a:lnTo>
                  <a:pt x="1985878" y="334391"/>
                </a:lnTo>
                <a:lnTo>
                  <a:pt x="2036884" y="323384"/>
                </a:lnTo>
                <a:lnTo>
                  <a:pt x="2091301" y="313823"/>
                </a:lnTo>
                <a:lnTo>
                  <a:pt x="2146766" y="306306"/>
                </a:lnTo>
                <a:lnTo>
                  <a:pt x="2199429" y="302964"/>
                </a:lnTo>
                <a:lnTo>
                  <a:pt x="2247112" y="297745"/>
                </a:lnTo>
                <a:lnTo>
                  <a:pt x="2309594" y="290667"/>
                </a:lnTo>
                <a:lnTo>
                  <a:pt x="2328094" y="289673"/>
                </a:lnTo>
                <a:lnTo>
                  <a:pt x="2330623" y="290412"/>
                </a:lnTo>
                <a:lnTo>
                  <a:pt x="2271706" y="301660"/>
                </a:lnTo>
                <a:lnTo>
                  <a:pt x="2229747" y="309303"/>
                </a:lnTo>
                <a:lnTo>
                  <a:pt x="2178418" y="317369"/>
                </a:lnTo>
                <a:lnTo>
                  <a:pt x="2122924" y="329358"/>
                </a:lnTo>
                <a:lnTo>
                  <a:pt x="2065580" y="344023"/>
                </a:lnTo>
                <a:lnTo>
                  <a:pt x="2007412" y="359879"/>
                </a:lnTo>
                <a:lnTo>
                  <a:pt x="1948879" y="376263"/>
                </a:lnTo>
                <a:lnTo>
                  <a:pt x="1892985" y="391481"/>
                </a:lnTo>
                <a:lnTo>
                  <a:pt x="1844800" y="402914"/>
                </a:lnTo>
                <a:lnTo>
                  <a:pt x="1784993" y="417225"/>
                </a:lnTo>
                <a:lnTo>
                  <a:pt x="1773871" y="416064"/>
                </a:lnTo>
                <a:lnTo>
                  <a:pt x="1767857" y="411088"/>
                </a:lnTo>
                <a:lnTo>
                  <a:pt x="1765248" y="403568"/>
                </a:lnTo>
                <a:lnTo>
                  <a:pt x="1767711" y="394354"/>
                </a:lnTo>
                <a:lnTo>
                  <a:pt x="1781653" y="372910"/>
                </a:lnTo>
                <a:lnTo>
                  <a:pt x="1826508" y="337215"/>
                </a:lnTo>
                <a:lnTo>
                  <a:pt x="1871745" y="312500"/>
                </a:lnTo>
                <a:lnTo>
                  <a:pt x="1925932" y="288911"/>
                </a:lnTo>
                <a:lnTo>
                  <a:pt x="1987365" y="269088"/>
                </a:lnTo>
                <a:lnTo>
                  <a:pt x="2019434" y="259881"/>
                </a:lnTo>
                <a:lnTo>
                  <a:pt x="2052018" y="250942"/>
                </a:lnTo>
                <a:lnTo>
                  <a:pt x="2084946" y="242180"/>
                </a:lnTo>
                <a:lnTo>
                  <a:pt x="2118102" y="234939"/>
                </a:lnTo>
                <a:lnTo>
                  <a:pt x="2151411" y="228712"/>
                </a:lnTo>
                <a:lnTo>
                  <a:pt x="2184822" y="223159"/>
                </a:lnTo>
                <a:lnTo>
                  <a:pt x="2218301" y="218056"/>
                </a:lnTo>
                <a:lnTo>
                  <a:pt x="2251825" y="213254"/>
                </a:lnTo>
                <a:lnTo>
                  <a:pt x="2285379" y="208652"/>
                </a:lnTo>
                <a:lnTo>
                  <a:pt x="2345072" y="199804"/>
                </a:lnTo>
                <a:lnTo>
                  <a:pt x="2396813" y="191202"/>
                </a:lnTo>
                <a:lnTo>
                  <a:pt x="2457439" y="179886"/>
                </a:lnTo>
                <a:lnTo>
                  <a:pt x="2498278" y="175911"/>
                </a:lnTo>
                <a:lnTo>
                  <a:pt x="2444812" y="174457"/>
                </a:lnTo>
                <a:lnTo>
                  <a:pt x="2390737" y="174302"/>
                </a:lnTo>
                <a:lnTo>
                  <a:pt x="2347078" y="178001"/>
                </a:lnTo>
                <a:lnTo>
                  <a:pt x="2299662" y="184313"/>
                </a:lnTo>
                <a:lnTo>
                  <a:pt x="2250576" y="191788"/>
                </a:lnTo>
                <a:lnTo>
                  <a:pt x="2204482" y="203513"/>
                </a:lnTo>
                <a:lnTo>
                  <a:pt x="2160653" y="216661"/>
                </a:lnTo>
                <a:lnTo>
                  <a:pt x="2117830" y="227174"/>
                </a:lnTo>
                <a:lnTo>
                  <a:pt x="2054350" y="240966"/>
                </a:lnTo>
                <a:lnTo>
                  <a:pt x="2045882" y="239732"/>
                </a:lnTo>
                <a:lnTo>
                  <a:pt x="2045840" y="234708"/>
                </a:lnTo>
                <a:lnTo>
                  <a:pt x="2051414" y="227157"/>
                </a:lnTo>
                <a:lnTo>
                  <a:pt x="2092718" y="203144"/>
                </a:lnTo>
                <a:lnTo>
                  <a:pt x="2156001" y="184981"/>
                </a:lnTo>
                <a:lnTo>
                  <a:pt x="2203534" y="175277"/>
                </a:lnTo>
                <a:lnTo>
                  <a:pt x="2252671" y="166296"/>
                </a:lnTo>
                <a:lnTo>
                  <a:pt x="2302523" y="157635"/>
                </a:lnTo>
                <a:lnTo>
                  <a:pt x="2356426" y="149117"/>
                </a:lnTo>
                <a:lnTo>
                  <a:pt x="2410263" y="140663"/>
                </a:lnTo>
                <a:lnTo>
                  <a:pt x="2457533" y="132237"/>
                </a:lnTo>
                <a:lnTo>
                  <a:pt x="2516826" y="126310"/>
                </a:lnTo>
                <a:lnTo>
                  <a:pt x="2563184" y="117863"/>
                </a:lnTo>
                <a:lnTo>
                  <a:pt x="2567184" y="114244"/>
                </a:lnTo>
                <a:lnTo>
                  <a:pt x="2564249" y="110432"/>
                </a:lnTo>
                <a:lnTo>
                  <a:pt x="2556689" y="106489"/>
                </a:lnTo>
                <a:lnTo>
                  <a:pt x="2519283" y="100941"/>
                </a:lnTo>
                <a:lnTo>
                  <a:pt x="2466025" y="105988"/>
                </a:lnTo>
                <a:lnTo>
                  <a:pt x="2422558" y="112624"/>
                </a:lnTo>
                <a:lnTo>
                  <a:pt x="2375226" y="120242"/>
                </a:lnTo>
                <a:lnTo>
                  <a:pt x="2326178" y="128296"/>
                </a:lnTo>
                <a:lnTo>
                  <a:pt x="2276367" y="140280"/>
                </a:lnTo>
                <a:lnTo>
                  <a:pt x="2226216" y="154943"/>
                </a:lnTo>
                <a:lnTo>
                  <a:pt x="2175915" y="170798"/>
                </a:lnTo>
                <a:lnTo>
                  <a:pt x="2113734" y="195472"/>
                </a:lnTo>
                <a:lnTo>
                  <a:pt x="2059828" y="213832"/>
                </a:lnTo>
                <a:lnTo>
                  <a:pt x="2055137" y="213239"/>
                </a:lnTo>
                <a:lnTo>
                  <a:pt x="2068600" y="201376"/>
                </a:lnTo>
                <a:lnTo>
                  <a:pt x="2115551" y="177765"/>
                </a:lnTo>
                <a:lnTo>
                  <a:pt x="2173815" y="153029"/>
                </a:lnTo>
                <a:lnTo>
                  <a:pt x="2218454" y="140067"/>
                </a:lnTo>
                <a:lnTo>
                  <a:pt x="2264906" y="129638"/>
                </a:lnTo>
                <a:lnTo>
                  <a:pt x="2308894" y="120334"/>
                </a:lnTo>
                <a:lnTo>
                  <a:pt x="2351788" y="111530"/>
                </a:lnTo>
                <a:lnTo>
                  <a:pt x="2411573" y="102434"/>
                </a:lnTo>
                <a:lnTo>
                  <a:pt x="2461034" y="96004"/>
                </a:lnTo>
                <a:lnTo>
                  <a:pt x="2477764" y="91846"/>
                </a:lnTo>
                <a:lnTo>
                  <a:pt x="2431443" y="96854"/>
                </a:lnTo>
                <a:lnTo>
                  <a:pt x="2374948" y="101821"/>
                </a:lnTo>
                <a:lnTo>
                  <a:pt x="2313856" y="115898"/>
                </a:lnTo>
                <a:lnTo>
                  <a:pt x="2251403" y="134075"/>
                </a:lnTo>
                <a:lnTo>
                  <a:pt x="2188546" y="148331"/>
                </a:lnTo>
                <a:lnTo>
                  <a:pt x="2129303" y="161426"/>
                </a:lnTo>
                <a:lnTo>
                  <a:pt x="2111258" y="165696"/>
                </a:lnTo>
                <a:lnTo>
                  <a:pt x="2106231" y="164341"/>
                </a:lnTo>
                <a:lnTo>
                  <a:pt x="2109883" y="159236"/>
                </a:lnTo>
                <a:lnTo>
                  <a:pt x="2148481" y="135711"/>
                </a:lnTo>
                <a:lnTo>
                  <a:pt x="2208005" y="114734"/>
                </a:lnTo>
                <a:lnTo>
                  <a:pt x="2256060" y="104373"/>
                </a:lnTo>
                <a:lnTo>
                  <a:pt x="2310098" y="95099"/>
                </a:lnTo>
                <a:lnTo>
                  <a:pt x="2363061" y="86308"/>
                </a:lnTo>
                <a:lnTo>
                  <a:pt x="2413211" y="77733"/>
                </a:lnTo>
                <a:lnTo>
                  <a:pt x="2458844" y="69253"/>
                </a:lnTo>
                <a:lnTo>
                  <a:pt x="2502468" y="64550"/>
                </a:lnTo>
                <a:lnTo>
                  <a:pt x="2546601" y="62460"/>
                </a:lnTo>
                <a:lnTo>
                  <a:pt x="2603287" y="62684"/>
                </a:lnTo>
                <a:lnTo>
                  <a:pt x="2602323" y="64853"/>
                </a:lnTo>
                <a:lnTo>
                  <a:pt x="2550458" y="78399"/>
                </a:lnTo>
                <a:lnTo>
                  <a:pt x="2493004" y="90439"/>
                </a:lnTo>
                <a:lnTo>
                  <a:pt x="2448554" y="102445"/>
                </a:lnTo>
                <a:lnTo>
                  <a:pt x="2400786" y="115718"/>
                </a:lnTo>
                <a:lnTo>
                  <a:pt x="2351544" y="126286"/>
                </a:lnTo>
                <a:lnTo>
                  <a:pt x="2305382" y="143121"/>
                </a:lnTo>
                <a:lnTo>
                  <a:pt x="2261522" y="163209"/>
                </a:lnTo>
                <a:lnTo>
                  <a:pt x="2198858" y="188866"/>
                </a:lnTo>
                <a:lnTo>
                  <a:pt x="2146988" y="207362"/>
                </a:lnTo>
                <a:lnTo>
                  <a:pt x="2122961" y="222107"/>
                </a:lnTo>
                <a:lnTo>
                  <a:pt x="2122437" y="227159"/>
                </a:lnTo>
                <a:lnTo>
                  <a:pt x="2129090" y="230528"/>
                </a:lnTo>
                <a:lnTo>
                  <a:pt x="2155158" y="232870"/>
                </a:lnTo>
                <a:lnTo>
                  <a:pt x="2210606" y="226314"/>
                </a:lnTo>
                <a:lnTo>
                  <a:pt x="2255815" y="219325"/>
                </a:lnTo>
                <a:lnTo>
                  <a:pt x="2303919" y="215285"/>
                </a:lnTo>
                <a:lnTo>
                  <a:pt x="2356113" y="213490"/>
                </a:lnTo>
                <a:lnTo>
                  <a:pt x="2416659" y="212692"/>
                </a:lnTo>
                <a:lnTo>
                  <a:pt x="2477184" y="212337"/>
                </a:lnTo>
                <a:lnTo>
                  <a:pt x="2535363" y="212180"/>
                </a:lnTo>
                <a:lnTo>
                  <a:pt x="2589233" y="212109"/>
                </a:lnTo>
                <a:lnTo>
                  <a:pt x="2637453" y="215813"/>
                </a:lnTo>
                <a:lnTo>
                  <a:pt x="2700236" y="222037"/>
                </a:lnTo>
                <a:lnTo>
                  <a:pt x="2750586" y="227617"/>
                </a:lnTo>
                <a:lnTo>
                  <a:pt x="2764950" y="230833"/>
                </a:lnTo>
                <a:lnTo>
                  <a:pt x="2770325" y="234377"/>
                </a:lnTo>
                <a:lnTo>
                  <a:pt x="2769706" y="238141"/>
                </a:lnTo>
                <a:lnTo>
                  <a:pt x="2765091" y="242051"/>
                </a:lnTo>
                <a:lnTo>
                  <a:pt x="2711755" y="254245"/>
                </a:lnTo>
                <a:lnTo>
                  <a:pt x="2668563" y="262552"/>
                </a:lnTo>
                <a:lnTo>
                  <a:pt x="2626023" y="270913"/>
                </a:lnTo>
                <a:lnTo>
                  <a:pt x="2583773" y="279298"/>
                </a:lnTo>
                <a:lnTo>
                  <a:pt x="2534183" y="291428"/>
                </a:lnTo>
                <a:lnTo>
                  <a:pt x="2480862" y="306156"/>
                </a:lnTo>
                <a:lnTo>
                  <a:pt x="2429151" y="322040"/>
                </a:lnTo>
                <a:lnTo>
                  <a:pt x="2381892" y="338436"/>
                </a:lnTo>
                <a:lnTo>
                  <a:pt x="2319649" y="359681"/>
                </a:lnTo>
                <a:lnTo>
                  <a:pt x="2265724" y="374846"/>
                </a:lnTo>
                <a:lnTo>
                  <a:pt x="2241095" y="381048"/>
                </a:lnTo>
                <a:lnTo>
                  <a:pt x="2240409" y="380740"/>
                </a:lnTo>
                <a:lnTo>
                  <a:pt x="2299265" y="358900"/>
                </a:lnTo>
                <a:lnTo>
                  <a:pt x="2338637" y="345948"/>
                </a:lnTo>
                <a:lnTo>
                  <a:pt x="2388817" y="335523"/>
                </a:lnTo>
                <a:lnTo>
                  <a:pt x="2440065" y="329956"/>
                </a:lnTo>
                <a:lnTo>
                  <a:pt x="2492255" y="327482"/>
                </a:lnTo>
                <a:lnTo>
                  <a:pt x="2548131" y="326382"/>
                </a:lnTo>
                <a:lnTo>
                  <a:pt x="2601911" y="322159"/>
                </a:lnTo>
                <a:lnTo>
                  <a:pt x="2653825" y="318414"/>
                </a:lnTo>
                <a:lnTo>
                  <a:pt x="2704910" y="321418"/>
                </a:lnTo>
                <a:lnTo>
                  <a:pt x="2767533" y="324292"/>
                </a:lnTo>
                <a:lnTo>
                  <a:pt x="2773447" y="327497"/>
                </a:lnTo>
                <a:lnTo>
                  <a:pt x="2770387" y="332435"/>
                </a:lnTo>
                <a:lnTo>
                  <a:pt x="2761344" y="338528"/>
                </a:lnTo>
                <a:lnTo>
                  <a:pt x="2715157" y="347103"/>
                </a:lnTo>
                <a:lnTo>
                  <a:pt x="2657120" y="356335"/>
                </a:lnTo>
                <a:lnTo>
                  <a:pt x="2612534" y="363950"/>
                </a:lnTo>
                <a:lnTo>
                  <a:pt x="2564706" y="373403"/>
                </a:lnTo>
                <a:lnTo>
                  <a:pt x="2515437" y="386943"/>
                </a:lnTo>
                <a:lnTo>
                  <a:pt x="2465527" y="402298"/>
                </a:lnTo>
                <a:lnTo>
                  <a:pt x="2416734" y="417059"/>
                </a:lnTo>
                <a:lnTo>
                  <a:pt x="2371704" y="428288"/>
                </a:lnTo>
                <a:lnTo>
                  <a:pt x="2328348" y="437948"/>
                </a:lnTo>
                <a:lnTo>
                  <a:pt x="2306982" y="442484"/>
                </a:lnTo>
                <a:lnTo>
                  <a:pt x="2295539" y="441307"/>
                </a:lnTo>
                <a:lnTo>
                  <a:pt x="2290712" y="436319"/>
                </a:lnTo>
                <a:lnTo>
                  <a:pt x="2290295" y="428793"/>
                </a:lnTo>
                <a:lnTo>
                  <a:pt x="2297020" y="422375"/>
                </a:lnTo>
                <a:lnTo>
                  <a:pt x="2358131" y="398276"/>
                </a:lnTo>
                <a:lnTo>
                  <a:pt x="2420922" y="378812"/>
                </a:lnTo>
                <a:lnTo>
                  <a:pt x="2468340" y="368804"/>
                </a:lnTo>
                <a:lnTo>
                  <a:pt x="2517427" y="359687"/>
                </a:lnTo>
                <a:lnTo>
                  <a:pt x="2567256" y="350967"/>
                </a:lnTo>
                <a:lnTo>
                  <a:pt x="2617414" y="343823"/>
                </a:lnTo>
                <a:lnTo>
                  <a:pt x="2667719" y="340648"/>
                </a:lnTo>
                <a:lnTo>
                  <a:pt x="2729902" y="338861"/>
                </a:lnTo>
                <a:lnTo>
                  <a:pt x="2735754" y="340011"/>
                </a:lnTo>
                <a:lnTo>
                  <a:pt x="2732653" y="342177"/>
                </a:lnTo>
                <a:lnTo>
                  <a:pt x="2677357" y="355719"/>
                </a:lnTo>
                <a:lnTo>
                  <a:pt x="2635534" y="359941"/>
                </a:lnTo>
                <a:lnTo>
                  <a:pt x="2588935" y="364619"/>
                </a:lnTo>
                <a:lnTo>
                  <a:pt x="2540211" y="376035"/>
                </a:lnTo>
                <a:lnTo>
                  <a:pt x="2490544" y="386712"/>
                </a:lnTo>
                <a:lnTo>
                  <a:pt x="2440458" y="397526"/>
                </a:lnTo>
                <a:lnTo>
                  <a:pt x="2390185" y="411670"/>
                </a:lnTo>
                <a:lnTo>
                  <a:pt x="2339830" y="423559"/>
                </a:lnTo>
                <a:lnTo>
                  <a:pt x="2293639" y="433511"/>
                </a:lnTo>
                <a:lnTo>
                  <a:pt x="2244012" y="446988"/>
                </a:lnTo>
                <a:lnTo>
                  <a:pt x="2216038" y="455596"/>
                </a:lnTo>
                <a:lnTo>
                  <a:pt x="2212500" y="455650"/>
                </a:lnTo>
                <a:lnTo>
                  <a:pt x="2223509" y="448241"/>
                </a:lnTo>
                <a:lnTo>
                  <a:pt x="2285600" y="426463"/>
                </a:lnTo>
                <a:lnTo>
                  <a:pt x="2342474" y="413775"/>
                </a:lnTo>
                <a:lnTo>
                  <a:pt x="2384453" y="405353"/>
                </a:lnTo>
                <a:lnTo>
                  <a:pt x="2431123" y="396940"/>
                </a:lnTo>
                <a:lnTo>
                  <a:pt x="2483612" y="392268"/>
                </a:lnTo>
                <a:lnTo>
                  <a:pt x="2536820" y="390191"/>
                </a:lnTo>
                <a:lnTo>
                  <a:pt x="2583811" y="389268"/>
                </a:lnTo>
                <a:lnTo>
                  <a:pt x="2628040" y="385123"/>
                </a:lnTo>
                <a:lnTo>
                  <a:pt x="2671040" y="380012"/>
                </a:lnTo>
                <a:lnTo>
                  <a:pt x="2723416" y="378536"/>
                </a:lnTo>
                <a:lnTo>
                  <a:pt x="2725828" y="380467"/>
                </a:lnTo>
                <a:lnTo>
                  <a:pt x="2723234" y="383154"/>
                </a:lnTo>
                <a:lnTo>
                  <a:pt x="2672741" y="393629"/>
                </a:lnTo>
                <a:lnTo>
                  <a:pt x="2630215" y="401534"/>
                </a:lnTo>
                <a:lnTo>
                  <a:pt x="2566901" y="413859"/>
                </a:lnTo>
                <a:lnTo>
                  <a:pt x="2503789" y="426382"/>
                </a:lnTo>
                <a:lnTo>
                  <a:pt x="2440737" y="438963"/>
                </a:lnTo>
                <a:lnTo>
                  <a:pt x="2377702" y="451560"/>
                </a:lnTo>
                <a:lnTo>
                  <a:pt x="2314672" y="464163"/>
                </a:lnTo>
                <a:lnTo>
                  <a:pt x="2285259" y="468365"/>
                </a:lnTo>
                <a:lnTo>
                  <a:pt x="2285259" y="465563"/>
                </a:lnTo>
                <a:lnTo>
                  <a:pt x="2290861" y="460895"/>
                </a:lnTo>
                <a:lnTo>
                  <a:pt x="2341508" y="443338"/>
                </a:lnTo>
                <a:lnTo>
                  <a:pt x="2397478" y="432003"/>
                </a:lnTo>
                <a:lnTo>
                  <a:pt x="2459815" y="428023"/>
                </a:lnTo>
                <a:lnTo>
                  <a:pt x="2506635" y="427092"/>
                </a:lnTo>
                <a:lnTo>
                  <a:pt x="2555456" y="426678"/>
                </a:lnTo>
                <a:lnTo>
                  <a:pt x="2603765" y="426494"/>
                </a:lnTo>
                <a:lnTo>
                  <a:pt x="2648580" y="426412"/>
                </a:lnTo>
                <a:lnTo>
                  <a:pt x="2706490" y="426366"/>
                </a:lnTo>
                <a:lnTo>
                  <a:pt x="2759130" y="433044"/>
                </a:lnTo>
                <a:lnTo>
                  <a:pt x="2765044" y="436414"/>
                </a:lnTo>
                <a:lnTo>
                  <a:pt x="2763384" y="440061"/>
                </a:lnTo>
                <a:lnTo>
                  <a:pt x="2756676" y="443893"/>
                </a:lnTo>
                <a:lnTo>
                  <a:pt x="2695589" y="450043"/>
                </a:lnTo>
                <a:lnTo>
                  <a:pt x="2635137" y="452509"/>
                </a:lnTo>
                <a:lnTo>
                  <a:pt x="2588758" y="458050"/>
                </a:lnTo>
                <a:lnTo>
                  <a:pt x="2536397" y="465181"/>
                </a:lnTo>
                <a:lnTo>
                  <a:pt x="2481846" y="471618"/>
                </a:lnTo>
                <a:lnTo>
                  <a:pt x="2429589" y="474479"/>
                </a:lnTo>
                <a:lnTo>
                  <a:pt x="2374617" y="479486"/>
                </a:lnTo>
                <a:lnTo>
                  <a:pt x="2320305" y="486379"/>
                </a:lnTo>
                <a:lnTo>
                  <a:pt x="2272823" y="494112"/>
                </a:lnTo>
                <a:lnTo>
                  <a:pt x="2213411" y="506340"/>
                </a:lnTo>
                <a:lnTo>
                  <a:pt x="2203746" y="506286"/>
                </a:lnTo>
                <a:lnTo>
                  <a:pt x="2200104" y="503450"/>
                </a:lnTo>
                <a:lnTo>
                  <a:pt x="2200477" y="498757"/>
                </a:lnTo>
                <a:lnTo>
                  <a:pt x="2215831" y="489809"/>
                </a:lnTo>
                <a:lnTo>
                  <a:pt x="2278029" y="472652"/>
                </a:lnTo>
                <a:lnTo>
                  <a:pt x="2320796" y="467936"/>
                </a:lnTo>
                <a:lnTo>
                  <a:pt x="2367816" y="465840"/>
                </a:lnTo>
                <a:lnTo>
                  <a:pt x="2416725" y="464908"/>
                </a:lnTo>
                <a:lnTo>
                  <a:pt x="2470210" y="464494"/>
                </a:lnTo>
                <a:lnTo>
                  <a:pt x="2525261" y="464310"/>
                </a:lnTo>
                <a:lnTo>
                  <a:pt x="2577740" y="464228"/>
                </a:lnTo>
                <a:lnTo>
                  <a:pt x="2625341" y="467927"/>
                </a:lnTo>
                <a:lnTo>
                  <a:pt x="2669841" y="472839"/>
                </a:lnTo>
                <a:lnTo>
                  <a:pt x="2721660" y="475604"/>
                </a:lnTo>
                <a:lnTo>
                  <a:pt x="2721856" y="475992"/>
                </a:lnTo>
                <a:lnTo>
                  <a:pt x="2667348" y="476666"/>
                </a:lnTo>
                <a:lnTo>
                  <a:pt x="2618677" y="476738"/>
                </a:lnTo>
                <a:lnTo>
                  <a:pt x="2559125" y="476760"/>
                </a:lnTo>
                <a:lnTo>
                  <a:pt x="2512957" y="476764"/>
                </a:lnTo>
                <a:lnTo>
                  <a:pt x="2460690" y="480501"/>
                </a:lnTo>
                <a:lnTo>
                  <a:pt x="2404780" y="485430"/>
                </a:lnTo>
                <a:lnTo>
                  <a:pt x="2347250" y="487621"/>
                </a:lnTo>
                <a:lnTo>
                  <a:pt x="2292735" y="492329"/>
                </a:lnTo>
                <a:lnTo>
                  <a:pt x="2241895" y="499091"/>
                </a:lnTo>
                <a:lnTo>
                  <a:pt x="2195955" y="506764"/>
                </a:lnTo>
                <a:lnTo>
                  <a:pt x="2137413" y="512267"/>
                </a:lnTo>
                <a:lnTo>
                  <a:pt x="2129270" y="506037"/>
                </a:lnTo>
                <a:lnTo>
                  <a:pt x="2128043" y="494880"/>
                </a:lnTo>
                <a:lnTo>
                  <a:pt x="2131427" y="480439"/>
                </a:lnTo>
                <a:lnTo>
                  <a:pt x="2140686" y="468010"/>
                </a:lnTo>
                <a:lnTo>
                  <a:pt x="2169649" y="446732"/>
                </a:lnTo>
                <a:lnTo>
                  <a:pt x="2232018" y="425694"/>
                </a:lnTo>
                <a:lnTo>
                  <a:pt x="2279337" y="411584"/>
                </a:lnTo>
                <a:lnTo>
                  <a:pt x="2329781" y="397375"/>
                </a:lnTo>
                <a:lnTo>
                  <a:pt x="2384881" y="386392"/>
                </a:lnTo>
                <a:lnTo>
                  <a:pt x="2438316" y="380576"/>
                </a:lnTo>
                <a:lnTo>
                  <a:pt x="2490077" y="376591"/>
                </a:lnTo>
                <a:lnTo>
                  <a:pt x="2541094" y="370151"/>
                </a:lnTo>
                <a:lnTo>
                  <a:pt x="2588045" y="366355"/>
                </a:lnTo>
                <a:lnTo>
                  <a:pt x="2650115" y="364218"/>
                </a:lnTo>
                <a:lnTo>
                  <a:pt x="2675249" y="363718"/>
                </a:lnTo>
                <a:lnTo>
                  <a:pt x="2630795" y="363398"/>
                </a:lnTo>
                <a:lnTo>
                  <a:pt x="2579825" y="364754"/>
                </a:lnTo>
                <a:lnTo>
                  <a:pt x="2529160" y="370026"/>
                </a:lnTo>
                <a:lnTo>
                  <a:pt x="2474894" y="377038"/>
                </a:lnTo>
                <a:lnTo>
                  <a:pt x="2418096" y="384823"/>
                </a:lnTo>
                <a:lnTo>
                  <a:pt x="2360171" y="392951"/>
                </a:lnTo>
                <a:lnTo>
                  <a:pt x="2305481" y="404968"/>
                </a:lnTo>
                <a:lnTo>
                  <a:pt x="2253162" y="418246"/>
                </a:lnTo>
                <a:lnTo>
                  <a:pt x="2201897" y="428816"/>
                </a:lnTo>
                <a:lnTo>
                  <a:pt x="2139173" y="442640"/>
                </a:lnTo>
                <a:lnTo>
                  <a:pt x="2091798" y="455607"/>
                </a:lnTo>
                <a:lnTo>
                  <a:pt x="2083453" y="454257"/>
                </a:lnTo>
                <a:lnTo>
                  <a:pt x="2079291" y="449155"/>
                </a:lnTo>
                <a:lnTo>
                  <a:pt x="2077917" y="441552"/>
                </a:lnTo>
                <a:lnTo>
                  <a:pt x="2082603" y="433682"/>
                </a:lnTo>
                <a:lnTo>
                  <a:pt x="2102750" y="417468"/>
                </a:lnTo>
                <a:lnTo>
                  <a:pt x="2152281" y="392591"/>
                </a:lnTo>
                <a:lnTo>
                  <a:pt x="2194877" y="375862"/>
                </a:lnTo>
                <a:lnTo>
                  <a:pt x="2243222" y="359090"/>
                </a:lnTo>
                <a:lnTo>
                  <a:pt x="2297389" y="342298"/>
                </a:lnTo>
                <a:lnTo>
                  <a:pt x="2354144" y="329232"/>
                </a:lnTo>
                <a:lnTo>
                  <a:pt x="2413450" y="318756"/>
                </a:lnTo>
                <a:lnTo>
                  <a:pt x="2444952" y="314002"/>
                </a:lnTo>
                <a:lnTo>
                  <a:pt x="2507032" y="304984"/>
                </a:lnTo>
                <a:lnTo>
                  <a:pt x="2562636" y="296308"/>
                </a:lnTo>
                <a:lnTo>
                  <a:pt x="2611625" y="291518"/>
                </a:lnTo>
                <a:lnTo>
                  <a:pt x="2674842" y="285087"/>
                </a:lnTo>
                <a:lnTo>
                  <a:pt x="2729055" y="274310"/>
                </a:lnTo>
                <a:lnTo>
                  <a:pt x="2746395" y="270365"/>
                </a:lnTo>
                <a:lnTo>
                  <a:pt x="2749551" y="266335"/>
                </a:lnTo>
                <a:lnTo>
                  <a:pt x="2743251" y="262247"/>
                </a:lnTo>
                <a:lnTo>
                  <a:pt x="2701704" y="253537"/>
                </a:lnTo>
                <a:lnTo>
                  <a:pt x="2650177" y="250956"/>
                </a:lnTo>
                <a:lnTo>
                  <a:pt x="2590557" y="253927"/>
                </a:lnTo>
                <a:lnTo>
                  <a:pt x="2546534" y="260077"/>
                </a:lnTo>
                <a:lnTo>
                  <a:pt x="2494288" y="267479"/>
                </a:lnTo>
                <a:lnTo>
                  <a:pt x="2438387" y="275437"/>
                </a:lnTo>
                <a:lnTo>
                  <a:pt x="2380861" y="285043"/>
                </a:lnTo>
                <a:lnTo>
                  <a:pt x="2322613" y="298650"/>
                </a:lnTo>
                <a:lnTo>
                  <a:pt x="2267779" y="310300"/>
                </a:lnTo>
                <a:lnTo>
                  <a:pt x="2216797" y="320147"/>
                </a:lnTo>
                <a:lnTo>
                  <a:pt x="2170795" y="329191"/>
                </a:lnTo>
                <a:lnTo>
                  <a:pt x="2112217" y="348849"/>
                </a:lnTo>
                <a:lnTo>
                  <a:pt x="2059379" y="359031"/>
                </a:lnTo>
                <a:lnTo>
                  <a:pt x="2053437" y="356259"/>
                </a:lnTo>
                <a:lnTo>
                  <a:pt x="2055078" y="350208"/>
                </a:lnTo>
                <a:lnTo>
                  <a:pt x="2061775" y="341973"/>
                </a:lnTo>
                <a:lnTo>
                  <a:pt x="2087890" y="329088"/>
                </a:lnTo>
                <a:lnTo>
                  <a:pt x="2141965" y="310224"/>
                </a:lnTo>
                <a:lnTo>
                  <a:pt x="2183289" y="297703"/>
                </a:lnTo>
                <a:lnTo>
                  <a:pt x="2229668" y="292138"/>
                </a:lnTo>
                <a:lnTo>
                  <a:pt x="2282028" y="285930"/>
                </a:lnTo>
                <a:lnTo>
                  <a:pt x="2336579" y="278502"/>
                </a:lnTo>
                <a:lnTo>
                  <a:pt x="2388836" y="270532"/>
                </a:lnTo>
                <a:lnTo>
                  <a:pt x="2440074" y="266056"/>
                </a:lnTo>
                <a:lnTo>
                  <a:pt x="2490858" y="262666"/>
                </a:lnTo>
                <a:lnTo>
                  <a:pt x="2541441" y="256491"/>
                </a:lnTo>
                <a:lnTo>
                  <a:pt x="2603781" y="251832"/>
                </a:lnTo>
                <a:lnTo>
                  <a:pt x="2662431" y="250257"/>
                </a:lnTo>
                <a:lnTo>
                  <a:pt x="2608720" y="249921"/>
                </a:lnTo>
                <a:lnTo>
                  <a:pt x="2547927" y="249885"/>
                </a:lnTo>
                <a:lnTo>
                  <a:pt x="2500976" y="253612"/>
                </a:lnTo>
                <a:lnTo>
                  <a:pt x="2452098" y="259936"/>
                </a:lnTo>
                <a:lnTo>
                  <a:pt x="2402361" y="267416"/>
                </a:lnTo>
                <a:lnTo>
                  <a:pt x="2348509" y="279144"/>
                </a:lnTo>
                <a:lnTo>
                  <a:pt x="2293295" y="293694"/>
                </a:lnTo>
                <a:lnTo>
                  <a:pt x="2240743" y="309498"/>
                </a:lnTo>
                <a:lnTo>
                  <a:pt x="2189374" y="325859"/>
                </a:lnTo>
                <a:lnTo>
                  <a:pt x="2139933" y="341068"/>
                </a:lnTo>
                <a:lnTo>
                  <a:pt x="2094615" y="352495"/>
                </a:lnTo>
                <a:lnTo>
                  <a:pt x="2036422" y="373495"/>
                </a:lnTo>
                <a:lnTo>
                  <a:pt x="2031129" y="377106"/>
                </a:lnTo>
                <a:lnTo>
                  <a:pt x="2034604" y="378112"/>
                </a:lnTo>
                <a:lnTo>
                  <a:pt x="2083807" y="369665"/>
                </a:lnTo>
                <a:lnTo>
                  <a:pt x="2144490" y="365199"/>
                </a:lnTo>
                <a:lnTo>
                  <a:pt x="2191415" y="364154"/>
                </a:lnTo>
                <a:lnTo>
                  <a:pt x="2241683" y="363690"/>
                </a:lnTo>
                <a:lnTo>
                  <a:pt x="2296705" y="363484"/>
                </a:lnTo>
                <a:lnTo>
                  <a:pt x="2357575" y="363392"/>
                </a:lnTo>
                <a:lnTo>
                  <a:pt x="2389494" y="363367"/>
                </a:lnTo>
                <a:lnTo>
                  <a:pt x="2421978" y="364752"/>
                </a:lnTo>
                <a:lnTo>
                  <a:pt x="2454839" y="367075"/>
                </a:lnTo>
                <a:lnTo>
                  <a:pt x="2487951" y="370025"/>
                </a:lnTo>
                <a:lnTo>
                  <a:pt x="2522631" y="373392"/>
                </a:lnTo>
                <a:lnTo>
                  <a:pt x="2558357" y="377037"/>
                </a:lnTo>
                <a:lnTo>
                  <a:pt x="2594779" y="380868"/>
                </a:lnTo>
                <a:lnTo>
                  <a:pt x="2628865" y="384823"/>
                </a:lnTo>
                <a:lnTo>
                  <a:pt x="2661393" y="388860"/>
                </a:lnTo>
                <a:lnTo>
                  <a:pt x="2723681" y="398481"/>
                </a:lnTo>
                <a:lnTo>
                  <a:pt x="2784044" y="412094"/>
                </a:lnTo>
                <a:lnTo>
                  <a:pt x="2836084" y="423748"/>
                </a:lnTo>
                <a:lnTo>
                  <a:pt x="2881156" y="432194"/>
                </a:lnTo>
                <a:lnTo>
                  <a:pt x="2936627" y="438351"/>
                </a:lnTo>
                <a:lnTo>
                  <a:pt x="2969092" y="445621"/>
                </a:lnTo>
                <a:lnTo>
                  <a:pt x="2922999" y="440684"/>
                </a:lnTo>
                <a:lnTo>
                  <a:pt x="2862809" y="439465"/>
                </a:lnTo>
                <a:lnTo>
                  <a:pt x="2814599" y="439180"/>
                </a:lnTo>
                <a:lnTo>
                  <a:pt x="2760492" y="439054"/>
                </a:lnTo>
                <a:lnTo>
                  <a:pt x="2703763" y="438997"/>
                </a:lnTo>
                <a:lnTo>
                  <a:pt x="2645870" y="438972"/>
                </a:lnTo>
                <a:lnTo>
                  <a:pt x="2587458" y="438961"/>
                </a:lnTo>
                <a:lnTo>
                  <a:pt x="2532552" y="442691"/>
                </a:lnTo>
                <a:lnTo>
                  <a:pt x="2481538" y="449017"/>
                </a:lnTo>
                <a:lnTo>
                  <a:pt x="2435521" y="456498"/>
                </a:lnTo>
                <a:lnTo>
                  <a:pt x="2376935" y="461891"/>
                </a:lnTo>
                <a:lnTo>
                  <a:pt x="2371587" y="459847"/>
                </a:lnTo>
                <a:lnTo>
                  <a:pt x="2375025" y="455684"/>
                </a:lnTo>
                <a:lnTo>
                  <a:pt x="2397520" y="444988"/>
                </a:lnTo>
                <a:lnTo>
                  <a:pt x="2450957" y="431091"/>
                </a:lnTo>
                <a:lnTo>
                  <a:pt x="2495695" y="422386"/>
                </a:lnTo>
                <a:lnTo>
                  <a:pt x="2547326" y="413848"/>
                </a:lnTo>
                <a:lnTo>
                  <a:pt x="2605755" y="405385"/>
                </a:lnTo>
                <a:lnTo>
                  <a:pt x="2638983" y="401167"/>
                </a:lnTo>
                <a:lnTo>
                  <a:pt x="2673741" y="396955"/>
                </a:lnTo>
                <a:lnTo>
                  <a:pt x="2708118" y="394146"/>
                </a:lnTo>
                <a:lnTo>
                  <a:pt x="2742241" y="392274"/>
                </a:lnTo>
                <a:lnTo>
                  <a:pt x="2776194" y="391026"/>
                </a:lnTo>
                <a:lnTo>
                  <a:pt x="2810034" y="390194"/>
                </a:lnTo>
                <a:lnTo>
                  <a:pt x="2843799" y="389639"/>
                </a:lnTo>
                <a:lnTo>
                  <a:pt x="2877515" y="389269"/>
                </a:lnTo>
                <a:lnTo>
                  <a:pt x="2912597" y="389023"/>
                </a:lnTo>
                <a:lnTo>
                  <a:pt x="2948590" y="388858"/>
                </a:lnTo>
                <a:lnTo>
                  <a:pt x="2985191" y="388749"/>
                </a:lnTo>
                <a:lnTo>
                  <a:pt x="3020797" y="390076"/>
                </a:lnTo>
                <a:lnTo>
                  <a:pt x="3055739" y="392362"/>
                </a:lnTo>
                <a:lnTo>
                  <a:pt x="3090238" y="395287"/>
                </a:lnTo>
                <a:lnTo>
                  <a:pt x="3150981" y="402271"/>
                </a:lnTo>
                <a:lnTo>
                  <a:pt x="3205990" y="408643"/>
                </a:lnTo>
                <a:lnTo>
                  <a:pt x="3258450" y="411475"/>
                </a:lnTo>
                <a:lnTo>
                  <a:pt x="3321847" y="413069"/>
                </a:lnTo>
                <a:lnTo>
                  <a:pt x="3327870" y="413293"/>
                </a:lnTo>
                <a:lnTo>
                  <a:pt x="3269769" y="406990"/>
                </a:lnTo>
                <a:lnTo>
                  <a:pt x="3224237" y="407472"/>
                </a:lnTo>
                <a:lnTo>
                  <a:pt x="3172719" y="410954"/>
                </a:lnTo>
                <a:lnTo>
                  <a:pt x="3121810" y="412502"/>
                </a:lnTo>
                <a:lnTo>
                  <a:pt x="3063702" y="416926"/>
                </a:lnTo>
                <a:lnTo>
                  <a:pt x="3001927" y="423560"/>
                </a:lnTo>
                <a:lnTo>
                  <a:pt x="2941791" y="431177"/>
                </a:lnTo>
                <a:lnTo>
                  <a:pt x="2882383" y="442966"/>
                </a:lnTo>
                <a:lnTo>
                  <a:pt x="2824700" y="456143"/>
                </a:lnTo>
                <a:lnTo>
                  <a:pt x="2771050" y="466668"/>
                </a:lnTo>
                <a:lnTo>
                  <a:pt x="2726664" y="476014"/>
                </a:lnTo>
                <a:lnTo>
                  <a:pt x="2673913" y="489150"/>
                </a:lnTo>
                <a:lnTo>
                  <a:pt x="2659211" y="493426"/>
                </a:lnTo>
                <a:lnTo>
                  <a:pt x="2657814" y="493476"/>
                </a:lnTo>
                <a:lnTo>
                  <a:pt x="2712218" y="477164"/>
                </a:lnTo>
                <a:lnTo>
                  <a:pt x="2774211" y="464280"/>
                </a:lnTo>
                <a:lnTo>
                  <a:pt x="2822843" y="455811"/>
                </a:lnTo>
                <a:lnTo>
                  <a:pt x="2877138" y="447379"/>
                </a:lnTo>
                <a:lnTo>
                  <a:pt x="2937685" y="438963"/>
                </a:lnTo>
                <a:lnTo>
                  <a:pt x="3000544" y="431954"/>
                </a:lnTo>
                <a:lnTo>
                  <a:pt x="3061162" y="428838"/>
                </a:lnTo>
                <a:lnTo>
                  <a:pt x="3120784" y="423719"/>
                </a:lnTo>
                <a:lnTo>
                  <a:pt x="3178563" y="418175"/>
                </a:lnTo>
                <a:lnTo>
                  <a:pt x="3232254" y="415711"/>
                </a:lnTo>
                <a:lnTo>
                  <a:pt x="3276659" y="414616"/>
                </a:lnTo>
                <a:lnTo>
                  <a:pt x="3329421" y="410265"/>
                </a:lnTo>
                <a:lnTo>
                  <a:pt x="3344124" y="407222"/>
                </a:lnTo>
                <a:lnTo>
                  <a:pt x="3349724" y="403792"/>
                </a:lnTo>
                <a:lnTo>
                  <a:pt x="3349256" y="400105"/>
                </a:lnTo>
                <a:lnTo>
                  <a:pt x="3344742" y="396247"/>
                </a:lnTo>
                <a:lnTo>
                  <a:pt x="3311621" y="390816"/>
                </a:lnTo>
                <a:lnTo>
                  <a:pt x="3259634" y="389207"/>
                </a:lnTo>
                <a:lnTo>
                  <a:pt x="3216464" y="392566"/>
                </a:lnTo>
                <a:lnTo>
                  <a:pt x="3169265" y="397327"/>
                </a:lnTo>
                <a:lnTo>
                  <a:pt x="3120275" y="399443"/>
                </a:lnTo>
                <a:lnTo>
                  <a:pt x="3066755" y="404118"/>
                </a:lnTo>
                <a:lnTo>
                  <a:pt x="3011688" y="410864"/>
                </a:lnTo>
                <a:lnTo>
                  <a:pt x="2959202" y="418532"/>
                </a:lnTo>
                <a:lnTo>
                  <a:pt x="2911597" y="426608"/>
                </a:lnTo>
                <a:lnTo>
                  <a:pt x="2849160" y="439029"/>
                </a:lnTo>
                <a:lnTo>
                  <a:pt x="2795178" y="447845"/>
                </a:lnTo>
                <a:lnTo>
                  <a:pt x="2770535" y="448507"/>
                </a:lnTo>
                <a:lnTo>
                  <a:pt x="2769846" y="446722"/>
                </a:lnTo>
                <a:lnTo>
                  <a:pt x="2773588" y="444132"/>
                </a:lnTo>
                <a:lnTo>
                  <a:pt x="2821250" y="429912"/>
                </a:lnTo>
                <a:lnTo>
                  <a:pt x="2879504" y="417754"/>
                </a:lnTo>
                <a:lnTo>
                  <a:pt x="2930332" y="409455"/>
                </a:lnTo>
                <a:lnTo>
                  <a:pt x="2985604" y="401098"/>
                </a:lnTo>
                <a:lnTo>
                  <a:pt x="3042850" y="394116"/>
                </a:lnTo>
                <a:lnTo>
                  <a:pt x="3100973" y="391012"/>
                </a:lnTo>
                <a:lnTo>
                  <a:pt x="3163222" y="389633"/>
                </a:lnTo>
                <a:lnTo>
                  <a:pt x="3195508" y="389265"/>
                </a:lnTo>
                <a:lnTo>
                  <a:pt x="3257526" y="388856"/>
                </a:lnTo>
                <a:lnTo>
                  <a:pt x="3314970" y="390075"/>
                </a:lnTo>
                <a:lnTo>
                  <a:pt x="3363843" y="395286"/>
                </a:lnTo>
                <a:lnTo>
                  <a:pt x="3424038" y="392710"/>
                </a:lnTo>
                <a:lnTo>
                  <a:pt x="3429612" y="389916"/>
                </a:lnTo>
                <a:lnTo>
                  <a:pt x="3426325" y="386653"/>
                </a:lnTo>
                <a:lnTo>
                  <a:pt x="3370730" y="371352"/>
                </a:lnTo>
                <a:lnTo>
                  <a:pt x="3328867" y="366889"/>
                </a:lnTo>
                <a:lnTo>
                  <a:pt x="3280848" y="364906"/>
                </a:lnTo>
                <a:lnTo>
                  <a:pt x="3226825" y="364023"/>
                </a:lnTo>
                <a:lnTo>
                  <a:pt x="3170135" y="363632"/>
                </a:lnTo>
                <a:lnTo>
                  <a:pt x="3112258" y="364859"/>
                </a:lnTo>
                <a:lnTo>
                  <a:pt x="3053854" y="370073"/>
                </a:lnTo>
                <a:lnTo>
                  <a:pt x="2995217" y="377058"/>
                </a:lnTo>
                <a:lnTo>
                  <a:pt x="2939276" y="383431"/>
                </a:lnTo>
                <a:lnTo>
                  <a:pt x="2891070" y="386264"/>
                </a:lnTo>
                <a:lnTo>
                  <a:pt x="2837942" y="394550"/>
                </a:lnTo>
                <a:lnTo>
                  <a:pt x="2835793" y="393944"/>
                </a:lnTo>
                <a:lnTo>
                  <a:pt x="2888991" y="376579"/>
                </a:lnTo>
                <a:lnTo>
                  <a:pt x="2929881" y="369212"/>
                </a:lnTo>
                <a:lnTo>
                  <a:pt x="2980734" y="365938"/>
                </a:lnTo>
                <a:lnTo>
                  <a:pt x="3036017" y="364482"/>
                </a:lnTo>
                <a:lnTo>
                  <a:pt x="3094668" y="363836"/>
                </a:lnTo>
                <a:lnTo>
                  <a:pt x="3158085" y="363548"/>
                </a:lnTo>
                <a:lnTo>
                  <a:pt x="3219885" y="367156"/>
                </a:lnTo>
                <a:lnTo>
                  <a:pt x="3278632" y="372027"/>
                </a:lnTo>
                <a:lnTo>
                  <a:pt x="3332754" y="374192"/>
                </a:lnTo>
                <a:lnTo>
                  <a:pt x="3381085" y="375155"/>
                </a:lnTo>
                <a:lnTo>
                  <a:pt x="3425909" y="375582"/>
                </a:lnTo>
                <a:lnTo>
                  <a:pt x="3469174" y="375772"/>
                </a:lnTo>
                <a:lnTo>
                  <a:pt x="3477910" y="373022"/>
                </a:lnTo>
                <a:lnTo>
                  <a:pt x="3478132" y="368387"/>
                </a:lnTo>
                <a:lnTo>
                  <a:pt x="3472677" y="362496"/>
                </a:lnTo>
                <a:lnTo>
                  <a:pt x="3438234" y="347513"/>
                </a:lnTo>
                <a:lnTo>
                  <a:pt x="3385854" y="334203"/>
                </a:lnTo>
                <a:lnTo>
                  <a:pt x="3342591" y="329369"/>
                </a:lnTo>
                <a:lnTo>
                  <a:pt x="3293951" y="325820"/>
                </a:lnTo>
                <a:lnTo>
                  <a:pt x="3239652" y="319575"/>
                </a:lnTo>
                <a:lnTo>
                  <a:pt x="3182839" y="315865"/>
                </a:lnTo>
                <a:lnTo>
                  <a:pt x="3124908" y="314216"/>
                </a:lnTo>
                <a:lnTo>
                  <a:pt x="3066480" y="313483"/>
                </a:lnTo>
                <a:lnTo>
                  <a:pt x="3011566" y="313158"/>
                </a:lnTo>
                <a:lnTo>
                  <a:pt x="2959147" y="313013"/>
                </a:lnTo>
                <a:lnTo>
                  <a:pt x="2907838" y="312949"/>
                </a:lnTo>
                <a:lnTo>
                  <a:pt x="2851781" y="319604"/>
                </a:lnTo>
                <a:lnTo>
                  <a:pt x="2808560" y="317063"/>
                </a:lnTo>
                <a:lnTo>
                  <a:pt x="2805000" y="314274"/>
                </a:lnTo>
                <a:lnTo>
                  <a:pt x="2808229" y="311014"/>
                </a:lnTo>
                <a:lnTo>
                  <a:pt x="2833761" y="303656"/>
                </a:lnTo>
                <a:lnTo>
                  <a:pt x="2887126" y="295717"/>
                </a:lnTo>
                <a:lnTo>
                  <a:pt x="2941657" y="291256"/>
                </a:lnTo>
                <a:lnTo>
                  <a:pt x="2993906" y="289273"/>
                </a:lnTo>
                <a:lnTo>
                  <a:pt x="3045139" y="288391"/>
                </a:lnTo>
                <a:lnTo>
                  <a:pt x="3099656" y="288000"/>
                </a:lnTo>
                <a:lnTo>
                  <a:pt x="3155167" y="289226"/>
                </a:lnTo>
                <a:lnTo>
                  <a:pt x="3207850" y="294440"/>
                </a:lnTo>
                <a:lnTo>
                  <a:pt x="3255542" y="297691"/>
                </a:lnTo>
                <a:lnTo>
                  <a:pt x="3318028" y="299521"/>
                </a:lnTo>
                <a:lnTo>
                  <a:pt x="3372025" y="300063"/>
                </a:lnTo>
                <a:lnTo>
                  <a:pt x="3389334" y="300139"/>
                </a:lnTo>
                <a:lnTo>
                  <a:pt x="3393870" y="298789"/>
                </a:lnTo>
                <a:lnTo>
                  <a:pt x="3389892" y="296489"/>
                </a:lnTo>
                <a:lnTo>
                  <a:pt x="3350833" y="290295"/>
                </a:lnTo>
                <a:lnTo>
                  <a:pt x="3294907" y="284724"/>
                </a:lnTo>
                <a:lnTo>
                  <a:pt x="3253149" y="279367"/>
                </a:lnTo>
                <a:lnTo>
                  <a:pt x="3206578" y="276986"/>
                </a:lnTo>
                <a:lnTo>
                  <a:pt x="3154133" y="275927"/>
                </a:lnTo>
                <a:lnTo>
                  <a:pt x="3099544" y="276857"/>
                </a:lnTo>
                <a:lnTo>
                  <a:pt x="3047270" y="281940"/>
                </a:lnTo>
                <a:lnTo>
                  <a:pt x="2992290" y="285132"/>
                </a:lnTo>
                <a:lnTo>
                  <a:pt x="2936574" y="287952"/>
                </a:lnTo>
                <a:lnTo>
                  <a:pt x="2883800" y="293873"/>
                </a:lnTo>
                <a:lnTo>
                  <a:pt x="2839802" y="297439"/>
                </a:lnTo>
                <a:lnTo>
                  <a:pt x="2787269" y="303181"/>
                </a:lnTo>
                <a:lnTo>
                  <a:pt x="2772599" y="306420"/>
                </a:lnTo>
                <a:lnTo>
                  <a:pt x="2767020" y="305778"/>
                </a:lnTo>
                <a:lnTo>
                  <a:pt x="2767503" y="302548"/>
                </a:lnTo>
                <a:lnTo>
                  <a:pt x="2780645" y="291491"/>
                </a:lnTo>
                <a:lnTo>
                  <a:pt x="2820942" y="270917"/>
                </a:lnTo>
                <a:lnTo>
                  <a:pt x="2879413" y="256728"/>
                </a:lnTo>
                <a:lnTo>
                  <a:pt x="2930292" y="252918"/>
                </a:lnTo>
                <a:lnTo>
                  <a:pt x="2981851" y="247489"/>
                </a:lnTo>
                <a:lnTo>
                  <a:pt x="3032778" y="241809"/>
                </a:lnTo>
                <a:lnTo>
                  <a:pt x="3083425" y="239284"/>
                </a:lnTo>
                <a:lnTo>
                  <a:pt x="3130212" y="238162"/>
                </a:lnTo>
                <a:lnTo>
                  <a:pt x="3174349" y="237664"/>
                </a:lnTo>
                <a:lnTo>
                  <a:pt x="3237169" y="237383"/>
                </a:lnTo>
                <a:lnTo>
                  <a:pt x="3280682" y="235899"/>
                </a:lnTo>
                <a:lnTo>
                  <a:pt x="3279417" y="233553"/>
                </a:lnTo>
                <a:lnTo>
                  <a:pt x="3272972" y="230588"/>
                </a:lnTo>
                <a:lnTo>
                  <a:pt x="3212309" y="225830"/>
                </a:lnTo>
                <a:lnTo>
                  <a:pt x="3151930" y="225006"/>
                </a:lnTo>
                <a:lnTo>
                  <a:pt x="3105568" y="224813"/>
                </a:lnTo>
                <a:lnTo>
                  <a:pt x="3053215" y="224727"/>
                </a:lnTo>
                <a:lnTo>
                  <a:pt x="2998667" y="226090"/>
                </a:lnTo>
                <a:lnTo>
                  <a:pt x="2946411" y="231364"/>
                </a:lnTo>
                <a:lnTo>
                  <a:pt x="2895175" y="238377"/>
                </a:lnTo>
                <a:lnTo>
                  <a:pt x="2844391" y="244762"/>
                </a:lnTo>
                <a:lnTo>
                  <a:pt x="2793808" y="247600"/>
                </a:lnTo>
                <a:lnTo>
                  <a:pt x="2731468" y="255889"/>
                </a:lnTo>
                <a:lnTo>
                  <a:pt x="2670823" y="260524"/>
                </a:lnTo>
                <a:lnTo>
                  <a:pt x="2664154" y="258373"/>
                </a:lnTo>
                <a:lnTo>
                  <a:pt x="2666712" y="254138"/>
                </a:lnTo>
                <a:lnTo>
                  <a:pt x="2700035" y="238529"/>
                </a:lnTo>
                <a:lnTo>
                  <a:pt x="2749126" y="228768"/>
                </a:lnTo>
                <a:lnTo>
                  <a:pt x="2808023" y="222141"/>
                </a:lnTo>
                <a:lnTo>
                  <a:pt x="2850476" y="216537"/>
                </a:lnTo>
                <a:lnTo>
                  <a:pt x="2897356" y="214046"/>
                </a:lnTo>
                <a:lnTo>
                  <a:pt x="2942469" y="212939"/>
                </a:lnTo>
                <a:lnTo>
                  <a:pt x="2985863" y="212447"/>
                </a:lnTo>
                <a:lnTo>
                  <a:pt x="3048263" y="213571"/>
                </a:lnTo>
                <a:lnTo>
                  <a:pt x="3102857" y="220751"/>
                </a:lnTo>
                <a:lnTo>
                  <a:pt x="3140509" y="223501"/>
                </a:lnTo>
                <a:lnTo>
                  <a:pt x="3088776" y="224430"/>
                </a:lnTo>
                <a:lnTo>
                  <a:pt x="3027245" y="224591"/>
                </a:lnTo>
                <a:lnTo>
                  <a:pt x="2980122" y="226029"/>
                </a:lnTo>
                <a:lnTo>
                  <a:pt x="2931166" y="231337"/>
                </a:lnTo>
                <a:lnTo>
                  <a:pt x="2881397" y="234630"/>
                </a:lnTo>
                <a:lnTo>
                  <a:pt x="2829863" y="237494"/>
                </a:lnTo>
                <a:lnTo>
                  <a:pt x="2774279" y="243436"/>
                </a:lnTo>
                <a:lnTo>
                  <a:pt x="2720629" y="250745"/>
                </a:lnTo>
                <a:lnTo>
                  <a:pt x="2668772" y="258662"/>
                </a:lnTo>
                <a:lnTo>
                  <a:pt x="2617713" y="266850"/>
                </a:lnTo>
                <a:lnTo>
                  <a:pt x="2555104" y="279334"/>
                </a:lnTo>
                <a:lnTo>
                  <a:pt x="2501072" y="285212"/>
                </a:lnTo>
                <a:lnTo>
                  <a:pt x="2493562" y="283235"/>
                </a:lnTo>
                <a:lnTo>
                  <a:pt x="2492758" y="279117"/>
                </a:lnTo>
                <a:lnTo>
                  <a:pt x="2496423" y="273570"/>
                </a:lnTo>
                <a:lnTo>
                  <a:pt x="2521657" y="259071"/>
                </a:lnTo>
                <a:lnTo>
                  <a:pt x="2579292" y="250287"/>
                </a:lnTo>
                <a:lnTo>
                  <a:pt x="2637872" y="240345"/>
                </a:lnTo>
                <a:lnTo>
                  <a:pt x="2683814" y="232564"/>
                </a:lnTo>
                <a:lnTo>
                  <a:pt x="2732245" y="228172"/>
                </a:lnTo>
                <a:lnTo>
                  <a:pt x="2780381" y="226220"/>
                </a:lnTo>
                <a:lnTo>
                  <a:pt x="2825118" y="225353"/>
                </a:lnTo>
                <a:lnTo>
                  <a:pt x="2868345" y="224967"/>
                </a:lnTo>
                <a:lnTo>
                  <a:pt x="2928318" y="224750"/>
                </a:lnTo>
                <a:lnTo>
                  <a:pt x="2981570" y="220951"/>
                </a:lnTo>
                <a:lnTo>
                  <a:pt x="2998774" y="217985"/>
                </a:lnTo>
                <a:lnTo>
                  <a:pt x="3006042" y="214607"/>
                </a:lnTo>
                <a:lnTo>
                  <a:pt x="3006685" y="210955"/>
                </a:lnTo>
                <a:lnTo>
                  <a:pt x="3002912" y="207119"/>
                </a:lnTo>
                <a:lnTo>
                  <a:pt x="2944068" y="195029"/>
                </a:lnTo>
                <a:lnTo>
                  <a:pt x="2894133" y="186746"/>
                </a:lnTo>
                <a:lnTo>
                  <a:pt x="2842527" y="178396"/>
                </a:lnTo>
                <a:lnTo>
                  <a:pt x="2786910" y="170016"/>
                </a:lnTo>
                <a:lnTo>
                  <a:pt x="2755552" y="167221"/>
                </a:lnTo>
                <a:lnTo>
                  <a:pt x="2722041" y="165358"/>
                </a:lnTo>
                <a:lnTo>
                  <a:pt x="2687095" y="164116"/>
                </a:lnTo>
                <a:lnTo>
                  <a:pt x="2651192" y="164688"/>
                </a:lnTo>
                <a:lnTo>
                  <a:pt x="2614651" y="166471"/>
                </a:lnTo>
                <a:lnTo>
                  <a:pt x="2577685" y="169059"/>
                </a:lnTo>
                <a:lnTo>
                  <a:pt x="2539035" y="172186"/>
                </a:lnTo>
                <a:lnTo>
                  <a:pt x="2499263" y="175671"/>
                </a:lnTo>
                <a:lnTo>
                  <a:pt x="2458741" y="179395"/>
                </a:lnTo>
                <a:lnTo>
                  <a:pt x="2419122" y="183278"/>
                </a:lnTo>
                <a:lnTo>
                  <a:pt x="2380103" y="187267"/>
                </a:lnTo>
                <a:lnTo>
                  <a:pt x="2341485" y="191327"/>
                </a:lnTo>
                <a:lnTo>
                  <a:pt x="2301734" y="196836"/>
                </a:lnTo>
                <a:lnTo>
                  <a:pt x="2261227" y="203309"/>
                </a:lnTo>
                <a:lnTo>
                  <a:pt x="2220216" y="210425"/>
                </a:lnTo>
                <a:lnTo>
                  <a:pt x="2180270" y="219371"/>
                </a:lnTo>
                <a:lnTo>
                  <a:pt x="2141034" y="229537"/>
                </a:lnTo>
                <a:lnTo>
                  <a:pt x="2102272" y="240517"/>
                </a:lnTo>
                <a:lnTo>
                  <a:pt x="2066625" y="250638"/>
                </a:lnTo>
                <a:lnTo>
                  <a:pt x="2033057" y="260186"/>
                </a:lnTo>
                <a:lnTo>
                  <a:pt x="1972416" y="276864"/>
                </a:lnTo>
                <a:lnTo>
                  <a:pt x="1922120" y="288946"/>
                </a:lnTo>
                <a:lnTo>
                  <a:pt x="1876423" y="298984"/>
                </a:lnTo>
                <a:lnTo>
                  <a:pt x="1843975" y="303912"/>
                </a:lnTo>
                <a:lnTo>
                  <a:pt x="1841205" y="301305"/>
                </a:lnTo>
                <a:lnTo>
                  <a:pt x="1843560" y="296765"/>
                </a:lnTo>
                <a:lnTo>
                  <a:pt x="1873641" y="283685"/>
                </a:lnTo>
                <a:lnTo>
                  <a:pt x="1924728" y="270938"/>
                </a:lnTo>
                <a:lnTo>
                  <a:pt x="1971423" y="262502"/>
                </a:lnTo>
                <a:lnTo>
                  <a:pt x="2024857" y="254083"/>
                </a:lnTo>
                <a:lnTo>
                  <a:pt x="2081287" y="245673"/>
                </a:lnTo>
                <a:lnTo>
                  <a:pt x="2139047" y="237266"/>
                </a:lnTo>
                <a:lnTo>
                  <a:pt x="2198800" y="230262"/>
                </a:lnTo>
                <a:lnTo>
                  <a:pt x="2230421" y="228394"/>
                </a:lnTo>
                <a:lnTo>
                  <a:pt x="2262706" y="227149"/>
                </a:lnTo>
                <a:lnTo>
                  <a:pt x="2295435" y="227720"/>
                </a:lnTo>
                <a:lnTo>
                  <a:pt x="2328459" y="229501"/>
                </a:lnTo>
                <a:lnTo>
                  <a:pt x="2361679" y="232088"/>
                </a:lnTo>
                <a:lnTo>
                  <a:pt x="2424736" y="234964"/>
                </a:lnTo>
                <a:lnTo>
                  <a:pt x="2485442" y="237643"/>
                </a:lnTo>
                <a:lnTo>
                  <a:pt x="2545103" y="243502"/>
                </a:lnTo>
                <a:lnTo>
                  <a:pt x="2596830" y="250775"/>
                </a:lnTo>
                <a:lnTo>
                  <a:pt x="2643163" y="258676"/>
                </a:lnTo>
                <a:lnTo>
                  <a:pt x="2687100" y="266856"/>
                </a:lnTo>
                <a:lnTo>
                  <a:pt x="2693213" y="269597"/>
                </a:lnTo>
                <a:lnTo>
                  <a:pt x="2688885" y="271425"/>
                </a:lnTo>
                <a:lnTo>
                  <a:pt x="2628250" y="274359"/>
                </a:lnTo>
                <a:lnTo>
                  <a:pt x="2581962" y="274759"/>
                </a:lnTo>
                <a:lnTo>
                  <a:pt x="2528708" y="274938"/>
                </a:lnTo>
                <a:lnTo>
                  <a:pt x="2472360" y="275017"/>
                </a:lnTo>
                <a:lnTo>
                  <a:pt x="2410900" y="278788"/>
                </a:lnTo>
                <a:lnTo>
                  <a:pt x="2378824" y="281754"/>
                </a:lnTo>
                <a:lnTo>
                  <a:pt x="2344834" y="285132"/>
                </a:lnTo>
                <a:lnTo>
                  <a:pt x="2309569" y="288785"/>
                </a:lnTo>
                <a:lnTo>
                  <a:pt x="2273453" y="292620"/>
                </a:lnTo>
                <a:lnTo>
                  <a:pt x="2236771" y="297979"/>
                </a:lnTo>
                <a:lnTo>
                  <a:pt x="2199711" y="304352"/>
                </a:lnTo>
                <a:lnTo>
                  <a:pt x="2162398" y="311402"/>
                </a:lnTo>
                <a:lnTo>
                  <a:pt x="2126318" y="317503"/>
                </a:lnTo>
                <a:lnTo>
                  <a:pt x="2091060" y="322970"/>
                </a:lnTo>
                <a:lnTo>
                  <a:pt x="2056350" y="328016"/>
                </a:lnTo>
                <a:lnTo>
                  <a:pt x="1995373" y="337358"/>
                </a:lnTo>
                <a:lnTo>
                  <a:pt x="1941661" y="346178"/>
                </a:lnTo>
                <a:lnTo>
                  <a:pt x="1883256" y="354816"/>
                </a:lnTo>
                <a:lnTo>
                  <a:pt x="1879997" y="352048"/>
                </a:lnTo>
                <a:lnTo>
                  <a:pt x="1882027" y="347402"/>
                </a:lnTo>
                <a:lnTo>
                  <a:pt x="1899222" y="338504"/>
                </a:lnTo>
                <a:lnTo>
                  <a:pt x="1947869" y="325620"/>
                </a:lnTo>
                <a:lnTo>
                  <a:pt x="1991979" y="317151"/>
                </a:lnTo>
                <a:lnTo>
                  <a:pt x="2039596" y="308718"/>
                </a:lnTo>
                <a:lnTo>
                  <a:pt x="2092506" y="304037"/>
                </a:lnTo>
                <a:lnTo>
                  <a:pt x="2147301" y="301956"/>
                </a:lnTo>
                <a:lnTo>
                  <a:pt x="2199667" y="301031"/>
                </a:lnTo>
                <a:lnTo>
                  <a:pt x="2250953" y="300620"/>
                </a:lnTo>
                <a:lnTo>
                  <a:pt x="2301759" y="300438"/>
                </a:lnTo>
                <a:lnTo>
                  <a:pt x="2352351" y="300356"/>
                </a:lnTo>
                <a:lnTo>
                  <a:pt x="2399114" y="300320"/>
                </a:lnTo>
                <a:lnTo>
                  <a:pt x="2457343" y="304035"/>
                </a:lnTo>
                <a:lnTo>
                  <a:pt x="2472813" y="306989"/>
                </a:lnTo>
                <a:lnTo>
                  <a:pt x="2476123" y="310359"/>
                </a:lnTo>
                <a:lnTo>
                  <a:pt x="2471327" y="314006"/>
                </a:lnTo>
                <a:lnTo>
                  <a:pt x="2447324" y="320393"/>
                </a:lnTo>
                <a:lnTo>
                  <a:pt x="2391637" y="325389"/>
                </a:lnTo>
                <a:lnTo>
                  <a:pt x="2341409" y="331522"/>
                </a:lnTo>
                <a:lnTo>
                  <a:pt x="2286404" y="338916"/>
                </a:lnTo>
                <a:lnTo>
                  <a:pt x="2227876" y="348271"/>
                </a:lnTo>
                <a:lnTo>
                  <a:pt x="2164514" y="361767"/>
                </a:lnTo>
                <a:lnTo>
                  <a:pt x="2130530" y="369287"/>
                </a:lnTo>
                <a:lnTo>
                  <a:pt x="2095269" y="377102"/>
                </a:lnTo>
                <a:lnTo>
                  <a:pt x="2059156" y="385113"/>
                </a:lnTo>
                <a:lnTo>
                  <a:pt x="2022475" y="394656"/>
                </a:lnTo>
                <a:lnTo>
                  <a:pt x="1985416" y="405219"/>
                </a:lnTo>
                <a:lnTo>
                  <a:pt x="1948104" y="416464"/>
                </a:lnTo>
                <a:lnTo>
                  <a:pt x="1912025" y="428161"/>
                </a:lnTo>
                <a:lnTo>
                  <a:pt x="1876767" y="440162"/>
                </a:lnTo>
                <a:lnTo>
                  <a:pt x="1842057" y="452364"/>
                </a:lnTo>
                <a:lnTo>
                  <a:pt x="1781080" y="473392"/>
                </a:lnTo>
                <a:lnTo>
                  <a:pt x="1727369" y="490674"/>
                </a:lnTo>
                <a:lnTo>
                  <a:pt x="1680153" y="503024"/>
                </a:lnTo>
                <a:lnTo>
                  <a:pt x="1620891" y="517851"/>
                </a:lnTo>
                <a:lnTo>
                  <a:pt x="1612648" y="518163"/>
                </a:lnTo>
                <a:lnTo>
                  <a:pt x="1611354" y="515570"/>
                </a:lnTo>
                <a:lnTo>
                  <a:pt x="1632776" y="491280"/>
                </a:lnTo>
                <a:lnTo>
                  <a:pt x="1695574" y="459507"/>
                </a:lnTo>
                <a:lnTo>
                  <a:pt x="1739787" y="442952"/>
                </a:lnTo>
                <a:lnTo>
                  <a:pt x="1787450" y="426257"/>
                </a:lnTo>
                <a:lnTo>
                  <a:pt x="1839446" y="408099"/>
                </a:lnTo>
                <a:lnTo>
                  <a:pt x="1899905" y="386022"/>
                </a:lnTo>
                <a:lnTo>
                  <a:pt x="1931715" y="377054"/>
                </a:lnTo>
                <a:lnTo>
                  <a:pt x="1964125" y="369674"/>
                </a:lnTo>
                <a:lnTo>
                  <a:pt x="1996938" y="363354"/>
                </a:lnTo>
                <a:lnTo>
                  <a:pt x="2030018" y="356339"/>
                </a:lnTo>
                <a:lnTo>
                  <a:pt x="2063276" y="348862"/>
                </a:lnTo>
                <a:lnTo>
                  <a:pt x="2096652" y="341075"/>
                </a:lnTo>
                <a:lnTo>
                  <a:pt x="2131509" y="334484"/>
                </a:lnTo>
                <a:lnTo>
                  <a:pt x="2167353" y="328689"/>
                </a:lnTo>
                <a:lnTo>
                  <a:pt x="2203853" y="323425"/>
                </a:lnTo>
                <a:lnTo>
                  <a:pt x="2240793" y="318515"/>
                </a:lnTo>
                <a:lnTo>
                  <a:pt x="2278024" y="313841"/>
                </a:lnTo>
                <a:lnTo>
                  <a:pt x="2315451" y="309324"/>
                </a:lnTo>
                <a:lnTo>
                  <a:pt x="2351607" y="304913"/>
                </a:lnTo>
                <a:lnTo>
                  <a:pt x="2386916" y="300571"/>
                </a:lnTo>
                <a:lnTo>
                  <a:pt x="2421660" y="296276"/>
                </a:lnTo>
                <a:lnTo>
                  <a:pt x="2454627" y="293413"/>
                </a:lnTo>
                <a:lnTo>
                  <a:pt x="2517401" y="290231"/>
                </a:lnTo>
                <a:lnTo>
                  <a:pt x="2574247" y="288818"/>
                </a:lnTo>
                <a:lnTo>
                  <a:pt x="2624723" y="288189"/>
                </a:lnTo>
                <a:lnTo>
                  <a:pt x="2684636" y="286435"/>
                </a:lnTo>
                <a:lnTo>
                  <a:pt x="2720472" y="281061"/>
                </a:lnTo>
                <a:lnTo>
                  <a:pt x="2723865" y="279067"/>
                </a:lnTo>
                <a:lnTo>
                  <a:pt x="2660869" y="275606"/>
                </a:lnTo>
                <a:lnTo>
                  <a:pt x="2598861" y="275236"/>
                </a:lnTo>
                <a:lnTo>
                  <a:pt x="2547891" y="275150"/>
                </a:lnTo>
                <a:lnTo>
                  <a:pt x="2492557" y="276512"/>
                </a:lnTo>
                <a:lnTo>
                  <a:pt x="2435283" y="281786"/>
                </a:lnTo>
                <a:lnTo>
                  <a:pt x="2373412" y="288799"/>
                </a:lnTo>
                <a:lnTo>
                  <a:pt x="2341226" y="292630"/>
                </a:lnTo>
                <a:lnTo>
                  <a:pt x="2308564" y="297985"/>
                </a:lnTo>
                <a:lnTo>
                  <a:pt x="2275585" y="304357"/>
                </a:lnTo>
                <a:lnTo>
                  <a:pt x="2242394" y="311405"/>
                </a:lnTo>
                <a:lnTo>
                  <a:pt x="2207661" y="318905"/>
                </a:lnTo>
                <a:lnTo>
                  <a:pt x="2171900" y="326707"/>
                </a:lnTo>
                <a:lnTo>
                  <a:pt x="2135455" y="334709"/>
                </a:lnTo>
                <a:lnTo>
                  <a:pt x="2099952" y="342845"/>
                </a:lnTo>
                <a:lnTo>
                  <a:pt x="2065079" y="351070"/>
                </a:lnTo>
                <a:lnTo>
                  <a:pt x="2030626" y="359355"/>
                </a:lnTo>
                <a:lnTo>
                  <a:pt x="1996452" y="367679"/>
                </a:lnTo>
                <a:lnTo>
                  <a:pt x="1962464" y="376030"/>
                </a:lnTo>
                <a:lnTo>
                  <a:pt x="1928601" y="384399"/>
                </a:lnTo>
                <a:lnTo>
                  <a:pt x="1868566" y="404902"/>
                </a:lnTo>
                <a:lnTo>
                  <a:pt x="1813871" y="426620"/>
                </a:lnTo>
                <a:lnTo>
                  <a:pt x="1761551" y="445610"/>
                </a:lnTo>
                <a:lnTo>
                  <a:pt x="1698232" y="465357"/>
                </a:lnTo>
                <a:lnTo>
                  <a:pt x="1657373" y="486771"/>
                </a:lnTo>
                <a:lnTo>
                  <a:pt x="1656578" y="491840"/>
                </a:lnTo>
                <a:lnTo>
                  <a:pt x="1663050" y="495220"/>
                </a:lnTo>
                <a:lnTo>
                  <a:pt x="1688917" y="497574"/>
                </a:lnTo>
                <a:lnTo>
                  <a:pt x="1742851" y="492426"/>
                </a:lnTo>
                <a:lnTo>
                  <a:pt x="1805985" y="488877"/>
                </a:lnTo>
                <a:lnTo>
                  <a:pt x="1857956" y="483084"/>
                </a:lnTo>
                <a:lnTo>
                  <a:pt x="1917469" y="475840"/>
                </a:lnTo>
                <a:lnTo>
                  <a:pt x="1949026" y="471948"/>
                </a:lnTo>
                <a:lnTo>
                  <a:pt x="1981269" y="469353"/>
                </a:lnTo>
                <a:lnTo>
                  <a:pt x="2013969" y="467623"/>
                </a:lnTo>
                <a:lnTo>
                  <a:pt x="2046974" y="466469"/>
                </a:lnTo>
                <a:lnTo>
                  <a:pt x="2080182" y="465701"/>
                </a:lnTo>
                <a:lnTo>
                  <a:pt x="2113526" y="465188"/>
                </a:lnTo>
                <a:lnTo>
                  <a:pt x="2146960" y="464846"/>
                </a:lnTo>
                <a:lnTo>
                  <a:pt x="2180454" y="464618"/>
                </a:lnTo>
                <a:lnTo>
                  <a:pt x="2213988" y="464466"/>
                </a:lnTo>
                <a:lnTo>
                  <a:pt x="2247549" y="464365"/>
                </a:lnTo>
                <a:lnTo>
                  <a:pt x="2310984" y="467987"/>
                </a:lnTo>
                <a:lnTo>
                  <a:pt x="2370458" y="472866"/>
                </a:lnTo>
                <a:lnTo>
                  <a:pt x="2424902" y="475034"/>
                </a:lnTo>
                <a:lnTo>
                  <a:pt x="2473377" y="475997"/>
                </a:lnTo>
                <a:lnTo>
                  <a:pt x="2536304" y="476539"/>
                </a:lnTo>
                <a:lnTo>
                  <a:pt x="2554867" y="476616"/>
                </a:lnTo>
                <a:lnTo>
                  <a:pt x="2560239" y="473865"/>
                </a:lnTo>
                <a:lnTo>
                  <a:pt x="2556817" y="469231"/>
                </a:lnTo>
                <a:lnTo>
                  <a:pt x="2534340" y="458011"/>
                </a:lnTo>
                <a:lnTo>
                  <a:pt x="2480914" y="443821"/>
                </a:lnTo>
                <a:lnTo>
                  <a:pt x="2436178" y="435047"/>
                </a:lnTo>
                <a:lnTo>
                  <a:pt x="2384548" y="426478"/>
                </a:lnTo>
                <a:lnTo>
                  <a:pt x="2326119" y="418001"/>
                </a:lnTo>
                <a:lnTo>
                  <a:pt x="2292891" y="413780"/>
                </a:lnTo>
                <a:lnTo>
                  <a:pt x="2258133" y="409565"/>
                </a:lnTo>
                <a:lnTo>
                  <a:pt x="2222355" y="408156"/>
                </a:lnTo>
                <a:lnTo>
                  <a:pt x="2185898" y="408617"/>
                </a:lnTo>
                <a:lnTo>
                  <a:pt x="2148988" y="410324"/>
                </a:lnTo>
                <a:lnTo>
                  <a:pt x="2110375" y="411463"/>
                </a:lnTo>
                <a:lnTo>
                  <a:pt x="2070627" y="412222"/>
                </a:lnTo>
                <a:lnTo>
                  <a:pt x="2030123" y="412728"/>
                </a:lnTo>
                <a:lnTo>
                  <a:pt x="1986312" y="415867"/>
                </a:lnTo>
                <a:lnTo>
                  <a:pt x="1940298" y="420761"/>
                </a:lnTo>
                <a:lnTo>
                  <a:pt x="1892815" y="426825"/>
                </a:lnTo>
                <a:lnTo>
                  <a:pt x="1844352" y="433668"/>
                </a:lnTo>
                <a:lnTo>
                  <a:pt x="1795236" y="441031"/>
                </a:lnTo>
                <a:lnTo>
                  <a:pt x="1745685" y="448742"/>
                </a:lnTo>
                <a:lnTo>
                  <a:pt x="1697244" y="458084"/>
                </a:lnTo>
                <a:lnTo>
                  <a:pt x="1649543" y="468514"/>
                </a:lnTo>
                <a:lnTo>
                  <a:pt x="1602337" y="479669"/>
                </a:lnTo>
                <a:lnTo>
                  <a:pt x="1555459" y="491307"/>
                </a:lnTo>
                <a:lnTo>
                  <a:pt x="1508800" y="503268"/>
                </a:lnTo>
                <a:lnTo>
                  <a:pt x="1462287" y="515444"/>
                </a:lnTo>
                <a:lnTo>
                  <a:pt x="1420074" y="527763"/>
                </a:lnTo>
                <a:lnTo>
                  <a:pt x="1380727" y="540177"/>
                </a:lnTo>
                <a:lnTo>
                  <a:pt x="1343291" y="552655"/>
                </a:lnTo>
                <a:lnTo>
                  <a:pt x="1308529" y="563775"/>
                </a:lnTo>
                <a:lnTo>
                  <a:pt x="1275550" y="573990"/>
                </a:lnTo>
                <a:lnTo>
                  <a:pt x="1215564" y="592809"/>
                </a:lnTo>
                <a:lnTo>
                  <a:pt x="1165560" y="610511"/>
                </a:lnTo>
                <a:lnTo>
                  <a:pt x="1111421" y="629534"/>
                </a:lnTo>
                <a:lnTo>
                  <a:pt x="1109130" y="629034"/>
                </a:lnTo>
                <a:lnTo>
                  <a:pt x="1165835" y="601775"/>
                </a:lnTo>
                <a:lnTo>
                  <a:pt x="1210220" y="585550"/>
                </a:lnTo>
                <a:lnTo>
                  <a:pt x="1257959" y="569001"/>
                </a:lnTo>
                <a:lnTo>
                  <a:pt x="1318394" y="552309"/>
                </a:lnTo>
                <a:lnTo>
                  <a:pt x="1352157" y="543936"/>
                </a:lnTo>
                <a:lnTo>
                  <a:pt x="1387272" y="535553"/>
                </a:lnTo>
                <a:lnTo>
                  <a:pt x="1423287" y="527162"/>
                </a:lnTo>
                <a:lnTo>
                  <a:pt x="1459902" y="518768"/>
                </a:lnTo>
                <a:lnTo>
                  <a:pt x="1498319" y="510370"/>
                </a:lnTo>
                <a:lnTo>
                  <a:pt x="1537936" y="501970"/>
                </a:lnTo>
                <a:lnTo>
                  <a:pt x="1578353" y="493570"/>
                </a:lnTo>
                <a:lnTo>
                  <a:pt x="1620705" y="486569"/>
                </a:lnTo>
                <a:lnTo>
                  <a:pt x="1664346" y="480501"/>
                </a:lnTo>
                <a:lnTo>
                  <a:pt x="1708846" y="475055"/>
                </a:lnTo>
                <a:lnTo>
                  <a:pt x="1752520" y="470024"/>
                </a:lnTo>
                <a:lnTo>
                  <a:pt x="1795641" y="465268"/>
                </a:lnTo>
                <a:lnTo>
                  <a:pt x="1838395" y="460698"/>
                </a:lnTo>
                <a:lnTo>
                  <a:pt x="1882304" y="456250"/>
                </a:lnTo>
                <a:lnTo>
                  <a:pt x="1926984" y="451885"/>
                </a:lnTo>
                <a:lnTo>
                  <a:pt x="1972176" y="447574"/>
                </a:lnTo>
                <a:lnTo>
                  <a:pt x="2016311" y="444700"/>
                </a:lnTo>
                <a:lnTo>
                  <a:pt x="2059741" y="442784"/>
                </a:lnTo>
                <a:lnTo>
                  <a:pt x="2102700" y="441507"/>
                </a:lnTo>
                <a:lnTo>
                  <a:pt x="2143944" y="440655"/>
                </a:lnTo>
                <a:lnTo>
                  <a:pt x="2184046" y="440088"/>
                </a:lnTo>
                <a:lnTo>
                  <a:pt x="2223386" y="439709"/>
                </a:lnTo>
                <a:lnTo>
                  <a:pt x="2259417" y="438056"/>
                </a:lnTo>
                <a:lnTo>
                  <a:pt x="2293242" y="435554"/>
                </a:lnTo>
                <a:lnTo>
                  <a:pt x="2354169" y="429038"/>
                </a:lnTo>
                <a:lnTo>
                  <a:pt x="2404590" y="421473"/>
                </a:lnTo>
                <a:lnTo>
                  <a:pt x="2458965" y="409340"/>
                </a:lnTo>
                <a:lnTo>
                  <a:pt x="2501688" y="390183"/>
                </a:lnTo>
                <a:lnTo>
                  <a:pt x="2507979" y="382628"/>
                </a:lnTo>
                <a:lnTo>
                  <a:pt x="2509371" y="374791"/>
                </a:lnTo>
                <a:lnTo>
                  <a:pt x="2507498" y="366765"/>
                </a:lnTo>
                <a:lnTo>
                  <a:pt x="2502048" y="360014"/>
                </a:lnTo>
                <a:lnTo>
                  <a:pt x="2444755" y="327886"/>
                </a:lnTo>
                <a:lnTo>
                  <a:pt x="2402366" y="312089"/>
                </a:lnTo>
                <a:lnTo>
                  <a:pt x="2350846" y="295731"/>
                </a:lnTo>
                <a:lnTo>
                  <a:pt x="2295267" y="279123"/>
                </a:lnTo>
                <a:lnTo>
                  <a:pt x="2263919" y="272173"/>
                </a:lnTo>
                <a:lnTo>
                  <a:pt x="2230415" y="266139"/>
                </a:lnTo>
                <a:lnTo>
                  <a:pt x="2195473" y="260716"/>
                </a:lnTo>
                <a:lnTo>
                  <a:pt x="2159573" y="257100"/>
                </a:lnTo>
                <a:lnTo>
                  <a:pt x="2123034" y="254691"/>
                </a:lnTo>
                <a:lnTo>
                  <a:pt x="2086070" y="253084"/>
                </a:lnTo>
                <a:lnTo>
                  <a:pt x="2046020" y="252012"/>
                </a:lnTo>
                <a:lnTo>
                  <a:pt x="2003914" y="251298"/>
                </a:lnTo>
                <a:lnTo>
                  <a:pt x="1960436" y="250822"/>
                </a:lnTo>
                <a:lnTo>
                  <a:pt x="1916044" y="251905"/>
                </a:lnTo>
                <a:lnTo>
                  <a:pt x="1871043" y="254028"/>
                </a:lnTo>
                <a:lnTo>
                  <a:pt x="1825635" y="256844"/>
                </a:lnTo>
                <a:lnTo>
                  <a:pt x="1779957" y="260122"/>
                </a:lnTo>
                <a:lnTo>
                  <a:pt x="1734098" y="263707"/>
                </a:lnTo>
                <a:lnTo>
                  <a:pt x="1688119" y="267498"/>
                </a:lnTo>
                <a:lnTo>
                  <a:pt x="1640659" y="272827"/>
                </a:lnTo>
                <a:lnTo>
                  <a:pt x="1592211" y="279181"/>
                </a:lnTo>
                <a:lnTo>
                  <a:pt x="1543106" y="286218"/>
                </a:lnTo>
                <a:lnTo>
                  <a:pt x="1494962" y="293710"/>
                </a:lnTo>
                <a:lnTo>
                  <a:pt x="1447460" y="301506"/>
                </a:lnTo>
                <a:lnTo>
                  <a:pt x="1400385" y="309505"/>
                </a:lnTo>
                <a:lnTo>
                  <a:pt x="1354996" y="317639"/>
                </a:lnTo>
                <a:lnTo>
                  <a:pt x="1310730" y="325863"/>
                </a:lnTo>
                <a:lnTo>
                  <a:pt x="1267213" y="334146"/>
                </a:lnTo>
                <a:lnTo>
                  <a:pt x="1226998" y="342470"/>
                </a:lnTo>
                <a:lnTo>
                  <a:pt x="1188982" y="350820"/>
                </a:lnTo>
                <a:lnTo>
                  <a:pt x="1152434" y="359188"/>
                </a:lnTo>
                <a:lnTo>
                  <a:pt x="1089414" y="372221"/>
                </a:lnTo>
                <a:lnTo>
                  <a:pt x="1036195" y="382682"/>
                </a:lnTo>
                <a:lnTo>
                  <a:pt x="993867" y="392000"/>
                </a:lnTo>
                <a:lnTo>
                  <a:pt x="987342" y="390843"/>
                </a:lnTo>
                <a:lnTo>
                  <a:pt x="989995" y="385870"/>
                </a:lnTo>
                <a:lnTo>
                  <a:pt x="998766" y="378353"/>
                </a:lnTo>
                <a:lnTo>
                  <a:pt x="1051262" y="361081"/>
                </a:lnTo>
                <a:lnTo>
                  <a:pt x="1103742" y="351587"/>
                </a:lnTo>
                <a:lnTo>
                  <a:pt x="1164415" y="342698"/>
                </a:lnTo>
                <a:lnTo>
                  <a:pt x="1196282" y="338367"/>
                </a:lnTo>
                <a:lnTo>
                  <a:pt x="1228731" y="334079"/>
                </a:lnTo>
                <a:lnTo>
                  <a:pt x="1262969" y="331220"/>
                </a:lnTo>
                <a:lnTo>
                  <a:pt x="1298400" y="329314"/>
                </a:lnTo>
                <a:lnTo>
                  <a:pt x="1334626" y="328043"/>
                </a:lnTo>
                <a:lnTo>
                  <a:pt x="1371383" y="325796"/>
                </a:lnTo>
                <a:lnTo>
                  <a:pt x="1408492" y="322897"/>
                </a:lnTo>
                <a:lnTo>
                  <a:pt x="1445837" y="319564"/>
                </a:lnTo>
                <a:lnTo>
                  <a:pt x="1481939" y="317341"/>
                </a:lnTo>
                <a:lnTo>
                  <a:pt x="1517212" y="315860"/>
                </a:lnTo>
                <a:lnTo>
                  <a:pt x="1551932" y="314872"/>
                </a:lnTo>
                <a:lnTo>
                  <a:pt x="1587684" y="314214"/>
                </a:lnTo>
                <a:lnTo>
                  <a:pt x="1624124" y="313775"/>
                </a:lnTo>
                <a:lnTo>
                  <a:pt x="1661023" y="313482"/>
                </a:lnTo>
                <a:lnTo>
                  <a:pt x="1695426" y="313287"/>
                </a:lnTo>
                <a:lnTo>
                  <a:pt x="1728166" y="313157"/>
                </a:lnTo>
                <a:lnTo>
                  <a:pt x="1790689" y="313013"/>
                </a:lnTo>
                <a:lnTo>
                  <a:pt x="1851157" y="312949"/>
                </a:lnTo>
                <a:lnTo>
                  <a:pt x="1899508" y="312920"/>
                </a:lnTo>
                <a:lnTo>
                  <a:pt x="1961961" y="312904"/>
                </a:lnTo>
                <a:lnTo>
                  <a:pt x="1982889" y="312902"/>
                </a:lnTo>
                <a:lnTo>
                  <a:pt x="1991239" y="310099"/>
                </a:lnTo>
                <a:lnTo>
                  <a:pt x="1991203" y="305429"/>
                </a:lnTo>
                <a:lnTo>
                  <a:pt x="1985577" y="299515"/>
                </a:lnTo>
                <a:lnTo>
                  <a:pt x="1944200" y="284499"/>
                </a:lnTo>
                <a:lnTo>
                  <a:pt x="1880895" y="271179"/>
                </a:lnTo>
                <a:lnTo>
                  <a:pt x="1829622" y="262609"/>
                </a:lnTo>
                <a:lnTo>
                  <a:pt x="1772753" y="255532"/>
                </a:lnTo>
                <a:lnTo>
                  <a:pt x="1710128" y="252386"/>
                </a:lnTo>
                <a:lnTo>
                  <a:pt x="1676341" y="251547"/>
                </a:lnTo>
                <a:lnTo>
                  <a:pt x="1641210" y="250988"/>
                </a:lnTo>
                <a:lnTo>
                  <a:pt x="1605185" y="250615"/>
                </a:lnTo>
                <a:lnTo>
                  <a:pt x="1568562" y="251767"/>
                </a:lnTo>
                <a:lnTo>
                  <a:pt x="1531541" y="253936"/>
                </a:lnTo>
                <a:lnTo>
                  <a:pt x="1494256" y="256783"/>
                </a:lnTo>
                <a:lnTo>
                  <a:pt x="1456793" y="260081"/>
                </a:lnTo>
                <a:lnTo>
                  <a:pt x="1419213" y="263680"/>
                </a:lnTo>
                <a:lnTo>
                  <a:pt x="1381554" y="267480"/>
                </a:lnTo>
                <a:lnTo>
                  <a:pt x="1343842" y="271414"/>
                </a:lnTo>
                <a:lnTo>
                  <a:pt x="1306095" y="275438"/>
                </a:lnTo>
                <a:lnTo>
                  <a:pt x="1268325" y="279520"/>
                </a:lnTo>
                <a:lnTo>
                  <a:pt x="1231941" y="283643"/>
                </a:lnTo>
                <a:lnTo>
                  <a:pt x="1196479" y="287792"/>
                </a:lnTo>
                <a:lnTo>
                  <a:pt x="1161633" y="291958"/>
                </a:lnTo>
                <a:lnTo>
                  <a:pt x="1100506" y="300323"/>
                </a:lnTo>
                <a:lnTo>
                  <a:pt x="1048128" y="308709"/>
                </a:lnTo>
                <a:lnTo>
                  <a:pt x="988543" y="321305"/>
                </a:lnTo>
                <a:lnTo>
                  <a:pt x="954860" y="331106"/>
                </a:lnTo>
                <a:lnTo>
                  <a:pt x="1000540" y="327024"/>
                </a:lnTo>
                <a:lnTo>
                  <a:pt x="1040114" y="326179"/>
                </a:lnTo>
                <a:lnTo>
                  <a:pt x="1090383" y="325803"/>
                </a:lnTo>
                <a:lnTo>
                  <a:pt x="1145406" y="321901"/>
                </a:lnTo>
                <a:lnTo>
                  <a:pt x="1203942" y="316899"/>
                </a:lnTo>
                <a:lnTo>
                  <a:pt x="1267308" y="314676"/>
                </a:lnTo>
                <a:lnTo>
                  <a:pt x="1299892" y="314083"/>
                </a:lnTo>
                <a:lnTo>
                  <a:pt x="1332820" y="313688"/>
                </a:lnTo>
                <a:lnTo>
                  <a:pt x="1365976" y="313424"/>
                </a:lnTo>
                <a:lnTo>
                  <a:pt x="1428962" y="316866"/>
                </a:lnTo>
                <a:lnTo>
                  <a:pt x="1489636" y="321664"/>
                </a:lnTo>
                <a:lnTo>
                  <a:pt x="1549283" y="323796"/>
                </a:lnTo>
                <a:lnTo>
                  <a:pt x="1601004" y="328479"/>
                </a:lnTo>
                <a:lnTo>
                  <a:pt x="1645934" y="333829"/>
                </a:lnTo>
                <a:lnTo>
                  <a:pt x="1684577" y="336206"/>
                </a:lnTo>
                <a:lnTo>
                  <a:pt x="1692921" y="334039"/>
                </a:lnTo>
                <a:lnTo>
                  <a:pt x="1694282" y="329793"/>
                </a:lnTo>
                <a:lnTo>
                  <a:pt x="1690988" y="324161"/>
                </a:lnTo>
                <a:lnTo>
                  <a:pt x="1668652" y="317903"/>
                </a:lnTo>
                <a:lnTo>
                  <a:pt x="1612971" y="310645"/>
                </a:lnTo>
                <a:lnTo>
                  <a:pt x="1565815" y="304893"/>
                </a:lnTo>
                <a:lnTo>
                  <a:pt x="1512177" y="302337"/>
                </a:lnTo>
                <a:lnTo>
                  <a:pt x="1451921" y="301200"/>
                </a:lnTo>
                <a:lnTo>
                  <a:pt x="1389192" y="300695"/>
                </a:lnTo>
                <a:lnTo>
                  <a:pt x="1328632" y="300471"/>
                </a:lnTo>
                <a:lnTo>
                  <a:pt x="1265300" y="304106"/>
                </a:lnTo>
                <a:lnTo>
                  <a:pt x="1202605" y="308990"/>
                </a:lnTo>
                <a:lnTo>
                  <a:pt x="1146728" y="311161"/>
                </a:lnTo>
                <a:lnTo>
                  <a:pt x="1093882" y="315860"/>
                </a:lnTo>
                <a:lnTo>
                  <a:pt x="1043783" y="322618"/>
                </a:lnTo>
                <a:lnTo>
                  <a:pt x="991613" y="332896"/>
                </a:lnTo>
                <a:lnTo>
                  <a:pt x="995643" y="334633"/>
                </a:lnTo>
                <a:lnTo>
                  <a:pt x="1041466" y="337079"/>
                </a:lnTo>
                <a:lnTo>
                  <a:pt x="1084915" y="337651"/>
                </a:lnTo>
                <a:lnTo>
                  <a:pt x="1132238" y="337905"/>
                </a:lnTo>
                <a:lnTo>
                  <a:pt x="1185017" y="341753"/>
                </a:lnTo>
                <a:lnTo>
                  <a:pt x="1241156" y="348131"/>
                </a:lnTo>
                <a:lnTo>
                  <a:pt x="1298787" y="355635"/>
                </a:lnTo>
                <a:lnTo>
                  <a:pt x="1353346" y="359904"/>
                </a:lnTo>
                <a:lnTo>
                  <a:pt x="1405607" y="363201"/>
                </a:lnTo>
                <a:lnTo>
                  <a:pt x="1456847" y="369336"/>
                </a:lnTo>
                <a:lnTo>
                  <a:pt x="1519556" y="373972"/>
                </a:lnTo>
                <a:lnTo>
                  <a:pt x="1580310" y="382037"/>
                </a:lnTo>
                <a:lnTo>
                  <a:pt x="1589796" y="382801"/>
                </a:lnTo>
                <a:lnTo>
                  <a:pt x="1591917" y="381909"/>
                </a:lnTo>
                <a:lnTo>
                  <a:pt x="1583070" y="377183"/>
                </a:lnTo>
                <a:lnTo>
                  <a:pt x="1551664" y="368049"/>
                </a:lnTo>
                <a:lnTo>
                  <a:pt x="1499251" y="363320"/>
                </a:lnTo>
                <a:lnTo>
                  <a:pt x="1437968" y="355071"/>
                </a:lnTo>
                <a:lnTo>
                  <a:pt x="1391395" y="352650"/>
                </a:lnTo>
                <a:lnTo>
                  <a:pt x="1338948" y="351574"/>
                </a:lnTo>
                <a:lnTo>
                  <a:pt x="1284358" y="351096"/>
                </a:lnTo>
                <a:lnTo>
                  <a:pt x="1232084" y="350884"/>
                </a:lnTo>
                <a:lnTo>
                  <a:pt x="1180839" y="350789"/>
                </a:lnTo>
                <a:lnTo>
                  <a:pt x="1132853" y="352148"/>
                </a:lnTo>
                <a:lnTo>
                  <a:pt x="1074340" y="359386"/>
                </a:lnTo>
                <a:lnTo>
                  <a:pt x="1038833" y="361571"/>
                </a:lnTo>
                <a:lnTo>
                  <a:pt x="1029924" y="364954"/>
                </a:lnTo>
                <a:lnTo>
                  <a:pt x="1026787" y="370012"/>
                </a:lnTo>
                <a:lnTo>
                  <a:pt x="1027496" y="376184"/>
                </a:lnTo>
                <a:lnTo>
                  <a:pt x="1033571" y="380300"/>
                </a:lnTo>
                <a:lnTo>
                  <a:pt x="1091047" y="390639"/>
                </a:lnTo>
                <a:lnTo>
                  <a:pt x="1134963" y="396470"/>
                </a:lnTo>
                <a:lnTo>
                  <a:pt x="1182494" y="399062"/>
                </a:lnTo>
                <a:lnTo>
                  <a:pt x="1231631" y="403948"/>
                </a:lnTo>
                <a:lnTo>
                  <a:pt x="1281481" y="410789"/>
                </a:lnTo>
                <a:lnTo>
                  <a:pt x="1331649" y="418498"/>
                </a:lnTo>
                <a:lnTo>
                  <a:pt x="1381958" y="426593"/>
                </a:lnTo>
                <a:lnTo>
                  <a:pt x="1429529" y="434860"/>
                </a:lnTo>
                <a:lnTo>
                  <a:pt x="1489208" y="445987"/>
                </a:lnTo>
                <a:lnTo>
                  <a:pt x="1539415" y="448506"/>
                </a:lnTo>
                <a:lnTo>
                  <a:pt x="1541523" y="446722"/>
                </a:lnTo>
                <a:lnTo>
                  <a:pt x="1538727" y="444132"/>
                </a:lnTo>
                <a:lnTo>
                  <a:pt x="1479021" y="425922"/>
                </a:lnTo>
                <a:lnTo>
                  <a:pt x="1423726" y="417350"/>
                </a:lnTo>
                <a:lnTo>
                  <a:pt x="1378062" y="415345"/>
                </a:lnTo>
                <a:lnTo>
                  <a:pt x="1329754" y="414453"/>
                </a:lnTo>
                <a:lnTo>
                  <a:pt x="1280272" y="414057"/>
                </a:lnTo>
                <a:lnTo>
                  <a:pt x="1230268" y="413881"/>
                </a:lnTo>
                <a:lnTo>
                  <a:pt x="1180032" y="413803"/>
                </a:lnTo>
                <a:lnTo>
                  <a:pt x="1133427" y="417503"/>
                </a:lnTo>
                <a:lnTo>
                  <a:pt x="1071553" y="423726"/>
                </a:lnTo>
                <a:lnTo>
                  <a:pt x="1014003" y="429305"/>
                </a:lnTo>
                <a:lnTo>
                  <a:pt x="984471" y="433264"/>
                </a:lnTo>
                <a:lnTo>
                  <a:pt x="982478" y="432359"/>
                </a:lnTo>
                <a:lnTo>
                  <a:pt x="985352" y="430355"/>
                </a:lnTo>
                <a:lnTo>
                  <a:pt x="1031618" y="427138"/>
                </a:lnTo>
                <a:lnTo>
                  <a:pt x="1088230" y="427982"/>
                </a:lnTo>
                <a:lnTo>
                  <a:pt x="1133711" y="433143"/>
                </a:lnTo>
                <a:lnTo>
                  <a:pt x="1178202" y="436371"/>
                </a:lnTo>
                <a:lnTo>
                  <a:pt x="1222720" y="437805"/>
                </a:lnTo>
                <a:lnTo>
                  <a:pt x="1270518" y="438442"/>
                </a:lnTo>
                <a:lnTo>
                  <a:pt x="1316038" y="438725"/>
                </a:lnTo>
                <a:lnTo>
                  <a:pt x="1377302" y="438885"/>
                </a:lnTo>
                <a:lnTo>
                  <a:pt x="1427202" y="442667"/>
                </a:lnTo>
                <a:lnTo>
                  <a:pt x="1445435" y="446206"/>
                </a:lnTo>
                <a:lnTo>
                  <a:pt x="1424202" y="441724"/>
                </a:lnTo>
                <a:lnTo>
                  <a:pt x="1366835" y="439500"/>
                </a:lnTo>
                <a:lnTo>
                  <a:pt x="1318121" y="439115"/>
                </a:lnTo>
                <a:lnTo>
                  <a:pt x="1268205" y="442735"/>
                </a:lnTo>
                <a:lnTo>
                  <a:pt x="1214199" y="448943"/>
                </a:lnTo>
                <a:lnTo>
                  <a:pt x="1153844" y="454518"/>
                </a:lnTo>
                <a:lnTo>
                  <a:pt x="1123656" y="458475"/>
                </a:lnTo>
                <a:lnTo>
                  <a:pt x="1121488" y="457570"/>
                </a:lnTo>
                <a:lnTo>
                  <a:pt x="1124245" y="455566"/>
                </a:lnTo>
                <a:lnTo>
                  <a:pt x="1187616" y="452085"/>
                </a:lnTo>
                <a:lnTo>
                  <a:pt x="1245411" y="451713"/>
                </a:lnTo>
                <a:lnTo>
                  <a:pt x="1306888" y="451603"/>
                </a:lnTo>
                <a:lnTo>
                  <a:pt x="1365721" y="451571"/>
                </a:lnTo>
                <a:lnTo>
                  <a:pt x="1418635" y="451561"/>
                </a:lnTo>
                <a:lnTo>
                  <a:pt x="1473530" y="451558"/>
                </a:lnTo>
                <a:lnTo>
                  <a:pt x="1501041" y="450157"/>
                </a:lnTo>
                <a:lnTo>
                  <a:pt x="1500533" y="447823"/>
                </a:lnTo>
                <a:lnTo>
                  <a:pt x="1494592" y="444866"/>
                </a:lnTo>
                <a:lnTo>
                  <a:pt x="1439389" y="440704"/>
                </a:lnTo>
                <a:lnTo>
                  <a:pt x="1381014" y="439471"/>
                </a:lnTo>
                <a:lnTo>
                  <a:pt x="1321545" y="439106"/>
                </a:lnTo>
                <a:lnTo>
                  <a:pt x="1266263" y="438998"/>
                </a:lnTo>
                <a:lnTo>
                  <a:pt x="1214401" y="445657"/>
                </a:lnTo>
                <a:lnTo>
                  <a:pt x="1163553" y="449809"/>
                </a:lnTo>
                <a:lnTo>
                  <a:pt x="1159291" y="448991"/>
                </a:lnTo>
                <a:lnTo>
                  <a:pt x="1213759" y="433859"/>
                </a:lnTo>
                <a:lnTo>
                  <a:pt x="1267941" y="428573"/>
                </a:lnTo>
                <a:lnTo>
                  <a:pt x="1328347" y="427006"/>
                </a:lnTo>
                <a:lnTo>
                  <a:pt x="1390598" y="426542"/>
                </a:lnTo>
                <a:lnTo>
                  <a:pt x="1446704" y="426404"/>
                </a:lnTo>
                <a:lnTo>
                  <a:pt x="1505501" y="426363"/>
                </a:lnTo>
                <a:lnTo>
                  <a:pt x="1511911" y="426358"/>
                </a:lnTo>
                <a:lnTo>
                  <a:pt x="1464409" y="426349"/>
                </a:lnTo>
                <a:lnTo>
                  <a:pt x="1415752" y="426348"/>
                </a:lnTo>
                <a:lnTo>
                  <a:pt x="1361445" y="426347"/>
                </a:lnTo>
                <a:lnTo>
                  <a:pt x="1302518" y="433039"/>
                </a:lnTo>
                <a:lnTo>
                  <a:pt x="1245063" y="437200"/>
                </a:lnTo>
                <a:lnTo>
                  <a:pt x="1236041" y="436383"/>
                </a:lnTo>
                <a:lnTo>
                  <a:pt x="1234228" y="434438"/>
                </a:lnTo>
                <a:lnTo>
                  <a:pt x="1237221" y="431741"/>
                </a:lnTo>
                <a:lnTo>
                  <a:pt x="1299606" y="426011"/>
                </a:lnTo>
                <a:lnTo>
                  <a:pt x="1351736" y="417999"/>
                </a:lnTo>
                <a:lnTo>
                  <a:pt x="1402664" y="415002"/>
                </a:lnTo>
                <a:lnTo>
                  <a:pt x="1456037" y="414114"/>
                </a:lnTo>
                <a:lnTo>
                  <a:pt x="1511224" y="412451"/>
                </a:lnTo>
                <a:lnTo>
                  <a:pt x="1514325" y="410080"/>
                </a:lnTo>
                <a:lnTo>
                  <a:pt x="1512191" y="407098"/>
                </a:lnTo>
                <a:lnTo>
                  <a:pt x="1482420" y="402902"/>
                </a:lnTo>
                <a:lnTo>
                  <a:pt x="1442431" y="401921"/>
                </a:lnTo>
                <a:lnTo>
                  <a:pt x="1396179" y="401484"/>
                </a:lnTo>
                <a:lnTo>
                  <a:pt x="1335842" y="401239"/>
                </a:lnTo>
                <a:lnTo>
                  <a:pt x="1289981" y="401181"/>
                </a:lnTo>
                <a:lnTo>
                  <a:pt x="1230299" y="401149"/>
                </a:lnTo>
                <a:lnTo>
                  <a:pt x="1224798" y="401144"/>
                </a:lnTo>
                <a:lnTo>
                  <a:pt x="1273756" y="401137"/>
                </a:lnTo>
                <a:lnTo>
                  <a:pt x="1318411" y="402537"/>
                </a:lnTo>
                <a:lnTo>
                  <a:pt x="1375049" y="409798"/>
                </a:lnTo>
                <a:lnTo>
                  <a:pt x="1427312" y="412572"/>
                </a:lnTo>
                <a:lnTo>
                  <a:pt x="1478280" y="414795"/>
                </a:lnTo>
                <a:lnTo>
                  <a:pt x="1528863" y="422301"/>
                </a:lnTo>
                <a:lnTo>
                  <a:pt x="1569529" y="423747"/>
                </a:lnTo>
                <a:lnTo>
                  <a:pt x="1570002" y="421812"/>
                </a:lnTo>
                <a:lnTo>
                  <a:pt x="1566116" y="419122"/>
                </a:lnTo>
                <a:lnTo>
                  <a:pt x="1503700" y="404740"/>
                </a:lnTo>
                <a:lnTo>
                  <a:pt x="1457183" y="393955"/>
                </a:lnTo>
                <a:lnTo>
                  <a:pt x="1401693" y="388737"/>
                </a:lnTo>
                <a:lnTo>
                  <a:pt x="1349147" y="380343"/>
                </a:lnTo>
                <a:lnTo>
                  <a:pt x="1298096" y="375833"/>
                </a:lnTo>
                <a:lnTo>
                  <a:pt x="1246087" y="367649"/>
                </a:lnTo>
                <a:lnTo>
                  <a:pt x="1207138" y="365243"/>
                </a:lnTo>
                <a:lnTo>
                  <a:pt x="1200953" y="363201"/>
                </a:lnTo>
                <a:lnTo>
                  <a:pt x="1203833" y="360439"/>
                </a:lnTo>
                <a:lnTo>
                  <a:pt x="1224307" y="355036"/>
                </a:lnTo>
                <a:lnTo>
                  <a:pt x="1283101" y="351567"/>
                </a:lnTo>
                <a:lnTo>
                  <a:pt x="1332061" y="350966"/>
                </a:lnTo>
                <a:lnTo>
                  <a:pt x="1382050" y="354523"/>
                </a:lnTo>
                <a:lnTo>
                  <a:pt x="1432344" y="360713"/>
                </a:lnTo>
                <a:lnTo>
                  <a:pt x="1482727" y="362546"/>
                </a:lnTo>
                <a:lnTo>
                  <a:pt x="1499529" y="362804"/>
                </a:lnTo>
                <a:lnTo>
                  <a:pt x="1506529" y="365776"/>
                </a:lnTo>
                <a:lnTo>
                  <a:pt x="1506993" y="370559"/>
                </a:lnTo>
                <a:lnTo>
                  <a:pt x="1503101" y="376549"/>
                </a:lnTo>
                <a:lnTo>
                  <a:pt x="1483837" y="386940"/>
                </a:lnTo>
                <a:lnTo>
                  <a:pt x="1452398" y="394826"/>
                </a:lnTo>
                <a:lnTo>
                  <a:pt x="1405744" y="398331"/>
                </a:lnTo>
                <a:lnTo>
                  <a:pt x="1344434" y="400305"/>
                </a:lnTo>
                <a:lnTo>
                  <a:pt x="1284094" y="400889"/>
                </a:lnTo>
                <a:lnTo>
                  <a:pt x="1228555" y="401062"/>
                </a:lnTo>
                <a:lnTo>
                  <a:pt x="1166859" y="391057"/>
                </a:lnTo>
                <a:lnTo>
                  <a:pt x="1114451" y="378230"/>
                </a:lnTo>
                <a:lnTo>
                  <a:pt x="1089807" y="364811"/>
                </a:lnTo>
                <a:lnTo>
                  <a:pt x="1086317" y="355910"/>
                </a:lnTo>
                <a:lnTo>
                  <a:pt x="1088192" y="345774"/>
                </a:lnTo>
                <a:lnTo>
                  <a:pt x="1093644" y="334815"/>
                </a:lnTo>
                <a:lnTo>
                  <a:pt x="1134776" y="299316"/>
                </a:lnTo>
                <a:lnTo>
                  <a:pt x="1184624" y="268878"/>
                </a:lnTo>
                <a:lnTo>
                  <a:pt x="1234875" y="248810"/>
                </a:lnTo>
                <a:lnTo>
                  <a:pt x="1285247" y="233993"/>
                </a:lnTo>
                <a:lnTo>
                  <a:pt x="1335654" y="220733"/>
                </a:lnTo>
                <a:lnTo>
                  <a:pt x="1394215" y="193640"/>
                </a:lnTo>
                <a:lnTo>
                  <a:pt x="1425639" y="177725"/>
                </a:lnTo>
                <a:lnTo>
                  <a:pt x="1432058" y="169559"/>
                </a:lnTo>
                <a:lnTo>
                  <a:pt x="1432135" y="161314"/>
                </a:lnTo>
                <a:lnTo>
                  <a:pt x="1427985" y="153017"/>
                </a:lnTo>
                <a:lnTo>
                  <a:pt x="1397229" y="140061"/>
                </a:lnTo>
                <a:lnTo>
                  <a:pt x="1353680" y="132436"/>
                </a:lnTo>
                <a:lnTo>
                  <a:pt x="1310981" y="133716"/>
                </a:lnTo>
                <a:lnTo>
                  <a:pt x="1247571" y="135620"/>
                </a:lnTo>
                <a:lnTo>
                  <a:pt x="1184430" y="136183"/>
                </a:lnTo>
                <a:lnTo>
                  <a:pt x="1121369" y="143042"/>
                </a:lnTo>
                <a:lnTo>
                  <a:pt x="1065024" y="147253"/>
                </a:lnTo>
                <a:lnTo>
                  <a:pt x="1012847" y="148501"/>
                </a:lnTo>
                <a:lnTo>
                  <a:pt x="961905" y="148870"/>
                </a:lnTo>
                <a:lnTo>
                  <a:pt x="957630" y="147522"/>
                </a:lnTo>
                <a:lnTo>
                  <a:pt x="971555" y="142288"/>
                </a:lnTo>
                <a:lnTo>
                  <a:pt x="1028893" y="136179"/>
                </a:lnTo>
                <a:lnTo>
                  <a:pt x="1084621" y="128101"/>
                </a:lnTo>
                <a:lnTo>
                  <a:pt x="1138639" y="125085"/>
                </a:lnTo>
                <a:lnTo>
                  <a:pt x="1196973" y="124191"/>
                </a:lnTo>
                <a:lnTo>
                  <a:pt x="1251762" y="123926"/>
                </a:lnTo>
                <a:lnTo>
                  <a:pt x="1311726" y="125249"/>
                </a:lnTo>
                <a:lnTo>
                  <a:pt x="1353028" y="130521"/>
                </a:lnTo>
                <a:lnTo>
                  <a:pt x="1359840" y="133889"/>
                </a:lnTo>
                <a:lnTo>
                  <a:pt x="1357378" y="137534"/>
                </a:lnTo>
                <a:lnTo>
                  <a:pt x="1348734" y="141365"/>
                </a:lnTo>
                <a:lnTo>
                  <a:pt x="1309250" y="145621"/>
                </a:lnTo>
                <a:lnTo>
                  <a:pt x="1259954" y="147513"/>
                </a:lnTo>
                <a:lnTo>
                  <a:pt x="1200705" y="148578"/>
                </a:lnTo>
                <a:lnTo>
                  <a:pt x="1147667" y="150294"/>
                </a:lnTo>
                <a:lnTo>
                  <a:pt x="1096470" y="157650"/>
                </a:lnTo>
                <a:lnTo>
                  <a:pt x="1045819" y="160452"/>
                </a:lnTo>
                <a:lnTo>
                  <a:pt x="1006534" y="161282"/>
                </a:lnTo>
                <a:lnTo>
                  <a:pt x="1057804" y="170264"/>
                </a:lnTo>
                <a:lnTo>
                  <a:pt x="1104081" y="173060"/>
                </a:lnTo>
                <a:lnTo>
                  <a:pt x="1160122" y="175289"/>
                </a:lnTo>
                <a:lnTo>
                  <a:pt x="1214232" y="184197"/>
                </a:lnTo>
                <a:lnTo>
                  <a:pt x="1271194" y="195707"/>
                </a:lnTo>
                <a:lnTo>
                  <a:pt x="1318729" y="207988"/>
                </a:lnTo>
                <a:lnTo>
                  <a:pt x="1363315" y="219097"/>
                </a:lnTo>
                <a:lnTo>
                  <a:pt x="1362497" y="220951"/>
                </a:lnTo>
                <a:lnTo>
                  <a:pt x="1320927" y="223926"/>
                </a:lnTo>
                <a:lnTo>
                  <a:pt x="1274951" y="217750"/>
                </a:lnTo>
                <a:lnTo>
                  <a:pt x="1219154" y="213741"/>
                </a:lnTo>
                <a:lnTo>
                  <a:pt x="1175092" y="212803"/>
                </a:lnTo>
                <a:lnTo>
                  <a:pt x="1128898" y="212387"/>
                </a:lnTo>
                <a:lnTo>
                  <a:pt x="1085023" y="212201"/>
                </a:lnTo>
                <a:lnTo>
                  <a:pt x="1042180" y="212119"/>
                </a:lnTo>
                <a:lnTo>
                  <a:pt x="978688" y="212073"/>
                </a:lnTo>
                <a:lnTo>
                  <a:pt x="915524" y="212059"/>
                </a:lnTo>
                <a:lnTo>
                  <a:pt x="887480" y="212056"/>
                </a:lnTo>
                <a:lnTo>
                  <a:pt x="937164" y="212054"/>
                </a:lnTo>
                <a:lnTo>
                  <a:pt x="990836" y="212053"/>
                </a:lnTo>
                <a:lnTo>
                  <a:pt x="1034400" y="212053"/>
                </a:lnTo>
                <a:lnTo>
                  <a:pt x="1080374" y="213454"/>
                </a:lnTo>
                <a:lnTo>
                  <a:pt x="1124150" y="218745"/>
                </a:lnTo>
                <a:lnTo>
                  <a:pt x="1170685" y="222030"/>
                </a:lnTo>
                <a:lnTo>
                  <a:pt x="1216578" y="224891"/>
                </a:lnTo>
                <a:lnTo>
                  <a:pt x="1273912" y="232976"/>
                </a:lnTo>
                <a:lnTo>
                  <a:pt x="1326381" y="235994"/>
                </a:lnTo>
                <a:lnTo>
                  <a:pt x="1367606" y="235487"/>
                </a:lnTo>
                <a:lnTo>
                  <a:pt x="1368158" y="233279"/>
                </a:lnTo>
                <a:lnTo>
                  <a:pt x="1357566" y="227089"/>
                </a:lnTo>
                <a:lnTo>
                  <a:pt x="1309060" y="211703"/>
                </a:lnTo>
                <a:lnTo>
                  <a:pt x="1256650" y="199344"/>
                </a:lnTo>
                <a:lnTo>
                  <a:pt x="1198169" y="186812"/>
                </a:lnTo>
                <a:lnTo>
                  <a:pt x="1153161" y="178425"/>
                </a:lnTo>
                <a:lnTo>
                  <a:pt x="1109813" y="170029"/>
                </a:lnTo>
                <a:lnTo>
                  <a:pt x="1059734" y="165364"/>
                </a:lnTo>
                <a:lnTo>
                  <a:pt x="1006197" y="163290"/>
                </a:lnTo>
                <a:lnTo>
                  <a:pt x="954390" y="162369"/>
                </a:lnTo>
                <a:lnTo>
                  <a:pt x="903353" y="158224"/>
                </a:lnTo>
                <a:lnTo>
                  <a:pt x="852657" y="154515"/>
                </a:lnTo>
                <a:lnTo>
                  <a:pt x="802114" y="157535"/>
                </a:lnTo>
                <a:lnTo>
                  <a:pt x="739796" y="160418"/>
                </a:lnTo>
                <a:lnTo>
                  <a:pt x="679158" y="154580"/>
                </a:lnTo>
                <a:lnTo>
                  <a:pt x="669689" y="151328"/>
                </a:lnTo>
                <a:lnTo>
                  <a:pt x="667578" y="147759"/>
                </a:lnTo>
                <a:lnTo>
                  <a:pt x="670373" y="143980"/>
                </a:lnTo>
                <a:lnTo>
                  <a:pt x="727840" y="131969"/>
                </a:lnTo>
                <a:lnTo>
                  <a:pt x="777453" y="127439"/>
                </a:lnTo>
                <a:lnTo>
                  <a:pt x="827515" y="125426"/>
                </a:lnTo>
                <a:lnTo>
                  <a:pt x="877777" y="124531"/>
                </a:lnTo>
                <a:lnTo>
                  <a:pt x="931863" y="127868"/>
                </a:lnTo>
                <a:lnTo>
                  <a:pt x="987181" y="132620"/>
                </a:lnTo>
                <a:lnTo>
                  <a:pt x="1039779" y="134731"/>
                </a:lnTo>
                <a:lnTo>
                  <a:pt x="1087434" y="139405"/>
                </a:lnTo>
                <a:lnTo>
                  <a:pt x="1133357" y="144750"/>
                </a:lnTo>
                <a:lnTo>
                  <a:pt x="1189650" y="146358"/>
                </a:lnTo>
                <a:lnTo>
                  <a:pt x="1186494" y="144446"/>
                </a:lnTo>
                <a:lnTo>
                  <a:pt x="1134429" y="131314"/>
                </a:lnTo>
                <a:lnTo>
                  <a:pt x="1073251" y="126037"/>
                </a:lnTo>
                <a:lnTo>
                  <a:pt x="1022475" y="121068"/>
                </a:lnTo>
                <a:lnTo>
                  <a:pt x="967227" y="116992"/>
                </a:lnTo>
                <a:lnTo>
                  <a:pt x="909992" y="119849"/>
                </a:lnTo>
                <a:lnTo>
                  <a:pt x="848138" y="125787"/>
                </a:lnTo>
                <a:lnTo>
                  <a:pt x="815957" y="129332"/>
                </a:lnTo>
                <a:lnTo>
                  <a:pt x="783298" y="133095"/>
                </a:lnTo>
                <a:lnTo>
                  <a:pt x="750320" y="137005"/>
                </a:lnTo>
                <a:lnTo>
                  <a:pt x="717131" y="141012"/>
                </a:lnTo>
                <a:lnTo>
                  <a:pt x="683799" y="143683"/>
                </a:lnTo>
                <a:lnTo>
                  <a:pt x="650373" y="145464"/>
                </a:lnTo>
                <a:lnTo>
                  <a:pt x="616885" y="146651"/>
                </a:lnTo>
                <a:lnTo>
                  <a:pt x="583354" y="148844"/>
                </a:lnTo>
                <a:lnTo>
                  <a:pt x="549795" y="151706"/>
                </a:lnTo>
                <a:lnTo>
                  <a:pt x="516218" y="155014"/>
                </a:lnTo>
                <a:lnTo>
                  <a:pt x="452765" y="162425"/>
                </a:lnTo>
                <a:lnTo>
                  <a:pt x="393284" y="170388"/>
                </a:lnTo>
                <a:lnTo>
                  <a:pt x="338836" y="178596"/>
                </a:lnTo>
                <a:lnTo>
                  <a:pt x="276803" y="191075"/>
                </a:lnTo>
                <a:lnTo>
                  <a:pt x="290801" y="183588"/>
                </a:lnTo>
                <a:lnTo>
                  <a:pt x="338055" y="177008"/>
                </a:lnTo>
                <a:lnTo>
                  <a:pt x="380118" y="171733"/>
                </a:lnTo>
                <a:lnTo>
                  <a:pt x="426825" y="166121"/>
                </a:lnTo>
                <a:lnTo>
                  <a:pt x="475595" y="163627"/>
                </a:lnTo>
                <a:lnTo>
                  <a:pt x="529018" y="158784"/>
                </a:lnTo>
                <a:lnTo>
                  <a:pt x="584042" y="153363"/>
                </a:lnTo>
                <a:lnTo>
                  <a:pt x="636510" y="150953"/>
                </a:lnTo>
                <a:lnTo>
                  <a:pt x="687841" y="149883"/>
                </a:lnTo>
                <a:lnTo>
                  <a:pt x="735865" y="148006"/>
                </a:lnTo>
                <a:lnTo>
                  <a:pt x="792998" y="139076"/>
                </a:lnTo>
                <a:lnTo>
                  <a:pt x="823219" y="131531"/>
                </a:lnTo>
                <a:lnTo>
                  <a:pt x="827357" y="124757"/>
                </a:lnTo>
                <a:lnTo>
                  <a:pt x="824512" y="116040"/>
                </a:lnTo>
                <a:lnTo>
                  <a:pt x="817014" y="106026"/>
                </a:lnTo>
                <a:lnTo>
                  <a:pt x="805012" y="100751"/>
                </a:lnTo>
                <a:lnTo>
                  <a:pt x="754661" y="97217"/>
                </a:lnTo>
                <a:lnTo>
                  <a:pt x="693989" y="89946"/>
                </a:lnTo>
                <a:lnTo>
                  <a:pt x="647558" y="87753"/>
                </a:lnTo>
                <a:lnTo>
                  <a:pt x="595175" y="86779"/>
                </a:lnTo>
                <a:lnTo>
                  <a:pt x="539213" y="87746"/>
                </a:lnTo>
                <a:lnTo>
                  <a:pt x="481660" y="92845"/>
                </a:lnTo>
                <a:lnTo>
                  <a:pt x="423400" y="99779"/>
                </a:lnTo>
                <a:lnTo>
                  <a:pt x="366227" y="107530"/>
                </a:lnTo>
                <a:lnTo>
                  <a:pt x="312805" y="115644"/>
                </a:lnTo>
                <a:lnTo>
                  <a:pt x="261049" y="123918"/>
                </a:lnTo>
                <a:lnTo>
                  <a:pt x="212836" y="130864"/>
                </a:lnTo>
                <a:lnTo>
                  <a:pt x="155596" y="136175"/>
                </a:lnTo>
                <a:lnTo>
                  <a:pt x="125350" y="142381"/>
                </a:lnTo>
                <a:lnTo>
                  <a:pt x="119805" y="145996"/>
                </a:lnTo>
                <a:lnTo>
                  <a:pt x="120311" y="149807"/>
                </a:lnTo>
                <a:lnTo>
                  <a:pt x="124850" y="153749"/>
                </a:lnTo>
                <a:lnTo>
                  <a:pt x="184772" y="152604"/>
                </a:lnTo>
                <a:lnTo>
                  <a:pt x="231224" y="150616"/>
                </a:lnTo>
                <a:lnTo>
                  <a:pt x="276613" y="149733"/>
                </a:lnTo>
                <a:lnTo>
                  <a:pt x="324798" y="149340"/>
                </a:lnTo>
                <a:lnTo>
                  <a:pt x="374226" y="149166"/>
                </a:lnTo>
                <a:lnTo>
                  <a:pt x="422806" y="149088"/>
                </a:lnTo>
                <a:lnTo>
                  <a:pt x="467740" y="149054"/>
                </a:lnTo>
                <a:lnTo>
                  <a:pt x="514789" y="149038"/>
                </a:lnTo>
                <a:lnTo>
                  <a:pt x="560911" y="149031"/>
                </a:lnTo>
                <a:lnTo>
                  <a:pt x="616973" y="147627"/>
                </a:lnTo>
                <a:lnTo>
                  <a:pt x="646943" y="142335"/>
                </a:lnTo>
                <a:lnTo>
                  <a:pt x="653815" y="137562"/>
                </a:lnTo>
                <a:lnTo>
                  <a:pt x="655595" y="131579"/>
                </a:lnTo>
                <a:lnTo>
                  <a:pt x="653980" y="124790"/>
                </a:lnTo>
                <a:lnTo>
                  <a:pt x="622307" y="113510"/>
                </a:lnTo>
                <a:lnTo>
                  <a:pt x="573681" y="105229"/>
                </a:lnTo>
                <a:lnTo>
                  <a:pt x="524058" y="101549"/>
                </a:lnTo>
                <a:lnTo>
                  <a:pt x="477726" y="99913"/>
                </a:lnTo>
                <a:lnTo>
                  <a:pt x="432390" y="99186"/>
                </a:lnTo>
                <a:lnTo>
                  <a:pt x="384228" y="98863"/>
                </a:lnTo>
                <a:lnTo>
                  <a:pt x="338546" y="98719"/>
                </a:lnTo>
                <a:lnTo>
                  <a:pt x="294899" y="100056"/>
                </a:lnTo>
                <a:lnTo>
                  <a:pt x="252157" y="105319"/>
                </a:lnTo>
                <a:lnTo>
                  <a:pt x="188723" y="109465"/>
                </a:lnTo>
                <a:lnTo>
                  <a:pt x="132267" y="117384"/>
                </a:lnTo>
                <a:lnTo>
                  <a:pt x="124416" y="120929"/>
                </a:lnTo>
                <a:lnTo>
                  <a:pt x="123385" y="124692"/>
                </a:lnTo>
                <a:lnTo>
                  <a:pt x="126899" y="128601"/>
                </a:lnTo>
                <a:lnTo>
                  <a:pt x="145744" y="132946"/>
                </a:lnTo>
                <a:lnTo>
                  <a:pt x="203490" y="135734"/>
                </a:lnTo>
                <a:lnTo>
                  <a:pt x="265654" y="136217"/>
                </a:lnTo>
                <a:lnTo>
                  <a:pt x="309190" y="136330"/>
                </a:lnTo>
                <a:lnTo>
                  <a:pt x="351882" y="136380"/>
                </a:lnTo>
                <a:lnTo>
                  <a:pt x="415289" y="136409"/>
                </a:lnTo>
                <a:lnTo>
                  <a:pt x="478429" y="136417"/>
                </a:lnTo>
                <a:lnTo>
                  <a:pt x="538688" y="137820"/>
                </a:lnTo>
                <a:lnTo>
                  <a:pt x="575996" y="143683"/>
                </a:lnTo>
                <a:lnTo>
                  <a:pt x="575704" y="142662"/>
                </a:lnTo>
                <a:lnTo>
                  <a:pt x="571307" y="140582"/>
                </a:lnTo>
                <a:lnTo>
                  <a:pt x="511584" y="137653"/>
                </a:lnTo>
                <a:lnTo>
                  <a:pt x="465179" y="136969"/>
                </a:lnTo>
                <a:lnTo>
                  <a:pt x="419810" y="136664"/>
                </a:lnTo>
                <a:lnTo>
                  <a:pt x="371634" y="136529"/>
                </a:lnTo>
                <a:lnTo>
                  <a:pt x="325946" y="136469"/>
                </a:lnTo>
                <a:lnTo>
                  <a:pt x="282296" y="137843"/>
                </a:lnTo>
                <a:lnTo>
                  <a:pt x="219751" y="145090"/>
                </a:lnTo>
                <a:lnTo>
                  <a:pt x="165115" y="147860"/>
                </a:lnTo>
                <a:lnTo>
                  <a:pt x="123248" y="147280"/>
                </a:lnTo>
                <a:lnTo>
                  <a:pt x="122606" y="145061"/>
                </a:lnTo>
                <a:lnTo>
                  <a:pt x="133097" y="138860"/>
                </a:lnTo>
                <a:lnTo>
                  <a:pt x="165429" y="128896"/>
                </a:lnTo>
                <a:lnTo>
                  <a:pt x="218116" y="123920"/>
                </a:lnTo>
                <a:lnTo>
                  <a:pt x="278079" y="114198"/>
                </a:lnTo>
                <a:lnTo>
                  <a:pt x="340199" y="102446"/>
                </a:lnTo>
                <a:lnTo>
                  <a:pt x="402957" y="91495"/>
                </a:lnTo>
                <a:lnTo>
                  <a:pt x="465905" y="87627"/>
                </a:lnTo>
                <a:lnTo>
                  <a:pt x="528908" y="86481"/>
                </a:lnTo>
                <a:lnTo>
                  <a:pt x="570921" y="86214"/>
                </a:lnTo>
                <a:lnTo>
                  <a:pt x="576522" y="87543"/>
                </a:lnTo>
                <a:lnTo>
                  <a:pt x="560336" y="92754"/>
                </a:lnTo>
                <a:lnTo>
                  <a:pt x="510668" y="96871"/>
                </a:lnTo>
                <a:lnTo>
                  <a:pt x="451599" y="104783"/>
                </a:lnTo>
                <a:lnTo>
                  <a:pt x="389744" y="115997"/>
                </a:lnTo>
                <a:lnTo>
                  <a:pt x="327065" y="128191"/>
                </a:lnTo>
                <a:lnTo>
                  <a:pt x="264140" y="140674"/>
                </a:lnTo>
                <a:lnTo>
                  <a:pt x="201144" y="153243"/>
                </a:lnTo>
                <a:lnTo>
                  <a:pt x="144817" y="165838"/>
                </a:lnTo>
                <a:lnTo>
                  <a:pt x="88198" y="179840"/>
                </a:lnTo>
                <a:lnTo>
                  <a:pt x="142344" y="168560"/>
                </a:lnTo>
                <a:lnTo>
                  <a:pt x="196492" y="156992"/>
                </a:lnTo>
                <a:lnTo>
                  <a:pt x="240168" y="152567"/>
                </a:lnTo>
                <a:lnTo>
                  <a:pt x="286191" y="149199"/>
                </a:lnTo>
                <a:lnTo>
                  <a:pt x="329989" y="143034"/>
                </a:lnTo>
                <a:lnTo>
                  <a:pt x="372798" y="139360"/>
                </a:lnTo>
                <a:lnTo>
                  <a:pt x="436271" y="137292"/>
                </a:lnTo>
                <a:lnTo>
                  <a:pt x="495695" y="140413"/>
                </a:lnTo>
                <a:lnTo>
                  <a:pt x="548784" y="146474"/>
                </a:lnTo>
                <a:lnTo>
                  <a:pt x="565966" y="147325"/>
                </a:lnTo>
                <a:lnTo>
                  <a:pt x="573218" y="150693"/>
                </a:lnTo>
                <a:lnTo>
                  <a:pt x="573852" y="155740"/>
                </a:lnTo>
                <a:lnTo>
                  <a:pt x="570072" y="161906"/>
                </a:lnTo>
                <a:lnTo>
                  <a:pt x="539728" y="168756"/>
                </a:lnTo>
                <a:lnTo>
                  <a:pt x="478728" y="176348"/>
                </a:lnTo>
                <a:lnTo>
                  <a:pt x="421437" y="187468"/>
                </a:lnTo>
                <a:lnTo>
                  <a:pt x="363845" y="195898"/>
                </a:lnTo>
                <a:lnTo>
                  <a:pt x="307563" y="202131"/>
                </a:lnTo>
                <a:lnTo>
                  <a:pt x="254005" y="212849"/>
                </a:lnTo>
                <a:lnTo>
                  <a:pt x="191572" y="229018"/>
                </a:lnTo>
                <a:lnTo>
                  <a:pt x="187764" y="233167"/>
                </a:lnTo>
                <a:lnTo>
                  <a:pt x="192228" y="237334"/>
                </a:lnTo>
                <a:lnTo>
                  <a:pt x="202207" y="241513"/>
                </a:lnTo>
                <a:lnTo>
                  <a:pt x="243175" y="246156"/>
                </a:lnTo>
                <a:lnTo>
                  <a:pt x="294530" y="248219"/>
                </a:lnTo>
                <a:lnTo>
                  <a:pt x="340699" y="249136"/>
                </a:lnTo>
                <a:lnTo>
                  <a:pt x="384561" y="249544"/>
                </a:lnTo>
                <a:lnTo>
                  <a:pt x="427399" y="251126"/>
                </a:lnTo>
                <a:lnTo>
                  <a:pt x="490888" y="258490"/>
                </a:lnTo>
                <a:lnTo>
                  <a:pt x="552651" y="261294"/>
                </a:lnTo>
                <a:lnTo>
                  <a:pt x="607056" y="263526"/>
                </a:lnTo>
                <a:lnTo>
                  <a:pt x="646052" y="269634"/>
                </a:lnTo>
                <a:lnTo>
                  <a:pt x="591912" y="257003"/>
                </a:lnTo>
                <a:lnTo>
                  <a:pt x="537765" y="251983"/>
                </a:lnTo>
                <a:lnTo>
                  <a:pt x="477369" y="243804"/>
                </a:lnTo>
                <a:lnTo>
                  <a:pt x="432231" y="240171"/>
                </a:lnTo>
                <a:lnTo>
                  <a:pt x="384158" y="238556"/>
                </a:lnTo>
                <a:lnTo>
                  <a:pt x="334780" y="237839"/>
                </a:lnTo>
                <a:lnTo>
                  <a:pt x="288557" y="237520"/>
                </a:lnTo>
                <a:lnTo>
                  <a:pt x="244670" y="237378"/>
                </a:lnTo>
                <a:lnTo>
                  <a:pt x="181991" y="238699"/>
                </a:lnTo>
                <a:lnTo>
                  <a:pt x="125914" y="245937"/>
                </a:lnTo>
                <a:lnTo>
                  <a:pt x="86014" y="248122"/>
                </a:lnTo>
                <a:lnTo>
                  <a:pt x="80976" y="245903"/>
                </a:lnTo>
                <a:lnTo>
                  <a:pt x="86021" y="241623"/>
                </a:lnTo>
                <a:lnTo>
                  <a:pt x="141116" y="221318"/>
                </a:lnTo>
                <a:lnTo>
                  <a:pt x="196128" y="214798"/>
                </a:lnTo>
                <a:lnTo>
                  <a:pt x="240006" y="213273"/>
                </a:lnTo>
                <a:lnTo>
                  <a:pt x="286119" y="212595"/>
                </a:lnTo>
                <a:lnTo>
                  <a:pt x="329957" y="212294"/>
                </a:lnTo>
                <a:lnTo>
                  <a:pt x="376519" y="212161"/>
                </a:lnTo>
                <a:lnTo>
                  <a:pt x="425225" y="212101"/>
                </a:lnTo>
                <a:lnTo>
                  <a:pt x="474885" y="212075"/>
                </a:lnTo>
                <a:lnTo>
                  <a:pt x="536704" y="212059"/>
                </a:lnTo>
                <a:lnTo>
                  <a:pt x="597195" y="212055"/>
                </a:lnTo>
                <a:lnTo>
                  <a:pt x="605243" y="209253"/>
                </a:lnTo>
                <a:lnTo>
                  <a:pt x="605006" y="204584"/>
                </a:lnTo>
                <a:lnTo>
                  <a:pt x="599245" y="198670"/>
                </a:lnTo>
                <a:lnTo>
                  <a:pt x="577905" y="192099"/>
                </a:lnTo>
                <a:lnTo>
                  <a:pt x="530658" y="188400"/>
                </a:lnTo>
                <a:lnTo>
                  <a:pt x="472306" y="187304"/>
                </a:lnTo>
                <a:lnTo>
                  <a:pt x="410664" y="186979"/>
                </a:lnTo>
                <a:lnTo>
                  <a:pt x="367569" y="186903"/>
                </a:lnTo>
                <a:lnTo>
                  <a:pt x="320404" y="186869"/>
                </a:lnTo>
                <a:lnTo>
                  <a:pt x="271430" y="190589"/>
                </a:lnTo>
                <a:lnTo>
                  <a:pt x="223051" y="196911"/>
                </a:lnTo>
                <a:lnTo>
                  <a:pt x="178207" y="204390"/>
                </a:lnTo>
                <a:lnTo>
                  <a:pt x="134932" y="212382"/>
                </a:lnTo>
                <a:lnTo>
                  <a:pt x="74933" y="224756"/>
                </a:lnTo>
                <a:lnTo>
                  <a:pt x="21673" y="237294"/>
                </a:lnTo>
                <a:lnTo>
                  <a:pt x="0" y="242880"/>
                </a:lnTo>
                <a:lnTo>
                  <a:pt x="60803" y="231589"/>
                </a:lnTo>
                <a:lnTo>
                  <a:pt x="119108" y="226712"/>
                </a:lnTo>
                <a:lnTo>
                  <a:pt x="163757" y="221836"/>
                </a:lnTo>
                <a:lnTo>
                  <a:pt x="210212" y="216401"/>
                </a:lnTo>
                <a:lnTo>
                  <a:pt x="254202" y="213986"/>
                </a:lnTo>
                <a:lnTo>
                  <a:pt x="300832" y="216647"/>
                </a:lnTo>
                <a:lnTo>
                  <a:pt x="349569" y="221098"/>
                </a:lnTo>
                <a:lnTo>
                  <a:pt x="399241" y="223076"/>
                </a:lnTo>
                <a:lnTo>
                  <a:pt x="461069" y="230882"/>
                </a:lnTo>
                <a:lnTo>
                  <a:pt x="504821" y="234428"/>
                </a:lnTo>
                <a:lnTo>
                  <a:pt x="538273" y="236004"/>
                </a:lnTo>
                <a:lnTo>
                  <a:pt x="539350" y="236424"/>
                </a:lnTo>
                <a:lnTo>
                  <a:pt x="527007" y="235490"/>
                </a:lnTo>
                <a:lnTo>
                  <a:pt x="466227" y="226362"/>
                </a:lnTo>
                <a:lnTo>
                  <a:pt x="411820" y="225163"/>
                </a:lnTo>
                <a:lnTo>
                  <a:pt x="351347" y="224808"/>
                </a:lnTo>
                <a:lnTo>
                  <a:pt x="295768" y="224703"/>
                </a:lnTo>
                <a:lnTo>
                  <a:pt x="243818" y="224672"/>
                </a:lnTo>
                <a:lnTo>
                  <a:pt x="192943" y="224663"/>
                </a:lnTo>
                <a:lnTo>
                  <a:pt x="142387" y="217968"/>
                </a:lnTo>
                <a:lnTo>
                  <a:pt x="133965" y="213195"/>
                </a:lnTo>
                <a:lnTo>
                  <a:pt x="131151" y="207212"/>
                </a:lnTo>
                <a:lnTo>
                  <a:pt x="132077" y="200422"/>
                </a:lnTo>
                <a:lnTo>
                  <a:pt x="159249" y="189143"/>
                </a:lnTo>
                <a:lnTo>
                  <a:pt x="218464" y="178653"/>
                </a:lnTo>
                <a:lnTo>
                  <a:pt x="275225" y="171810"/>
                </a:lnTo>
                <a:lnTo>
                  <a:pt x="332661" y="164648"/>
                </a:lnTo>
                <a:lnTo>
                  <a:pt x="385161" y="162525"/>
                </a:lnTo>
                <a:lnTo>
                  <a:pt x="436199" y="161897"/>
                </a:lnTo>
                <a:lnTo>
                  <a:pt x="486804" y="161710"/>
                </a:lnTo>
                <a:lnTo>
                  <a:pt x="503636" y="161684"/>
                </a:lnTo>
                <a:lnTo>
                  <a:pt x="509256" y="163067"/>
                </a:lnTo>
                <a:lnTo>
                  <a:pt x="507400" y="165390"/>
                </a:lnTo>
                <a:lnTo>
                  <a:pt x="500560" y="168339"/>
                </a:lnTo>
                <a:lnTo>
                  <a:pt x="450783" y="172489"/>
                </a:lnTo>
                <a:lnTo>
                  <a:pt x="389503" y="180411"/>
                </a:lnTo>
                <a:lnTo>
                  <a:pt x="333685" y="191628"/>
                </a:lnTo>
                <a:lnTo>
                  <a:pt x="281664" y="203823"/>
                </a:lnTo>
                <a:lnTo>
                  <a:pt x="230768" y="209615"/>
                </a:lnTo>
                <a:lnTo>
                  <a:pt x="180206" y="218022"/>
                </a:lnTo>
                <a:lnTo>
                  <a:pt x="136435" y="229384"/>
                </a:lnTo>
                <a:lnTo>
                  <a:pt x="135599" y="232011"/>
                </a:lnTo>
                <a:lnTo>
                  <a:pt x="157080" y="234930"/>
                </a:lnTo>
                <a:lnTo>
                  <a:pt x="209728" y="229881"/>
                </a:lnTo>
                <a:lnTo>
                  <a:pt x="262988" y="226206"/>
                </a:lnTo>
                <a:lnTo>
                  <a:pt x="320943" y="218425"/>
                </a:lnTo>
                <a:lnTo>
                  <a:pt x="382467" y="213941"/>
                </a:lnTo>
                <a:lnTo>
                  <a:pt x="438357" y="212613"/>
                </a:lnTo>
                <a:lnTo>
                  <a:pt x="497091" y="212219"/>
                </a:lnTo>
                <a:lnTo>
                  <a:pt x="506293" y="213564"/>
                </a:lnTo>
                <a:lnTo>
                  <a:pt x="508226" y="215862"/>
                </a:lnTo>
                <a:lnTo>
                  <a:pt x="505313" y="218794"/>
                </a:lnTo>
                <a:lnTo>
                  <a:pt x="456180" y="233564"/>
                </a:lnTo>
                <a:lnTo>
                  <a:pt x="409742" y="241689"/>
                </a:lnTo>
                <a:lnTo>
                  <a:pt x="348552" y="254138"/>
                </a:lnTo>
                <a:lnTo>
                  <a:pt x="294940" y="266697"/>
                </a:lnTo>
                <a:lnTo>
                  <a:pt x="243573" y="272596"/>
                </a:lnTo>
                <a:lnTo>
                  <a:pt x="199563" y="281037"/>
                </a:lnTo>
                <a:lnTo>
                  <a:pt x="195892" y="283253"/>
                </a:lnTo>
                <a:lnTo>
                  <a:pt x="199048" y="284731"/>
                </a:lnTo>
                <a:lnTo>
                  <a:pt x="245195" y="286811"/>
                </a:lnTo>
                <a:lnTo>
                  <a:pt x="294028" y="287297"/>
                </a:lnTo>
                <a:lnTo>
                  <a:pt x="354417" y="287571"/>
                </a:lnTo>
                <a:lnTo>
                  <a:pt x="416040" y="287652"/>
                </a:lnTo>
                <a:lnTo>
                  <a:pt x="478652" y="289077"/>
                </a:lnTo>
                <a:lnTo>
                  <a:pt x="540155" y="296346"/>
                </a:lnTo>
                <a:lnTo>
                  <a:pt x="593082" y="300523"/>
                </a:lnTo>
                <a:lnTo>
                  <a:pt x="622319" y="306464"/>
                </a:lnTo>
                <a:lnTo>
                  <a:pt x="623393" y="307207"/>
                </a:lnTo>
                <a:lnTo>
                  <a:pt x="572204" y="302073"/>
                </a:lnTo>
                <a:lnTo>
                  <a:pt x="520098" y="300819"/>
                </a:lnTo>
                <a:lnTo>
                  <a:pt x="479234" y="300526"/>
                </a:lnTo>
                <a:lnTo>
                  <a:pt x="433060" y="300396"/>
                </a:lnTo>
                <a:lnTo>
                  <a:pt x="388261" y="300338"/>
                </a:lnTo>
                <a:lnTo>
                  <a:pt x="343607" y="301713"/>
                </a:lnTo>
                <a:lnTo>
                  <a:pt x="295748" y="306992"/>
                </a:lnTo>
                <a:lnTo>
                  <a:pt x="250200" y="310273"/>
                </a:lnTo>
                <a:lnTo>
                  <a:pt x="188921" y="315854"/>
                </a:lnTo>
                <a:lnTo>
                  <a:pt x="135282" y="322644"/>
                </a:lnTo>
                <a:lnTo>
                  <a:pt x="114921" y="324232"/>
                </a:lnTo>
                <a:lnTo>
                  <a:pt x="166588" y="321516"/>
                </a:lnTo>
                <a:lnTo>
                  <a:pt x="224373" y="319186"/>
                </a:lnTo>
                <a:lnTo>
                  <a:pt x="285847" y="323631"/>
                </a:lnTo>
                <a:lnTo>
                  <a:pt x="348414" y="324948"/>
                </a:lnTo>
                <a:lnTo>
                  <a:pt x="391725" y="325256"/>
                </a:lnTo>
                <a:lnTo>
                  <a:pt x="438987" y="325393"/>
                </a:lnTo>
                <a:lnTo>
                  <a:pt x="484269" y="325454"/>
                </a:lnTo>
                <a:lnTo>
                  <a:pt x="545399" y="329223"/>
                </a:lnTo>
                <a:lnTo>
                  <a:pt x="602728" y="335476"/>
                </a:lnTo>
                <a:lnTo>
                  <a:pt x="629408" y="336938"/>
                </a:lnTo>
                <a:lnTo>
                  <a:pt x="578774" y="337954"/>
                </a:lnTo>
                <a:lnTo>
                  <a:pt x="531693" y="338062"/>
                </a:lnTo>
                <a:lnTo>
                  <a:pt x="468878" y="338094"/>
                </a:lnTo>
                <a:lnTo>
                  <a:pt x="425190" y="341837"/>
                </a:lnTo>
                <a:lnTo>
                  <a:pt x="382429" y="346768"/>
                </a:lnTo>
                <a:lnTo>
                  <a:pt x="318983" y="350945"/>
                </a:lnTo>
                <a:lnTo>
                  <a:pt x="255832" y="359030"/>
                </a:lnTo>
                <a:lnTo>
                  <a:pt x="195569" y="363448"/>
                </a:lnTo>
                <a:lnTo>
                  <a:pt x="164125" y="369446"/>
                </a:lnTo>
                <a:lnTo>
                  <a:pt x="159662" y="371605"/>
                </a:lnTo>
                <a:lnTo>
                  <a:pt x="162288" y="373045"/>
                </a:lnTo>
                <a:lnTo>
                  <a:pt x="181547" y="373244"/>
                </a:lnTo>
                <a:lnTo>
                  <a:pt x="233163" y="366882"/>
                </a:lnTo>
                <a:lnTo>
                  <a:pt x="277475" y="364902"/>
                </a:lnTo>
                <a:lnTo>
                  <a:pt x="325181" y="364023"/>
                </a:lnTo>
                <a:lnTo>
                  <a:pt x="372996" y="363632"/>
                </a:lnTo>
                <a:lnTo>
                  <a:pt x="417590" y="363458"/>
                </a:lnTo>
                <a:lnTo>
                  <a:pt x="464488" y="363380"/>
                </a:lnTo>
                <a:lnTo>
                  <a:pt x="511944" y="363346"/>
                </a:lnTo>
                <a:lnTo>
                  <a:pt x="575230" y="364727"/>
                </a:lnTo>
                <a:lnTo>
                  <a:pt x="624640" y="371984"/>
                </a:lnTo>
                <a:lnTo>
                  <a:pt x="668381" y="374757"/>
                </a:lnTo>
                <a:lnTo>
                  <a:pt x="616743" y="375770"/>
                </a:lnTo>
                <a:lnTo>
                  <a:pt x="562863" y="369187"/>
                </a:lnTo>
                <a:lnTo>
                  <a:pt x="519250" y="369661"/>
                </a:lnTo>
                <a:lnTo>
                  <a:pt x="471854" y="373141"/>
                </a:lnTo>
                <a:lnTo>
                  <a:pt x="422777" y="374687"/>
                </a:lnTo>
                <a:lnTo>
                  <a:pt x="376688" y="379109"/>
                </a:lnTo>
                <a:lnTo>
                  <a:pt x="331460" y="385743"/>
                </a:lnTo>
                <a:lnTo>
                  <a:pt x="283346" y="393361"/>
                </a:lnTo>
                <a:lnTo>
                  <a:pt x="222396" y="398832"/>
                </a:lnTo>
                <a:lnTo>
                  <a:pt x="168855" y="407144"/>
                </a:lnTo>
                <a:lnTo>
                  <a:pt x="111777" y="419700"/>
                </a:lnTo>
                <a:lnTo>
                  <a:pt x="130477" y="416129"/>
                </a:lnTo>
                <a:lnTo>
                  <a:pt x="186988" y="410477"/>
                </a:lnTo>
                <a:lnTo>
                  <a:pt x="243023" y="403903"/>
                </a:lnTo>
                <a:lnTo>
                  <a:pt x="287460" y="402365"/>
                </a:lnTo>
                <a:lnTo>
                  <a:pt x="330553" y="401682"/>
                </a:lnTo>
                <a:lnTo>
                  <a:pt x="376784" y="401378"/>
                </a:lnTo>
                <a:lnTo>
                  <a:pt x="423942" y="401243"/>
                </a:lnTo>
                <a:lnTo>
                  <a:pt x="468245" y="401184"/>
                </a:lnTo>
                <a:lnTo>
                  <a:pt x="525867" y="401149"/>
                </a:lnTo>
                <a:lnTo>
                  <a:pt x="586866" y="409801"/>
                </a:lnTo>
                <a:lnTo>
                  <a:pt x="620928" y="412573"/>
                </a:lnTo>
                <a:lnTo>
                  <a:pt x="571717" y="413510"/>
                </a:lnTo>
                <a:lnTo>
                  <a:pt x="519954" y="413672"/>
                </a:lnTo>
                <a:lnTo>
                  <a:pt x="460264" y="413720"/>
                </a:lnTo>
                <a:lnTo>
                  <a:pt x="398226" y="413734"/>
                </a:lnTo>
                <a:lnTo>
                  <a:pt x="335492" y="417473"/>
                </a:lnTo>
                <a:lnTo>
                  <a:pt x="272551" y="423717"/>
                </a:lnTo>
                <a:lnTo>
                  <a:pt x="217019" y="429302"/>
                </a:lnTo>
                <a:lnTo>
                  <a:pt x="153920" y="437046"/>
                </a:lnTo>
                <a:lnTo>
                  <a:pt x="148656" y="437681"/>
                </a:lnTo>
                <a:lnTo>
                  <a:pt x="157748" y="438387"/>
                </a:lnTo>
                <a:lnTo>
                  <a:pt x="210634" y="430178"/>
                </a:lnTo>
                <a:lnTo>
                  <a:pt x="266992" y="428882"/>
                </a:lnTo>
                <a:lnTo>
                  <a:pt x="329443" y="435346"/>
                </a:lnTo>
                <a:lnTo>
                  <a:pt x="376291" y="437350"/>
                </a:lnTo>
                <a:lnTo>
                  <a:pt x="421389" y="438240"/>
                </a:lnTo>
                <a:lnTo>
                  <a:pt x="482415" y="438741"/>
                </a:lnTo>
                <a:lnTo>
                  <a:pt x="535979" y="438889"/>
                </a:lnTo>
                <a:lnTo>
                  <a:pt x="587332" y="438934"/>
                </a:lnTo>
                <a:lnTo>
                  <a:pt x="607158" y="438944"/>
                </a:lnTo>
                <a:lnTo>
                  <a:pt x="558882" y="438951"/>
                </a:lnTo>
                <a:lnTo>
                  <a:pt x="511015" y="438951"/>
                </a:lnTo>
                <a:lnTo>
                  <a:pt x="457615" y="438952"/>
                </a:lnTo>
                <a:lnTo>
                  <a:pt x="401176" y="438952"/>
                </a:lnTo>
                <a:lnTo>
                  <a:pt x="348971" y="438952"/>
                </a:lnTo>
                <a:lnTo>
                  <a:pt x="294286" y="438952"/>
                </a:lnTo>
                <a:lnTo>
                  <a:pt x="271026" y="438952"/>
                </a:lnTo>
                <a:lnTo>
                  <a:pt x="328511" y="438952"/>
                </a:lnTo>
                <a:lnTo>
                  <a:pt x="387667" y="442686"/>
                </a:lnTo>
                <a:lnTo>
                  <a:pt x="449547" y="448928"/>
                </a:lnTo>
                <a:lnTo>
                  <a:pt x="492697" y="451789"/>
                </a:lnTo>
                <a:lnTo>
                  <a:pt x="539887" y="457729"/>
                </a:lnTo>
                <a:lnTo>
                  <a:pt x="600317" y="462256"/>
                </a:lnTo>
                <a:lnTo>
                  <a:pt x="653704" y="470290"/>
                </a:lnTo>
                <a:lnTo>
                  <a:pt x="709330" y="475489"/>
                </a:lnTo>
                <a:lnTo>
                  <a:pt x="654972" y="476599"/>
                </a:lnTo>
                <a:lnTo>
                  <a:pt x="607494" y="470027"/>
                </a:lnTo>
                <a:lnTo>
                  <a:pt x="551252" y="465901"/>
                </a:lnTo>
                <a:lnTo>
                  <a:pt x="496927" y="464678"/>
                </a:lnTo>
                <a:lnTo>
                  <a:pt x="438657" y="464315"/>
                </a:lnTo>
                <a:lnTo>
                  <a:pt x="390423" y="470900"/>
                </a:lnTo>
                <a:lnTo>
                  <a:pt x="342828" y="475030"/>
                </a:lnTo>
                <a:lnTo>
                  <a:pt x="336222" y="474209"/>
                </a:lnTo>
                <a:lnTo>
                  <a:pt x="336019" y="472261"/>
                </a:lnTo>
                <a:lnTo>
                  <a:pt x="340086" y="469561"/>
                </a:lnTo>
                <a:lnTo>
                  <a:pt x="388269" y="463828"/>
                </a:lnTo>
                <a:lnTo>
                  <a:pt x="443811" y="455815"/>
                </a:lnTo>
                <a:lnTo>
                  <a:pt x="506022" y="452819"/>
                </a:lnTo>
                <a:lnTo>
                  <a:pt x="552812" y="452118"/>
                </a:lnTo>
                <a:lnTo>
                  <a:pt x="605355" y="451806"/>
                </a:lnTo>
                <a:lnTo>
                  <a:pt x="659988" y="450267"/>
                </a:lnTo>
                <a:lnTo>
                  <a:pt x="712281" y="444915"/>
                </a:lnTo>
                <a:lnTo>
                  <a:pt x="763535" y="441602"/>
                </a:lnTo>
                <a:lnTo>
                  <a:pt x="812926" y="440130"/>
                </a:lnTo>
                <a:lnTo>
                  <a:pt x="858221" y="439476"/>
                </a:lnTo>
                <a:lnTo>
                  <a:pt x="916401" y="439107"/>
                </a:lnTo>
                <a:lnTo>
                  <a:pt x="972245" y="438983"/>
                </a:lnTo>
                <a:lnTo>
                  <a:pt x="908781" y="438956"/>
                </a:lnTo>
                <a:lnTo>
                  <a:pt x="853415" y="438953"/>
                </a:lnTo>
                <a:lnTo>
                  <a:pt x="799349" y="438953"/>
                </a:lnTo>
                <a:lnTo>
                  <a:pt x="741156" y="445644"/>
                </a:lnTo>
                <a:lnTo>
                  <a:pt x="686253" y="449805"/>
                </a:lnTo>
                <a:lnTo>
                  <a:pt x="634503" y="457730"/>
                </a:lnTo>
                <a:lnTo>
                  <a:pt x="583688" y="468948"/>
                </a:lnTo>
                <a:lnTo>
                  <a:pt x="576629" y="472956"/>
                </a:lnTo>
                <a:lnTo>
                  <a:pt x="576126" y="477027"/>
                </a:lnTo>
                <a:lnTo>
                  <a:pt x="579992" y="481143"/>
                </a:lnTo>
                <a:lnTo>
                  <a:pt x="605508" y="493626"/>
                </a:lnTo>
                <a:lnTo>
                  <a:pt x="663238" y="500329"/>
                </a:lnTo>
                <a:lnTo>
                  <a:pt x="720435" y="501490"/>
                </a:lnTo>
                <a:lnTo>
                  <a:pt x="781735" y="501834"/>
                </a:lnTo>
                <a:lnTo>
                  <a:pt x="842850" y="501936"/>
                </a:lnTo>
                <a:lnTo>
                  <a:pt x="897062" y="501966"/>
                </a:lnTo>
                <a:lnTo>
                  <a:pt x="950008" y="501975"/>
                </a:lnTo>
                <a:lnTo>
                  <a:pt x="989176" y="501977"/>
                </a:lnTo>
                <a:lnTo>
                  <a:pt x="995419" y="499176"/>
                </a:lnTo>
                <a:lnTo>
                  <a:pt x="992579" y="494508"/>
                </a:lnTo>
                <a:lnTo>
                  <a:pt x="983681" y="488595"/>
                </a:lnTo>
                <a:lnTo>
                  <a:pt x="927747" y="477704"/>
                </a:lnTo>
                <a:lnTo>
                  <a:pt x="872262" y="467397"/>
                </a:lnTo>
                <a:lnTo>
                  <a:pt x="818317" y="458273"/>
                </a:lnTo>
                <a:lnTo>
                  <a:pt x="758603" y="461795"/>
                </a:lnTo>
                <a:lnTo>
                  <a:pt x="696558" y="462060"/>
                </a:lnTo>
                <a:lnTo>
                  <a:pt x="635222" y="455291"/>
                </a:lnTo>
                <a:lnTo>
                  <a:pt x="582344" y="451263"/>
                </a:lnTo>
                <a:lnTo>
                  <a:pt x="522389" y="438064"/>
                </a:lnTo>
                <a:lnTo>
                  <a:pt x="506351" y="434158"/>
                </a:lnTo>
                <a:lnTo>
                  <a:pt x="501261" y="430153"/>
                </a:lnTo>
                <a:lnTo>
                  <a:pt x="503470" y="426083"/>
                </a:lnTo>
                <a:lnTo>
                  <a:pt x="510546" y="421969"/>
                </a:lnTo>
                <a:lnTo>
                  <a:pt x="567346" y="409487"/>
                </a:lnTo>
                <a:lnTo>
                  <a:pt x="611348" y="404847"/>
                </a:lnTo>
                <a:lnTo>
                  <a:pt x="671757" y="402235"/>
                </a:lnTo>
                <a:lnTo>
                  <a:pt x="732608" y="393991"/>
                </a:lnTo>
                <a:lnTo>
                  <a:pt x="778171" y="383954"/>
                </a:lnTo>
                <a:lnTo>
                  <a:pt x="821765" y="379493"/>
                </a:lnTo>
                <a:lnTo>
                  <a:pt x="878988" y="376982"/>
                </a:lnTo>
                <a:lnTo>
                  <a:pt x="931425" y="382929"/>
                </a:lnTo>
                <a:lnTo>
                  <a:pt x="988130" y="387424"/>
                </a:lnTo>
                <a:lnTo>
                  <a:pt x="979508" y="388038"/>
                </a:lnTo>
                <a:lnTo>
                  <a:pt x="928324" y="379769"/>
                </a:lnTo>
                <a:lnTo>
                  <a:pt x="879280" y="377064"/>
                </a:lnTo>
                <a:lnTo>
                  <a:pt x="822420" y="377662"/>
                </a:lnTo>
                <a:lnTo>
                  <a:pt x="768067" y="384687"/>
                </a:lnTo>
                <a:lnTo>
                  <a:pt x="709633" y="388792"/>
                </a:lnTo>
                <a:lnTo>
                  <a:pt x="656215" y="396856"/>
                </a:lnTo>
                <a:lnTo>
                  <a:pt x="603504" y="399867"/>
                </a:lnTo>
                <a:lnTo>
                  <a:pt x="558162" y="399359"/>
                </a:lnTo>
                <a:lnTo>
                  <a:pt x="561013" y="397150"/>
                </a:lnTo>
                <a:lnTo>
                  <a:pt x="594749" y="391084"/>
                </a:lnTo>
                <a:lnTo>
                  <a:pt x="643962" y="389286"/>
                </a:lnTo>
                <a:lnTo>
                  <a:pt x="702897" y="385019"/>
                </a:lnTo>
                <a:lnTo>
                  <a:pt x="745358" y="379966"/>
                </a:lnTo>
                <a:lnTo>
                  <a:pt x="792242" y="377721"/>
                </a:lnTo>
                <a:lnTo>
                  <a:pt x="837356" y="376723"/>
                </a:lnTo>
                <a:lnTo>
                  <a:pt x="898392" y="379896"/>
                </a:lnTo>
                <a:lnTo>
                  <a:pt x="951958" y="385971"/>
                </a:lnTo>
                <a:lnTo>
                  <a:pt x="1007047" y="391507"/>
                </a:lnTo>
                <a:lnTo>
                  <a:pt x="1031801" y="395456"/>
                </a:lnTo>
                <a:lnTo>
                  <a:pt x="971351" y="389718"/>
                </a:lnTo>
                <a:lnTo>
                  <a:pt x="916306" y="388882"/>
                </a:lnTo>
                <a:lnTo>
                  <a:pt x="855644" y="381942"/>
                </a:lnTo>
                <a:lnTo>
                  <a:pt x="793318" y="391091"/>
                </a:lnTo>
                <a:lnTo>
                  <a:pt x="730498" y="398159"/>
                </a:lnTo>
                <a:lnTo>
                  <a:pt x="667532" y="400253"/>
                </a:lnTo>
                <a:lnTo>
                  <a:pt x="621794" y="400743"/>
                </a:lnTo>
                <a:lnTo>
                  <a:pt x="587459" y="402362"/>
                </a:lnTo>
                <a:lnTo>
                  <a:pt x="586147" y="404754"/>
                </a:lnTo>
                <a:lnTo>
                  <a:pt x="590874" y="407749"/>
                </a:lnTo>
                <a:lnTo>
                  <a:pt x="653933" y="412951"/>
                </a:lnTo>
                <a:lnTo>
                  <a:pt x="709585" y="413507"/>
                </a:lnTo>
                <a:lnTo>
                  <a:pt x="753933" y="415037"/>
                </a:lnTo>
                <a:lnTo>
                  <a:pt x="796986" y="420387"/>
                </a:lnTo>
                <a:lnTo>
                  <a:pt x="839465" y="423698"/>
                </a:lnTo>
                <a:lnTo>
                  <a:pt x="899016" y="429297"/>
                </a:lnTo>
                <a:lnTo>
                  <a:pt x="948408" y="439826"/>
                </a:lnTo>
                <a:lnTo>
                  <a:pt x="1002741" y="455932"/>
                </a:lnTo>
                <a:lnTo>
                  <a:pt x="1004463" y="460076"/>
                </a:lnTo>
                <a:lnTo>
                  <a:pt x="998607" y="464239"/>
                </a:lnTo>
                <a:lnTo>
                  <a:pt x="974827" y="471200"/>
                </a:lnTo>
                <a:lnTo>
                  <a:pt x="929942" y="473717"/>
                </a:lnTo>
                <a:lnTo>
                  <a:pt x="879760" y="467616"/>
                </a:lnTo>
                <a:lnTo>
                  <a:pt x="822562" y="466587"/>
                </a:lnTo>
                <a:lnTo>
                  <a:pt x="769510" y="473129"/>
                </a:lnTo>
                <a:lnTo>
                  <a:pt x="719709" y="474290"/>
                </a:lnTo>
                <a:lnTo>
                  <a:pt x="660793" y="466578"/>
                </a:lnTo>
                <a:lnTo>
                  <a:pt x="644840" y="465773"/>
                </a:lnTo>
                <a:lnTo>
                  <a:pt x="639807" y="463836"/>
                </a:lnTo>
                <a:lnTo>
                  <a:pt x="642055" y="461143"/>
                </a:lnTo>
                <a:lnTo>
                  <a:pt x="649155" y="457948"/>
                </a:lnTo>
                <a:lnTo>
                  <a:pt x="705991" y="453451"/>
                </a:lnTo>
                <a:lnTo>
                  <a:pt x="764850" y="445427"/>
                </a:lnTo>
                <a:lnTo>
                  <a:pt x="824463" y="440870"/>
                </a:lnTo>
                <a:lnTo>
                  <a:pt x="879787" y="439520"/>
                </a:lnTo>
                <a:lnTo>
                  <a:pt x="931661" y="439121"/>
                </a:lnTo>
                <a:lnTo>
                  <a:pt x="989205" y="439002"/>
                </a:lnTo>
                <a:lnTo>
                  <a:pt x="995439" y="436184"/>
                </a:lnTo>
                <a:lnTo>
                  <a:pt x="992591" y="431505"/>
                </a:lnTo>
                <a:lnTo>
                  <a:pt x="983690" y="425583"/>
                </a:lnTo>
                <a:lnTo>
                  <a:pt x="929149" y="414679"/>
                </a:lnTo>
                <a:lnTo>
                  <a:pt x="880926" y="405771"/>
                </a:lnTo>
                <a:lnTo>
                  <a:pt x="831155" y="402509"/>
                </a:lnTo>
                <a:lnTo>
                  <a:pt x="780926" y="401542"/>
                </a:lnTo>
                <a:lnTo>
                  <a:pt x="727761" y="401256"/>
                </a:lnTo>
                <a:lnTo>
                  <a:pt x="672635" y="399770"/>
                </a:lnTo>
                <a:lnTo>
                  <a:pt x="669542" y="397424"/>
                </a:lnTo>
                <a:lnTo>
                  <a:pt x="671682" y="394460"/>
                </a:lnTo>
                <a:lnTo>
                  <a:pt x="734098" y="388301"/>
                </a:lnTo>
                <a:lnTo>
                  <a:pt x="793253" y="380214"/>
                </a:lnTo>
                <a:lnTo>
                  <a:pt x="846885" y="375795"/>
                </a:lnTo>
                <a:lnTo>
                  <a:pt x="899659" y="367638"/>
                </a:lnTo>
                <a:lnTo>
                  <a:pt x="946420" y="363198"/>
                </a:lnTo>
                <a:lnTo>
                  <a:pt x="945906" y="360437"/>
                </a:lnTo>
                <a:lnTo>
                  <a:pt x="939961" y="357196"/>
                </a:lnTo>
                <a:lnTo>
                  <a:pt x="890165" y="351994"/>
                </a:lnTo>
                <a:lnTo>
                  <a:pt x="841363" y="352493"/>
                </a:lnTo>
                <a:lnTo>
                  <a:pt x="784573" y="360889"/>
                </a:lnTo>
                <a:lnTo>
                  <a:pt x="730241" y="370847"/>
                </a:lnTo>
                <a:lnTo>
                  <a:pt x="669013" y="375820"/>
                </a:lnTo>
                <a:lnTo>
                  <a:pt x="622452" y="381947"/>
                </a:lnTo>
                <a:lnTo>
                  <a:pt x="562376" y="386579"/>
                </a:lnTo>
                <a:lnTo>
                  <a:pt x="556819" y="384428"/>
                </a:lnTo>
                <a:lnTo>
                  <a:pt x="560118" y="380193"/>
                </a:lnTo>
                <a:lnTo>
                  <a:pt x="569319" y="374568"/>
                </a:lnTo>
                <a:lnTo>
                  <a:pt x="624343" y="364140"/>
                </a:lnTo>
                <a:lnTo>
                  <a:pt x="674051" y="353914"/>
                </a:lnTo>
                <a:lnTo>
                  <a:pt x="733910" y="342013"/>
                </a:lnTo>
                <a:lnTo>
                  <a:pt x="780151" y="333774"/>
                </a:lnTo>
                <a:lnTo>
                  <a:pt x="824979" y="329179"/>
                </a:lnTo>
                <a:lnTo>
                  <a:pt x="885854" y="322857"/>
                </a:lnTo>
                <a:lnTo>
                  <a:pt x="939372" y="315848"/>
                </a:lnTo>
                <a:lnTo>
                  <a:pt x="994447" y="313771"/>
                </a:lnTo>
                <a:lnTo>
                  <a:pt x="1020599" y="313286"/>
                </a:lnTo>
                <a:lnTo>
                  <a:pt x="962908" y="312948"/>
                </a:lnTo>
                <a:lnTo>
                  <a:pt x="911626" y="312912"/>
                </a:lnTo>
                <a:lnTo>
                  <a:pt x="854258" y="312902"/>
                </a:lnTo>
                <a:lnTo>
                  <a:pt x="792907" y="319590"/>
                </a:lnTo>
                <a:lnTo>
                  <a:pt x="730377" y="330443"/>
                </a:lnTo>
                <a:lnTo>
                  <a:pt x="667496" y="342529"/>
                </a:lnTo>
                <a:lnTo>
                  <a:pt x="611205" y="348288"/>
                </a:lnTo>
                <a:lnTo>
                  <a:pt x="560459" y="357497"/>
                </a:lnTo>
                <a:lnTo>
                  <a:pt x="561144" y="356636"/>
                </a:lnTo>
                <a:lnTo>
                  <a:pt x="613532" y="341430"/>
                </a:lnTo>
                <a:lnTo>
                  <a:pt x="661977" y="330844"/>
                </a:lnTo>
                <a:lnTo>
                  <a:pt x="721462" y="324284"/>
                </a:lnTo>
                <a:lnTo>
                  <a:pt x="767615" y="312822"/>
                </a:lnTo>
                <a:lnTo>
                  <a:pt x="812405" y="305861"/>
                </a:lnTo>
                <a:lnTo>
                  <a:pt x="855655" y="302767"/>
                </a:lnTo>
                <a:lnTo>
                  <a:pt x="917975" y="301025"/>
                </a:lnTo>
                <a:lnTo>
                  <a:pt x="971144" y="299108"/>
                </a:lnTo>
                <a:lnTo>
                  <a:pt x="1031198" y="290357"/>
                </a:lnTo>
                <a:lnTo>
                  <a:pt x="1049538" y="288873"/>
                </a:lnTo>
                <a:lnTo>
                  <a:pt x="1000308" y="287921"/>
                </a:lnTo>
                <a:lnTo>
                  <a:pt x="952276" y="287756"/>
                </a:lnTo>
                <a:lnTo>
                  <a:pt x="898827" y="287707"/>
                </a:lnTo>
                <a:lnTo>
                  <a:pt x="838638" y="287692"/>
                </a:lnTo>
                <a:lnTo>
                  <a:pt x="776452" y="295158"/>
                </a:lnTo>
                <a:lnTo>
                  <a:pt x="713673" y="307641"/>
                </a:lnTo>
                <a:lnTo>
                  <a:pt x="654455" y="311339"/>
                </a:lnTo>
                <a:lnTo>
                  <a:pt x="605161" y="316171"/>
                </a:lnTo>
                <a:lnTo>
                  <a:pt x="590945" y="319281"/>
                </a:lnTo>
                <a:lnTo>
                  <a:pt x="584269" y="318554"/>
                </a:lnTo>
                <a:lnTo>
                  <a:pt x="582619" y="315268"/>
                </a:lnTo>
                <a:lnTo>
                  <a:pt x="584321" y="310276"/>
                </a:lnTo>
                <a:lnTo>
                  <a:pt x="601151" y="300994"/>
                </a:lnTo>
                <a:lnTo>
                  <a:pt x="657605" y="283623"/>
                </a:lnTo>
                <a:lnTo>
                  <a:pt x="712853" y="277612"/>
                </a:lnTo>
                <a:lnTo>
                  <a:pt x="756786" y="268736"/>
                </a:lnTo>
                <a:lnTo>
                  <a:pt x="801522" y="258255"/>
                </a:lnTo>
                <a:lnTo>
                  <a:pt x="859606" y="252354"/>
                </a:lnTo>
                <a:lnTo>
                  <a:pt x="919146" y="249205"/>
                </a:lnTo>
                <a:lnTo>
                  <a:pt x="972891" y="241425"/>
                </a:lnTo>
                <a:lnTo>
                  <a:pt x="1011693" y="238497"/>
                </a:lnTo>
                <a:lnTo>
                  <a:pt x="950790" y="237427"/>
                </a:lnTo>
                <a:lnTo>
                  <a:pt x="892473" y="237313"/>
                </a:lnTo>
                <a:lnTo>
                  <a:pt x="830842" y="243970"/>
                </a:lnTo>
                <a:lnTo>
                  <a:pt x="785415" y="254718"/>
                </a:lnTo>
                <a:lnTo>
                  <a:pt x="737214" y="266031"/>
                </a:lnTo>
                <a:lnTo>
                  <a:pt x="687778" y="271059"/>
                </a:lnTo>
                <a:lnTo>
                  <a:pt x="641530" y="277028"/>
                </a:lnTo>
                <a:lnTo>
                  <a:pt x="579856" y="284528"/>
                </a:lnTo>
                <a:lnTo>
                  <a:pt x="526100" y="290485"/>
                </a:lnTo>
                <a:lnTo>
                  <a:pt x="508825" y="293754"/>
                </a:lnTo>
                <a:lnTo>
                  <a:pt x="504311" y="293132"/>
                </a:lnTo>
                <a:lnTo>
                  <a:pt x="517971" y="284971"/>
                </a:lnTo>
                <a:lnTo>
                  <a:pt x="565033" y="278011"/>
                </a:lnTo>
                <a:lnTo>
                  <a:pt x="623330" y="269257"/>
                </a:lnTo>
                <a:lnTo>
                  <a:pt x="667977" y="265489"/>
                </a:lnTo>
                <a:lnTo>
                  <a:pt x="715832" y="261014"/>
                </a:lnTo>
                <a:lnTo>
                  <a:pt x="765113" y="249687"/>
                </a:lnTo>
                <a:lnTo>
                  <a:pt x="811293" y="242785"/>
                </a:lnTo>
                <a:lnTo>
                  <a:pt x="855161" y="239718"/>
                </a:lnTo>
                <a:lnTo>
                  <a:pt x="917828" y="237992"/>
                </a:lnTo>
                <a:lnTo>
                  <a:pt x="973902" y="237480"/>
                </a:lnTo>
                <a:lnTo>
                  <a:pt x="1021641" y="235928"/>
                </a:lnTo>
                <a:lnTo>
                  <a:pt x="1021264" y="233572"/>
                </a:lnTo>
                <a:lnTo>
                  <a:pt x="1015411" y="230601"/>
                </a:lnTo>
                <a:lnTo>
                  <a:pt x="965762" y="224432"/>
                </a:lnTo>
                <a:lnTo>
                  <a:pt x="915584" y="216343"/>
                </a:lnTo>
                <a:lnTo>
                  <a:pt x="872099" y="213960"/>
                </a:lnTo>
                <a:lnTo>
                  <a:pt x="828496" y="212901"/>
                </a:lnTo>
                <a:lnTo>
                  <a:pt x="784372" y="215231"/>
                </a:lnTo>
                <a:lnTo>
                  <a:pt x="736750" y="225604"/>
                </a:lnTo>
                <a:lnTo>
                  <a:pt x="691307" y="232082"/>
                </a:lnTo>
                <a:lnTo>
                  <a:pt x="647767" y="234962"/>
                </a:lnTo>
                <a:lnTo>
                  <a:pt x="585284" y="236582"/>
                </a:lnTo>
                <a:lnTo>
                  <a:pt x="530665" y="237062"/>
                </a:lnTo>
                <a:lnTo>
                  <a:pt x="488804" y="235804"/>
                </a:lnTo>
                <a:lnTo>
                  <a:pt x="488163" y="233490"/>
                </a:lnTo>
                <a:lnTo>
                  <a:pt x="491937" y="230546"/>
                </a:lnTo>
                <a:lnTo>
                  <a:pt x="544092" y="219711"/>
                </a:lnTo>
                <a:lnTo>
                  <a:pt x="601563" y="214322"/>
                </a:lnTo>
                <a:lnTo>
                  <a:pt x="644296" y="209327"/>
                </a:lnTo>
                <a:lnTo>
                  <a:pt x="689901" y="202438"/>
                </a:lnTo>
                <a:lnTo>
                  <a:pt x="733512" y="194707"/>
                </a:lnTo>
                <a:lnTo>
                  <a:pt x="776239" y="190338"/>
                </a:lnTo>
                <a:lnTo>
                  <a:pt x="821373" y="188396"/>
                </a:lnTo>
                <a:lnTo>
                  <a:pt x="874114" y="187533"/>
                </a:lnTo>
                <a:lnTo>
                  <a:pt x="919030" y="187149"/>
                </a:lnTo>
                <a:lnTo>
                  <a:pt x="946463" y="185578"/>
                </a:lnTo>
                <a:lnTo>
                  <a:pt x="945934" y="183198"/>
                </a:lnTo>
                <a:lnTo>
                  <a:pt x="939980" y="180211"/>
                </a:lnTo>
                <a:lnTo>
                  <a:pt x="884757" y="176007"/>
                </a:lnTo>
                <a:lnTo>
                  <a:pt x="841124" y="175024"/>
                </a:lnTo>
                <a:lnTo>
                  <a:pt x="798389" y="175987"/>
                </a:lnTo>
                <a:lnTo>
                  <a:pt x="756052" y="181084"/>
                </a:lnTo>
                <a:lnTo>
                  <a:pt x="710157" y="188018"/>
                </a:lnTo>
                <a:lnTo>
                  <a:pt x="661747" y="194368"/>
                </a:lnTo>
                <a:lnTo>
                  <a:pt x="612219" y="197190"/>
                </a:lnTo>
                <a:lnTo>
                  <a:pt x="562195" y="202179"/>
                </a:lnTo>
                <a:lnTo>
                  <a:pt x="511950" y="209065"/>
                </a:lnTo>
                <a:lnTo>
                  <a:pt x="461606" y="216794"/>
                </a:lnTo>
                <a:lnTo>
                  <a:pt x="411219" y="224899"/>
                </a:lnTo>
                <a:lnTo>
                  <a:pt x="360813" y="233169"/>
                </a:lnTo>
                <a:lnTo>
                  <a:pt x="310398" y="241513"/>
                </a:lnTo>
                <a:lnTo>
                  <a:pt x="248153" y="260777"/>
                </a:lnTo>
                <a:lnTo>
                  <a:pt x="187536" y="277534"/>
                </a:lnTo>
                <a:lnTo>
                  <a:pt x="180871" y="280918"/>
                </a:lnTo>
                <a:lnTo>
                  <a:pt x="183431" y="283174"/>
                </a:lnTo>
                <a:lnTo>
                  <a:pt x="246374" y="287092"/>
                </a:lnTo>
                <a:lnTo>
                  <a:pt x="294545" y="287510"/>
                </a:lnTo>
                <a:lnTo>
                  <a:pt x="344299" y="286234"/>
                </a:lnTo>
                <a:lnTo>
                  <a:pt x="397325" y="279008"/>
                </a:lnTo>
                <a:lnTo>
                  <a:pt x="451008" y="274844"/>
                </a:lnTo>
                <a:lnTo>
                  <a:pt x="451760" y="272121"/>
                </a:lnTo>
                <a:lnTo>
                  <a:pt x="446660" y="268906"/>
                </a:lnTo>
                <a:lnTo>
                  <a:pt x="426052" y="269068"/>
                </a:lnTo>
                <a:lnTo>
                  <a:pt x="367174" y="273893"/>
                </a:lnTo>
                <a:lnTo>
                  <a:pt x="318198" y="274729"/>
                </a:lnTo>
                <a:lnTo>
                  <a:pt x="268205" y="281668"/>
                </a:lnTo>
                <a:lnTo>
                  <a:pt x="217910" y="285903"/>
                </a:lnTo>
                <a:lnTo>
                  <a:pt x="159387" y="295997"/>
                </a:lnTo>
                <a:lnTo>
                  <a:pt x="127969" y="298383"/>
                </a:lnTo>
                <a:lnTo>
                  <a:pt x="122952" y="297619"/>
                </a:lnTo>
                <a:lnTo>
                  <a:pt x="125210" y="295708"/>
                </a:lnTo>
                <a:lnTo>
                  <a:pt x="175780" y="282579"/>
                </a:lnTo>
                <a:lnTo>
                  <a:pt x="233010" y="277302"/>
                </a:lnTo>
                <a:lnTo>
                  <a:pt x="240600" y="280763"/>
                </a:lnTo>
                <a:lnTo>
                  <a:pt x="240058" y="287273"/>
                </a:lnTo>
                <a:lnTo>
                  <a:pt x="234094" y="295814"/>
                </a:lnTo>
                <a:lnTo>
                  <a:pt x="208792" y="309040"/>
                </a:lnTo>
                <a:lnTo>
                  <a:pt x="148871" y="328943"/>
                </a:lnTo>
                <a:lnTo>
                  <a:pt x="95018" y="346878"/>
                </a:lnTo>
                <a:lnTo>
                  <a:pt x="83506" y="350713"/>
                </a:lnTo>
              </a:path>
            </a:pathLst>
          </a:custGeom>
          <a:ln w="381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76858" y="5458433"/>
            <a:ext cx="7728284" cy="693032"/>
            <a:chOff x="276858" y="5458433"/>
            <a:chExt cx="7728284" cy="693032"/>
          </a:xfrm>
        </p:grpSpPr>
        <p:sp>
          <p:nvSpPr>
            <p:cNvPr id="29" name="Freeform 28"/>
            <p:cNvSpPr/>
            <p:nvPr/>
          </p:nvSpPr>
          <p:spPr>
            <a:xfrm>
              <a:off x="276858" y="5458433"/>
              <a:ext cx="7728284" cy="693032"/>
            </a:xfrm>
            <a:custGeom>
              <a:avLst/>
              <a:gdLst/>
              <a:ahLst/>
              <a:cxnLst/>
              <a:rect l="0" t="0" r="0" b="0"/>
              <a:pathLst>
                <a:path w="7728284" h="693032">
                  <a:moveTo>
                    <a:pt x="3202249" y="693031"/>
                  </a:moveTo>
                  <a:lnTo>
                    <a:pt x="3151930" y="682967"/>
                  </a:lnTo>
                  <a:lnTo>
                    <a:pt x="3114523" y="675486"/>
                  </a:lnTo>
                  <a:lnTo>
                    <a:pt x="3055880" y="663757"/>
                  </a:lnTo>
                  <a:lnTo>
                    <a:pt x="3020633" y="656708"/>
                  </a:lnTo>
                  <a:lnTo>
                    <a:pt x="2987331" y="649207"/>
                  </a:lnTo>
                  <a:lnTo>
                    <a:pt x="2924184" y="633403"/>
                  </a:lnTo>
                  <a:lnTo>
                    <a:pt x="2890818" y="626667"/>
                  </a:lnTo>
                  <a:lnTo>
                    <a:pt x="2855968" y="620776"/>
                  </a:lnTo>
                  <a:lnTo>
                    <a:pt x="2820129" y="615448"/>
                  </a:lnTo>
                  <a:lnTo>
                    <a:pt x="2785032" y="610496"/>
                  </a:lnTo>
                  <a:lnTo>
                    <a:pt x="2750429" y="605794"/>
                  </a:lnTo>
                  <a:lnTo>
                    <a:pt x="2716155" y="601258"/>
                  </a:lnTo>
                  <a:lnTo>
                    <a:pt x="2682102" y="596834"/>
                  </a:lnTo>
                  <a:lnTo>
                    <a:pt x="2648194" y="592484"/>
                  </a:lnTo>
                  <a:lnTo>
                    <a:pt x="2614384" y="588183"/>
                  </a:lnTo>
                  <a:lnTo>
                    <a:pt x="2582040" y="585316"/>
                  </a:lnTo>
                  <a:lnTo>
                    <a:pt x="2519958" y="582130"/>
                  </a:lnTo>
                  <a:lnTo>
                    <a:pt x="2463420" y="576979"/>
                  </a:lnTo>
                  <a:lnTo>
                    <a:pt x="2411680" y="571421"/>
                  </a:lnTo>
                  <a:lnTo>
                    <a:pt x="2365341" y="568952"/>
                  </a:lnTo>
                  <a:lnTo>
                    <a:pt x="2306573" y="560869"/>
                  </a:lnTo>
                  <a:lnTo>
                    <a:pt x="2299799" y="554502"/>
                  </a:lnTo>
                  <a:lnTo>
                    <a:pt x="2300886" y="546054"/>
                  </a:lnTo>
                  <a:lnTo>
                    <a:pt x="2307213" y="536221"/>
                  </a:lnTo>
                  <a:lnTo>
                    <a:pt x="2317033" y="529665"/>
                  </a:lnTo>
                  <a:lnTo>
                    <a:pt x="2376784" y="515409"/>
                  </a:lnTo>
                  <a:lnTo>
                    <a:pt x="2417994" y="509043"/>
                  </a:lnTo>
                  <a:lnTo>
                    <a:pt x="2468991" y="506213"/>
                  </a:lnTo>
                  <a:lnTo>
                    <a:pt x="2520602" y="508690"/>
                  </a:lnTo>
                  <a:lnTo>
                    <a:pt x="2572953" y="513059"/>
                  </a:lnTo>
                  <a:lnTo>
                    <a:pt x="2628901" y="515001"/>
                  </a:lnTo>
                  <a:lnTo>
                    <a:pt x="2682713" y="515864"/>
                  </a:lnTo>
                  <a:lnTo>
                    <a:pt x="2731840" y="516248"/>
                  </a:lnTo>
                  <a:lnTo>
                    <a:pt x="2792396" y="516464"/>
                  </a:lnTo>
                  <a:lnTo>
                    <a:pt x="2833344" y="516514"/>
                  </a:lnTo>
                  <a:lnTo>
                    <a:pt x="2844264" y="513726"/>
                  </a:lnTo>
                  <a:lnTo>
                    <a:pt x="2848742" y="509066"/>
                  </a:lnTo>
                  <a:lnTo>
                    <a:pt x="2848927" y="503159"/>
                  </a:lnTo>
                  <a:lnTo>
                    <a:pt x="2834192" y="489125"/>
                  </a:lnTo>
                  <a:lnTo>
                    <a:pt x="2807568" y="474951"/>
                  </a:lnTo>
                  <a:lnTo>
                    <a:pt x="2751806" y="459097"/>
                  </a:lnTo>
                  <a:lnTo>
                    <a:pt x="2706524" y="449933"/>
                  </a:lnTo>
                  <a:lnTo>
                    <a:pt x="2654652" y="441192"/>
                  </a:lnTo>
                  <a:lnTo>
                    <a:pt x="2598916" y="434039"/>
                  </a:lnTo>
                  <a:lnTo>
                    <a:pt x="2541464" y="430859"/>
                  </a:lnTo>
                  <a:lnTo>
                    <a:pt x="2483249" y="429447"/>
                  </a:lnTo>
                  <a:lnTo>
                    <a:pt x="2424695" y="428819"/>
                  </a:lnTo>
                  <a:lnTo>
                    <a:pt x="2365990" y="428539"/>
                  </a:lnTo>
                  <a:lnTo>
                    <a:pt x="2310953" y="432150"/>
                  </a:lnTo>
                  <a:lnTo>
                    <a:pt x="2258480" y="437023"/>
                  </a:lnTo>
                  <a:lnTo>
                    <a:pt x="2207147" y="439189"/>
                  </a:lnTo>
                  <a:lnTo>
                    <a:pt x="2151076" y="447100"/>
                  </a:lnTo>
                  <a:lnTo>
                    <a:pt x="2107851" y="458314"/>
                  </a:lnTo>
                  <a:lnTo>
                    <a:pt x="2104291" y="460920"/>
                  </a:lnTo>
                  <a:lnTo>
                    <a:pt x="2107520" y="462658"/>
                  </a:lnTo>
                  <a:lnTo>
                    <a:pt x="2169376" y="465675"/>
                  </a:lnTo>
                  <a:lnTo>
                    <a:pt x="2225944" y="465996"/>
                  </a:lnTo>
                  <a:lnTo>
                    <a:pt x="2266451" y="466072"/>
                  </a:lnTo>
                  <a:lnTo>
                    <a:pt x="2315268" y="466105"/>
                  </a:lnTo>
                  <a:lnTo>
                    <a:pt x="2368244" y="466120"/>
                  </a:lnTo>
                  <a:lnTo>
                    <a:pt x="2419802" y="466127"/>
                  </a:lnTo>
                  <a:lnTo>
                    <a:pt x="2466993" y="469864"/>
                  </a:lnTo>
                  <a:lnTo>
                    <a:pt x="2511311" y="474794"/>
                  </a:lnTo>
                  <a:lnTo>
                    <a:pt x="2574232" y="476169"/>
                  </a:lnTo>
                  <a:lnTo>
                    <a:pt x="2628979" y="469728"/>
                  </a:lnTo>
                  <a:lnTo>
                    <a:pt x="2670879" y="465797"/>
                  </a:lnTo>
                  <a:lnTo>
                    <a:pt x="2671526" y="463108"/>
                  </a:lnTo>
                  <a:lnTo>
                    <a:pt x="2667755" y="459914"/>
                  </a:lnTo>
                  <a:lnTo>
                    <a:pt x="2620049" y="444725"/>
                  </a:lnTo>
                  <a:lnTo>
                    <a:pt x="2564588" y="432400"/>
                  </a:lnTo>
                  <a:lnTo>
                    <a:pt x="2502402" y="421278"/>
                  </a:lnTo>
                  <a:lnTo>
                    <a:pt x="2455617" y="418185"/>
                  </a:lnTo>
                  <a:lnTo>
                    <a:pt x="2406812" y="416811"/>
                  </a:lnTo>
                  <a:lnTo>
                    <a:pt x="2357108" y="416200"/>
                  </a:lnTo>
                  <a:lnTo>
                    <a:pt x="2307005" y="415928"/>
                  </a:lnTo>
                  <a:lnTo>
                    <a:pt x="2256726" y="415808"/>
                  </a:lnTo>
                  <a:lnTo>
                    <a:pt x="2209168" y="415754"/>
                  </a:lnTo>
                  <a:lnTo>
                    <a:pt x="2150897" y="417124"/>
                  </a:lnTo>
                  <a:lnTo>
                    <a:pt x="2098149" y="424378"/>
                  </a:lnTo>
                  <a:lnTo>
                    <a:pt x="2056843" y="425749"/>
                  </a:lnTo>
                  <a:lnTo>
                    <a:pt x="2056279" y="423803"/>
                  </a:lnTo>
                  <a:lnTo>
                    <a:pt x="2066858" y="417907"/>
                  </a:lnTo>
                  <a:lnTo>
                    <a:pt x="2115356" y="402709"/>
                  </a:lnTo>
                  <a:lnTo>
                    <a:pt x="2171499" y="390382"/>
                  </a:lnTo>
                  <a:lnTo>
                    <a:pt x="2213308" y="383445"/>
                  </a:lnTo>
                  <a:lnTo>
                    <a:pt x="2259902" y="380361"/>
                  </a:lnTo>
                  <a:lnTo>
                    <a:pt x="2308622" y="375255"/>
                  </a:lnTo>
                  <a:lnTo>
                    <a:pt x="2358288" y="369718"/>
                  </a:lnTo>
                  <a:lnTo>
                    <a:pt x="2408374" y="367258"/>
                  </a:lnTo>
                  <a:lnTo>
                    <a:pt x="2458646" y="362429"/>
                  </a:lnTo>
                  <a:lnTo>
                    <a:pt x="2506200" y="357014"/>
                  </a:lnTo>
                  <a:lnTo>
                    <a:pt x="2564470" y="352566"/>
                  </a:lnTo>
                  <a:lnTo>
                    <a:pt x="2599920" y="346562"/>
                  </a:lnTo>
                  <a:lnTo>
                    <a:pt x="2607412" y="341599"/>
                  </a:lnTo>
                  <a:lnTo>
                    <a:pt x="2608205" y="335489"/>
                  </a:lnTo>
                  <a:lnTo>
                    <a:pt x="2604533" y="328615"/>
                  </a:lnTo>
                  <a:lnTo>
                    <a:pt x="2581777" y="317242"/>
                  </a:lnTo>
                  <a:lnTo>
                    <a:pt x="2529593" y="306700"/>
                  </a:lnTo>
                  <a:lnTo>
                    <a:pt x="2488711" y="304234"/>
                  </a:lnTo>
                  <a:lnTo>
                    <a:pt x="2442529" y="303138"/>
                  </a:lnTo>
                  <a:lnTo>
                    <a:pt x="2390257" y="302651"/>
                  </a:lnTo>
                  <a:lnTo>
                    <a:pt x="2335744" y="302434"/>
                  </a:lnTo>
                  <a:lnTo>
                    <a:pt x="2283504" y="302338"/>
                  </a:lnTo>
                  <a:lnTo>
                    <a:pt x="2232275" y="306031"/>
                  </a:lnTo>
                  <a:lnTo>
                    <a:pt x="2181494" y="312340"/>
                  </a:lnTo>
                  <a:lnTo>
                    <a:pt x="2130912" y="319814"/>
                  </a:lnTo>
                  <a:lnTo>
                    <a:pt x="2084154" y="327803"/>
                  </a:lnTo>
                  <a:lnTo>
                    <a:pt x="2025929" y="340176"/>
                  </a:lnTo>
                  <a:lnTo>
                    <a:pt x="1968611" y="356904"/>
                  </a:lnTo>
                  <a:lnTo>
                    <a:pt x="1966645" y="358298"/>
                  </a:lnTo>
                  <a:lnTo>
                    <a:pt x="2025098" y="353699"/>
                  </a:lnTo>
                  <a:lnTo>
                    <a:pt x="2086398" y="346293"/>
                  </a:lnTo>
                  <a:lnTo>
                    <a:pt x="2133467" y="342840"/>
                  </a:lnTo>
                  <a:lnTo>
                    <a:pt x="2183799" y="341305"/>
                  </a:lnTo>
                  <a:lnTo>
                    <a:pt x="2238850" y="340623"/>
                  </a:lnTo>
                  <a:lnTo>
                    <a:pt x="2299733" y="340320"/>
                  </a:lnTo>
                  <a:lnTo>
                    <a:pt x="2362741" y="340185"/>
                  </a:lnTo>
                  <a:lnTo>
                    <a:pt x="2423425" y="340125"/>
                  </a:lnTo>
                  <a:lnTo>
                    <a:pt x="2479342" y="343834"/>
                  </a:lnTo>
                  <a:lnTo>
                    <a:pt x="2532206" y="348750"/>
                  </a:lnTo>
                  <a:lnTo>
                    <a:pt x="2583713" y="350935"/>
                  </a:lnTo>
                  <a:lnTo>
                    <a:pt x="2630882" y="351907"/>
                  </a:lnTo>
                  <a:lnTo>
                    <a:pt x="2693074" y="352453"/>
                  </a:lnTo>
                  <a:lnTo>
                    <a:pt x="2718237" y="351180"/>
                  </a:lnTo>
                  <a:lnTo>
                    <a:pt x="2717104" y="348880"/>
                  </a:lnTo>
                  <a:lnTo>
                    <a:pt x="2657486" y="331173"/>
                  </a:lnTo>
                  <a:lnTo>
                    <a:pt x="2615583" y="323048"/>
                  </a:lnTo>
                  <a:lnTo>
                    <a:pt x="2568947" y="314768"/>
                  </a:lnTo>
                  <a:lnTo>
                    <a:pt x="2518807" y="307820"/>
                  </a:lnTo>
                  <a:lnTo>
                    <a:pt x="2463842" y="304732"/>
                  </a:lnTo>
                  <a:lnTo>
                    <a:pt x="2406732" y="303359"/>
                  </a:lnTo>
                  <a:lnTo>
                    <a:pt x="2348669" y="304150"/>
                  </a:lnTo>
                  <a:lnTo>
                    <a:pt x="2290183" y="309170"/>
                  </a:lnTo>
                  <a:lnTo>
                    <a:pt x="2231508" y="316070"/>
                  </a:lnTo>
                  <a:lnTo>
                    <a:pt x="2174150" y="323805"/>
                  </a:lnTo>
                  <a:lnTo>
                    <a:pt x="2120645" y="331912"/>
                  </a:lnTo>
                  <a:lnTo>
                    <a:pt x="2076323" y="336449"/>
                  </a:lnTo>
                  <a:lnTo>
                    <a:pt x="2023609" y="342737"/>
                  </a:lnTo>
                  <a:lnTo>
                    <a:pt x="2008912" y="346053"/>
                  </a:lnTo>
                  <a:lnTo>
                    <a:pt x="2003316" y="349663"/>
                  </a:lnTo>
                  <a:lnTo>
                    <a:pt x="2003787" y="353471"/>
                  </a:lnTo>
                  <a:lnTo>
                    <a:pt x="2008303" y="357410"/>
                  </a:lnTo>
                  <a:lnTo>
                    <a:pt x="2067270" y="365133"/>
                  </a:lnTo>
                  <a:lnTo>
                    <a:pt x="2110959" y="371289"/>
                  </a:lnTo>
                  <a:lnTo>
                    <a:pt x="2162124" y="374958"/>
                  </a:lnTo>
                  <a:lnTo>
                    <a:pt x="2217545" y="377990"/>
                  </a:lnTo>
                  <a:lnTo>
                    <a:pt x="2274857" y="384006"/>
                  </a:lnTo>
                  <a:lnTo>
                    <a:pt x="2336745" y="391349"/>
                  </a:lnTo>
                  <a:lnTo>
                    <a:pt x="2400200" y="399281"/>
                  </a:lnTo>
                  <a:lnTo>
                    <a:pt x="2461082" y="407475"/>
                  </a:lnTo>
                  <a:lnTo>
                    <a:pt x="2517087" y="412051"/>
                  </a:lnTo>
                  <a:lnTo>
                    <a:pt x="2567189" y="415485"/>
                  </a:lnTo>
                  <a:lnTo>
                    <a:pt x="2626893" y="423892"/>
                  </a:lnTo>
                  <a:lnTo>
                    <a:pt x="2668860" y="425604"/>
                  </a:lnTo>
                  <a:lnTo>
                    <a:pt x="2667379" y="423707"/>
                  </a:lnTo>
                  <a:lnTo>
                    <a:pt x="2660788" y="421042"/>
                  </a:lnTo>
                  <a:lnTo>
                    <a:pt x="2599894" y="415364"/>
                  </a:lnTo>
                  <a:lnTo>
                    <a:pt x="2538074" y="405959"/>
                  </a:lnTo>
                  <a:lnTo>
                    <a:pt x="2486411" y="398304"/>
                  </a:lnTo>
                  <a:lnTo>
                    <a:pt x="2430769" y="390233"/>
                  </a:lnTo>
                  <a:lnTo>
                    <a:pt x="2374759" y="383378"/>
                  </a:lnTo>
                  <a:lnTo>
                    <a:pt x="2321853" y="380332"/>
                  </a:lnTo>
                  <a:lnTo>
                    <a:pt x="2270328" y="378977"/>
                  </a:lnTo>
                  <a:lnTo>
                    <a:pt x="2220816" y="378376"/>
                  </a:lnTo>
                  <a:lnTo>
                    <a:pt x="2175467" y="378108"/>
                  </a:lnTo>
                  <a:lnTo>
                    <a:pt x="2113362" y="385199"/>
                  </a:lnTo>
                  <a:lnTo>
                    <a:pt x="2167494" y="379752"/>
                  </a:lnTo>
                  <a:lnTo>
                    <a:pt x="2211528" y="378720"/>
                  </a:lnTo>
                  <a:lnTo>
                    <a:pt x="2259110" y="378262"/>
                  </a:lnTo>
                  <a:lnTo>
                    <a:pt x="2308270" y="381792"/>
                  </a:lnTo>
                  <a:lnTo>
                    <a:pt x="2359532" y="388030"/>
                  </a:lnTo>
                  <a:lnTo>
                    <a:pt x="2414996" y="395472"/>
                  </a:lnTo>
                  <a:lnTo>
                    <a:pt x="2468592" y="403448"/>
                  </a:lnTo>
                  <a:lnTo>
                    <a:pt x="2519024" y="410261"/>
                  </a:lnTo>
                  <a:lnTo>
                    <a:pt x="2564782" y="413289"/>
                  </a:lnTo>
                  <a:lnTo>
                    <a:pt x="2623223" y="421685"/>
                  </a:lnTo>
                  <a:lnTo>
                    <a:pt x="2629951" y="423895"/>
                  </a:lnTo>
                  <a:lnTo>
                    <a:pt x="2628834" y="425369"/>
                  </a:lnTo>
                  <a:lnTo>
                    <a:pt x="2580094" y="427734"/>
                  </a:lnTo>
                  <a:lnTo>
                    <a:pt x="2523181" y="428144"/>
                  </a:lnTo>
                  <a:lnTo>
                    <a:pt x="2478858" y="428239"/>
                  </a:lnTo>
                  <a:lnTo>
                    <a:pt x="2429747" y="428282"/>
                  </a:lnTo>
                  <a:lnTo>
                    <a:pt x="2375238" y="428301"/>
                  </a:lnTo>
                  <a:lnTo>
                    <a:pt x="2325801" y="428309"/>
                  </a:lnTo>
                  <a:lnTo>
                    <a:pt x="2279085" y="429713"/>
                  </a:lnTo>
                  <a:lnTo>
                    <a:pt x="2230310" y="435006"/>
                  </a:lnTo>
                  <a:lnTo>
                    <a:pt x="2168989" y="439169"/>
                  </a:lnTo>
                  <a:lnTo>
                    <a:pt x="2117944" y="447838"/>
                  </a:lnTo>
                  <a:lnTo>
                    <a:pt x="2172391" y="435417"/>
                  </a:lnTo>
                  <a:lnTo>
                    <a:pt x="2217439" y="427737"/>
                  </a:lnTo>
                  <a:lnTo>
                    <a:pt x="2271542" y="421056"/>
                  </a:lnTo>
                  <a:lnTo>
                    <a:pt x="2332937" y="418087"/>
                  </a:lnTo>
                  <a:lnTo>
                    <a:pt x="2366397" y="415894"/>
                  </a:lnTo>
                  <a:lnTo>
                    <a:pt x="2401308" y="413032"/>
                  </a:lnTo>
                  <a:lnTo>
                    <a:pt x="2437188" y="409723"/>
                  </a:lnTo>
                  <a:lnTo>
                    <a:pt x="2473714" y="408918"/>
                  </a:lnTo>
                  <a:lnTo>
                    <a:pt x="2510670" y="409781"/>
                  </a:lnTo>
                  <a:lnTo>
                    <a:pt x="2547912" y="411758"/>
                  </a:lnTo>
                  <a:lnTo>
                    <a:pt x="2585346" y="413076"/>
                  </a:lnTo>
                  <a:lnTo>
                    <a:pt x="2622907" y="413954"/>
                  </a:lnTo>
                  <a:lnTo>
                    <a:pt x="2660554" y="414540"/>
                  </a:lnTo>
                  <a:lnTo>
                    <a:pt x="2696856" y="416331"/>
                  </a:lnTo>
                  <a:lnTo>
                    <a:pt x="2732262" y="418925"/>
                  </a:lnTo>
                  <a:lnTo>
                    <a:pt x="2767072" y="422056"/>
                  </a:lnTo>
                  <a:lnTo>
                    <a:pt x="2800082" y="424142"/>
                  </a:lnTo>
                  <a:lnTo>
                    <a:pt x="2862905" y="426461"/>
                  </a:lnTo>
                  <a:lnTo>
                    <a:pt x="2916037" y="431226"/>
                  </a:lnTo>
                  <a:lnTo>
                    <a:pt x="2961595" y="436613"/>
                  </a:lnTo>
                  <a:lnTo>
                    <a:pt x="3006134" y="438244"/>
                  </a:lnTo>
                  <a:lnTo>
                    <a:pt x="3002876" y="436335"/>
                  </a:lnTo>
                  <a:lnTo>
                    <a:pt x="2947328" y="423208"/>
                  </a:lnTo>
                  <a:lnTo>
                    <a:pt x="2905471" y="415308"/>
                  </a:lnTo>
                  <a:lnTo>
                    <a:pt x="2858856" y="408529"/>
                  </a:lnTo>
                  <a:lnTo>
                    <a:pt x="2810126" y="405516"/>
                  </a:lnTo>
                  <a:lnTo>
                    <a:pt x="2756721" y="400442"/>
                  </a:lnTo>
                  <a:lnTo>
                    <a:pt x="2700305" y="394918"/>
                  </a:lnTo>
                  <a:lnTo>
                    <a:pt x="2642550" y="392463"/>
                  </a:lnTo>
                  <a:lnTo>
                    <a:pt x="2587935" y="391372"/>
                  </a:lnTo>
                  <a:lnTo>
                    <a:pt x="2538451" y="390887"/>
                  </a:lnTo>
                  <a:lnTo>
                    <a:pt x="2479095" y="392015"/>
                  </a:lnTo>
                  <a:lnTo>
                    <a:pt x="2438632" y="397796"/>
                  </a:lnTo>
                  <a:lnTo>
                    <a:pt x="2485047" y="392356"/>
                  </a:lnTo>
                  <a:lnTo>
                    <a:pt x="2527738" y="391324"/>
                  </a:lnTo>
                  <a:lnTo>
                    <a:pt x="2574724" y="390866"/>
                  </a:lnTo>
                  <a:lnTo>
                    <a:pt x="2627354" y="390662"/>
                  </a:lnTo>
                  <a:lnTo>
                    <a:pt x="2683426" y="390572"/>
                  </a:lnTo>
                  <a:lnTo>
                    <a:pt x="2741028" y="390531"/>
                  </a:lnTo>
                  <a:lnTo>
                    <a:pt x="2795574" y="394249"/>
                  </a:lnTo>
                  <a:lnTo>
                    <a:pt x="2846429" y="399169"/>
                  </a:lnTo>
                  <a:lnTo>
                    <a:pt x="2892374" y="401356"/>
                  </a:lnTo>
                  <a:lnTo>
                    <a:pt x="2950921" y="395895"/>
                  </a:lnTo>
                  <a:lnTo>
                    <a:pt x="2997058" y="385406"/>
                  </a:lnTo>
                  <a:lnTo>
                    <a:pt x="3001027" y="381502"/>
                  </a:lnTo>
                  <a:lnTo>
                    <a:pt x="2998070" y="377498"/>
                  </a:lnTo>
                  <a:lnTo>
                    <a:pt x="2935286" y="348170"/>
                  </a:lnTo>
                  <a:lnTo>
                    <a:pt x="2893116" y="337605"/>
                  </a:lnTo>
                  <a:lnTo>
                    <a:pt x="2842627" y="331976"/>
                  </a:lnTo>
                  <a:lnTo>
                    <a:pt x="2787506" y="328073"/>
                  </a:lnTo>
                  <a:lnTo>
                    <a:pt x="2730327" y="321670"/>
                  </a:lnTo>
                  <a:lnTo>
                    <a:pt x="2668499" y="317891"/>
                  </a:lnTo>
                  <a:lnTo>
                    <a:pt x="2636324" y="316883"/>
                  </a:lnTo>
                  <a:lnTo>
                    <a:pt x="2603670" y="316211"/>
                  </a:lnTo>
                  <a:lnTo>
                    <a:pt x="2570696" y="315763"/>
                  </a:lnTo>
                  <a:lnTo>
                    <a:pt x="2537508" y="315464"/>
                  </a:lnTo>
                  <a:lnTo>
                    <a:pt x="2504178" y="316666"/>
                  </a:lnTo>
                  <a:lnTo>
                    <a:pt x="2470753" y="318867"/>
                  </a:lnTo>
                  <a:lnTo>
                    <a:pt x="2437265" y="321736"/>
                  </a:lnTo>
                  <a:lnTo>
                    <a:pt x="2373911" y="328658"/>
                  </a:lnTo>
                  <a:lnTo>
                    <a:pt x="2314474" y="335002"/>
                  </a:lnTo>
                  <a:lnTo>
                    <a:pt x="2260045" y="337822"/>
                  </a:lnTo>
                  <a:lnTo>
                    <a:pt x="2215312" y="342810"/>
                  </a:lnTo>
                  <a:lnTo>
                    <a:pt x="2162366" y="346023"/>
                  </a:lnTo>
                  <a:lnTo>
                    <a:pt x="2147637" y="344041"/>
                  </a:lnTo>
                  <a:lnTo>
                    <a:pt x="2146221" y="339919"/>
                  </a:lnTo>
                  <a:lnTo>
                    <a:pt x="2167058" y="327869"/>
                  </a:lnTo>
                  <a:lnTo>
                    <a:pt x="2226036" y="312028"/>
                  </a:lnTo>
                  <a:lnTo>
                    <a:pt x="2276296" y="302867"/>
                  </a:lnTo>
                  <a:lnTo>
                    <a:pt x="2332716" y="294127"/>
                  </a:lnTo>
                  <a:lnTo>
                    <a:pt x="2395141" y="285574"/>
                  </a:lnTo>
                  <a:lnTo>
                    <a:pt x="2456500" y="280839"/>
                  </a:lnTo>
                  <a:lnTo>
                    <a:pt x="2517852" y="278734"/>
                  </a:lnTo>
                  <a:lnTo>
                    <a:pt x="2549899" y="278173"/>
                  </a:lnTo>
                  <a:lnTo>
                    <a:pt x="2582469" y="277799"/>
                  </a:lnTo>
                  <a:lnTo>
                    <a:pt x="2644802" y="277383"/>
                  </a:lnTo>
                  <a:lnTo>
                    <a:pt x="2703786" y="277198"/>
                  </a:lnTo>
                  <a:lnTo>
                    <a:pt x="2758013" y="277116"/>
                  </a:lnTo>
                  <a:lnTo>
                    <a:pt x="2802656" y="277080"/>
                  </a:lnTo>
                  <a:lnTo>
                    <a:pt x="2855552" y="273324"/>
                  </a:lnTo>
                  <a:lnTo>
                    <a:pt x="2870274" y="270365"/>
                  </a:lnTo>
                  <a:lnTo>
                    <a:pt x="2871685" y="266991"/>
                  </a:lnTo>
                  <a:lnTo>
                    <a:pt x="2834920" y="255551"/>
                  </a:lnTo>
                  <a:lnTo>
                    <a:pt x="2776251" y="243291"/>
                  </a:lnTo>
                  <a:lnTo>
                    <a:pt x="2725325" y="234968"/>
                  </a:lnTo>
                  <a:lnTo>
                    <a:pt x="2666276" y="226600"/>
                  </a:lnTo>
                  <a:lnTo>
                    <a:pt x="2634842" y="222408"/>
                  </a:lnTo>
                  <a:lnTo>
                    <a:pt x="2601281" y="219613"/>
                  </a:lnTo>
                  <a:lnTo>
                    <a:pt x="2566302" y="217750"/>
                  </a:lnTo>
                  <a:lnTo>
                    <a:pt x="2530377" y="216508"/>
                  </a:lnTo>
                  <a:lnTo>
                    <a:pt x="2493821" y="217080"/>
                  </a:lnTo>
                  <a:lnTo>
                    <a:pt x="2456845" y="218862"/>
                  </a:lnTo>
                  <a:lnTo>
                    <a:pt x="2419589" y="221451"/>
                  </a:lnTo>
                  <a:lnTo>
                    <a:pt x="2382147" y="223177"/>
                  </a:lnTo>
                  <a:lnTo>
                    <a:pt x="2344579" y="224328"/>
                  </a:lnTo>
                  <a:lnTo>
                    <a:pt x="2306929" y="225095"/>
                  </a:lnTo>
                  <a:lnTo>
                    <a:pt x="2270624" y="228407"/>
                  </a:lnTo>
                  <a:lnTo>
                    <a:pt x="2235216" y="233417"/>
                  </a:lnTo>
                  <a:lnTo>
                    <a:pt x="2200405" y="239558"/>
                  </a:lnTo>
                  <a:lnTo>
                    <a:pt x="2167394" y="245053"/>
                  </a:lnTo>
                  <a:lnTo>
                    <a:pt x="2104570" y="254892"/>
                  </a:lnTo>
                  <a:lnTo>
                    <a:pt x="2047703" y="263934"/>
                  </a:lnTo>
                  <a:lnTo>
                    <a:pt x="1995817" y="272622"/>
                  </a:lnTo>
                  <a:lnTo>
                    <a:pt x="1941240" y="282586"/>
                  </a:lnTo>
                  <a:lnTo>
                    <a:pt x="1988917" y="271365"/>
                  </a:lnTo>
                  <a:lnTo>
                    <a:pt x="2049066" y="266495"/>
                  </a:lnTo>
                  <a:lnTo>
                    <a:pt x="2099601" y="261621"/>
                  </a:lnTo>
                  <a:lnTo>
                    <a:pt x="2156142" y="254786"/>
                  </a:lnTo>
                  <a:lnTo>
                    <a:pt x="2218621" y="247080"/>
                  </a:lnTo>
                  <a:lnTo>
                    <a:pt x="2250969" y="244465"/>
                  </a:lnTo>
                  <a:lnTo>
                    <a:pt x="2283739" y="242721"/>
                  </a:lnTo>
                  <a:lnTo>
                    <a:pt x="2316791" y="241559"/>
                  </a:lnTo>
                  <a:lnTo>
                    <a:pt x="2350030" y="240784"/>
                  </a:lnTo>
                  <a:lnTo>
                    <a:pt x="2383394" y="240268"/>
                  </a:lnTo>
                  <a:lnTo>
                    <a:pt x="2416842" y="239923"/>
                  </a:lnTo>
                  <a:lnTo>
                    <a:pt x="2480151" y="239541"/>
                  </a:lnTo>
                  <a:lnTo>
                    <a:pt x="2538168" y="239370"/>
                  </a:lnTo>
                  <a:lnTo>
                    <a:pt x="2587296" y="239295"/>
                  </a:lnTo>
                  <a:lnTo>
                    <a:pt x="2632475" y="239261"/>
                  </a:lnTo>
                  <a:lnTo>
                    <a:pt x="2675897" y="237846"/>
                  </a:lnTo>
                  <a:lnTo>
                    <a:pt x="2718540" y="232548"/>
                  </a:lnTo>
                  <a:lnTo>
                    <a:pt x="2727110" y="229174"/>
                  </a:lnTo>
                  <a:lnTo>
                    <a:pt x="2727221" y="225525"/>
                  </a:lnTo>
                  <a:lnTo>
                    <a:pt x="2712405" y="217734"/>
                  </a:lnTo>
                  <a:lnTo>
                    <a:pt x="2669764" y="206875"/>
                  </a:lnTo>
                  <a:lnTo>
                    <a:pt x="2628043" y="203843"/>
                  </a:lnTo>
                  <a:lnTo>
                    <a:pt x="2577753" y="198761"/>
                  </a:lnTo>
                  <a:lnTo>
                    <a:pt x="2522721" y="193234"/>
                  </a:lnTo>
                  <a:lnTo>
                    <a:pt x="2465581" y="190777"/>
                  </a:lnTo>
                  <a:lnTo>
                    <a:pt x="2403770" y="189686"/>
                  </a:lnTo>
                  <a:lnTo>
                    <a:pt x="2371600" y="189394"/>
                  </a:lnTo>
                  <a:lnTo>
                    <a:pt x="2338949" y="190601"/>
                  </a:lnTo>
                  <a:lnTo>
                    <a:pt x="2305977" y="192806"/>
                  </a:lnTo>
                  <a:lnTo>
                    <a:pt x="2272790" y="195677"/>
                  </a:lnTo>
                  <a:lnTo>
                    <a:pt x="2209772" y="202601"/>
                  </a:lnTo>
                  <a:lnTo>
                    <a:pt x="2150483" y="208947"/>
                  </a:lnTo>
                  <a:lnTo>
                    <a:pt x="2096121" y="211767"/>
                  </a:lnTo>
                  <a:lnTo>
                    <a:pt x="2047682" y="216755"/>
                  </a:lnTo>
                  <a:lnTo>
                    <a:pt x="2002811" y="223641"/>
                  </a:lnTo>
                  <a:lnTo>
                    <a:pt x="1950783" y="232591"/>
                  </a:lnTo>
                  <a:lnTo>
                    <a:pt x="1950557" y="232004"/>
                  </a:lnTo>
                  <a:lnTo>
                    <a:pt x="1997142" y="220999"/>
                  </a:lnTo>
                  <a:lnTo>
                    <a:pt x="2053682" y="209398"/>
                  </a:lnTo>
                  <a:lnTo>
                    <a:pt x="2101652" y="201230"/>
                  </a:lnTo>
                  <a:lnTo>
                    <a:pt x="2157054" y="194331"/>
                  </a:lnTo>
                  <a:lnTo>
                    <a:pt x="2219026" y="191265"/>
                  </a:lnTo>
                  <a:lnTo>
                    <a:pt x="2280184" y="189902"/>
                  </a:lnTo>
                  <a:lnTo>
                    <a:pt x="2340046" y="189297"/>
                  </a:lnTo>
                  <a:lnTo>
                    <a:pt x="2399332" y="189027"/>
                  </a:lnTo>
                  <a:lnTo>
                    <a:pt x="2458363" y="188908"/>
                  </a:lnTo>
                  <a:lnTo>
                    <a:pt x="2514478" y="188855"/>
                  </a:lnTo>
                  <a:lnTo>
                    <a:pt x="2562762" y="188831"/>
                  </a:lnTo>
                  <a:lnTo>
                    <a:pt x="2611299" y="188821"/>
                  </a:lnTo>
                  <a:lnTo>
                    <a:pt x="2648278" y="187415"/>
                  </a:lnTo>
                  <a:lnTo>
                    <a:pt x="2652257" y="185080"/>
                  </a:lnTo>
                  <a:lnTo>
                    <a:pt x="2650707" y="182122"/>
                  </a:lnTo>
                  <a:lnTo>
                    <a:pt x="2621759" y="171268"/>
                  </a:lnTo>
                  <a:lnTo>
                    <a:pt x="2564317" y="159181"/>
                  </a:lnTo>
                  <a:lnTo>
                    <a:pt x="2514415" y="150899"/>
                  </a:lnTo>
                  <a:lnTo>
                    <a:pt x="2458155" y="143950"/>
                  </a:lnTo>
                  <a:lnTo>
                    <a:pt x="2395801" y="140861"/>
                  </a:lnTo>
                  <a:lnTo>
                    <a:pt x="2362086" y="140038"/>
                  </a:lnTo>
                  <a:lnTo>
                    <a:pt x="2327004" y="139489"/>
                  </a:lnTo>
                  <a:lnTo>
                    <a:pt x="2291010" y="139123"/>
                  </a:lnTo>
                  <a:lnTo>
                    <a:pt x="2254409" y="140279"/>
                  </a:lnTo>
                  <a:lnTo>
                    <a:pt x="2217403" y="142451"/>
                  </a:lnTo>
                  <a:lnTo>
                    <a:pt x="2180126" y="145299"/>
                  </a:lnTo>
                  <a:lnTo>
                    <a:pt x="2144071" y="148599"/>
                  </a:lnTo>
                  <a:lnTo>
                    <a:pt x="2108829" y="152199"/>
                  </a:lnTo>
                  <a:lnTo>
                    <a:pt x="2074129" y="156000"/>
                  </a:lnTo>
                  <a:lnTo>
                    <a:pt x="2039791" y="159934"/>
                  </a:lnTo>
                  <a:lnTo>
                    <a:pt x="2005695" y="163958"/>
                  </a:lnTo>
                  <a:lnTo>
                    <a:pt x="1971758" y="168041"/>
                  </a:lnTo>
                  <a:lnTo>
                    <a:pt x="1939330" y="172163"/>
                  </a:lnTo>
                  <a:lnTo>
                    <a:pt x="1877154" y="180479"/>
                  </a:lnTo>
                  <a:lnTo>
                    <a:pt x="1824309" y="188844"/>
                  </a:lnTo>
                  <a:lnTo>
                    <a:pt x="1762657" y="201427"/>
                  </a:lnTo>
                  <a:lnTo>
                    <a:pt x="1741675" y="207025"/>
                  </a:lnTo>
                  <a:lnTo>
                    <a:pt x="1794477" y="195741"/>
                  </a:lnTo>
                  <a:lnTo>
                    <a:pt x="1839386" y="188157"/>
                  </a:lnTo>
                  <a:lnTo>
                    <a:pt x="1893428" y="181518"/>
                  </a:lnTo>
                  <a:lnTo>
                    <a:pt x="1954795" y="178567"/>
                  </a:lnTo>
                  <a:lnTo>
                    <a:pt x="1986847" y="177780"/>
                  </a:lnTo>
                  <a:lnTo>
                    <a:pt x="2019419" y="177256"/>
                  </a:lnTo>
                  <a:lnTo>
                    <a:pt x="2052339" y="176906"/>
                  </a:lnTo>
                  <a:lnTo>
                    <a:pt x="2085491" y="176673"/>
                  </a:lnTo>
                  <a:lnTo>
                    <a:pt x="2118797" y="176518"/>
                  </a:lnTo>
                  <a:lnTo>
                    <a:pt x="2152205" y="176414"/>
                  </a:lnTo>
                  <a:lnTo>
                    <a:pt x="2185683" y="176345"/>
                  </a:lnTo>
                  <a:lnTo>
                    <a:pt x="2219206" y="176299"/>
                  </a:lnTo>
                  <a:lnTo>
                    <a:pt x="2252759" y="176268"/>
                  </a:lnTo>
                  <a:lnTo>
                    <a:pt x="2286333" y="177648"/>
                  </a:lnTo>
                  <a:lnTo>
                    <a:pt x="2319921" y="179969"/>
                  </a:lnTo>
                  <a:lnTo>
                    <a:pt x="2353517" y="182917"/>
                  </a:lnTo>
                  <a:lnTo>
                    <a:pt x="2416991" y="186192"/>
                  </a:lnTo>
                  <a:lnTo>
                    <a:pt x="2475082" y="187648"/>
                  </a:lnTo>
                  <a:lnTo>
                    <a:pt x="2524243" y="188295"/>
                  </a:lnTo>
                  <a:lnTo>
                    <a:pt x="2584600" y="188659"/>
                  </a:lnTo>
                  <a:lnTo>
                    <a:pt x="2592997" y="185909"/>
                  </a:lnTo>
                  <a:lnTo>
                    <a:pt x="2594393" y="181274"/>
                  </a:lnTo>
                  <a:lnTo>
                    <a:pt x="2591123" y="175383"/>
                  </a:lnTo>
                  <a:lnTo>
                    <a:pt x="2546369" y="160400"/>
                  </a:lnTo>
                  <a:lnTo>
                    <a:pt x="2499435" y="151441"/>
                  </a:lnTo>
                  <a:lnTo>
                    <a:pt x="2444494" y="144191"/>
                  </a:lnTo>
                  <a:lnTo>
                    <a:pt x="2382726" y="140968"/>
                  </a:lnTo>
                  <a:lnTo>
                    <a:pt x="2350568" y="138709"/>
                  </a:lnTo>
                  <a:lnTo>
                    <a:pt x="2317925" y="135801"/>
                  </a:lnTo>
                  <a:lnTo>
                    <a:pt x="2284957" y="132463"/>
                  </a:lnTo>
                  <a:lnTo>
                    <a:pt x="2250374" y="130237"/>
                  </a:lnTo>
                  <a:lnTo>
                    <a:pt x="2214712" y="128753"/>
                  </a:lnTo>
                  <a:lnTo>
                    <a:pt x="2178333" y="127764"/>
                  </a:lnTo>
                  <a:lnTo>
                    <a:pt x="2141474" y="128505"/>
                  </a:lnTo>
                  <a:lnTo>
                    <a:pt x="2104296" y="130400"/>
                  </a:lnTo>
                  <a:lnTo>
                    <a:pt x="2066906" y="133063"/>
                  </a:lnTo>
                  <a:lnTo>
                    <a:pt x="2030774" y="134839"/>
                  </a:lnTo>
                  <a:lnTo>
                    <a:pt x="1995481" y="136023"/>
                  </a:lnTo>
                  <a:lnTo>
                    <a:pt x="1960748" y="136812"/>
                  </a:lnTo>
                  <a:lnTo>
                    <a:pt x="1926387" y="138739"/>
                  </a:lnTo>
                  <a:lnTo>
                    <a:pt x="1892275" y="141424"/>
                  </a:lnTo>
                  <a:lnTo>
                    <a:pt x="1858329" y="144615"/>
                  </a:lnTo>
                  <a:lnTo>
                    <a:pt x="1798202" y="151895"/>
                  </a:lnTo>
                  <a:lnTo>
                    <a:pt x="1744867" y="159799"/>
                  </a:lnTo>
                  <a:lnTo>
                    <a:pt x="1689475" y="167922"/>
                  </a:lnTo>
                  <a:lnTo>
                    <a:pt x="1690915" y="165081"/>
                  </a:lnTo>
                  <a:lnTo>
                    <a:pt x="1698878" y="160386"/>
                  </a:lnTo>
                  <a:lnTo>
                    <a:pt x="1756928" y="147086"/>
                  </a:lnTo>
                  <a:lnTo>
                    <a:pt x="1808692" y="138520"/>
                  </a:lnTo>
                  <a:lnTo>
                    <a:pt x="1867180" y="130044"/>
                  </a:lnTo>
                  <a:lnTo>
                    <a:pt x="1900425" y="125823"/>
                  </a:lnTo>
                  <a:lnTo>
                    <a:pt x="1935193" y="121609"/>
                  </a:lnTo>
                  <a:lnTo>
                    <a:pt x="1969577" y="118799"/>
                  </a:lnTo>
                  <a:lnTo>
                    <a:pt x="2003704" y="116926"/>
                  </a:lnTo>
                  <a:lnTo>
                    <a:pt x="2037661" y="115677"/>
                  </a:lnTo>
                  <a:lnTo>
                    <a:pt x="2072904" y="114845"/>
                  </a:lnTo>
                  <a:lnTo>
                    <a:pt x="2109005" y="114290"/>
                  </a:lnTo>
                  <a:lnTo>
                    <a:pt x="2145677" y="113920"/>
                  </a:lnTo>
                  <a:lnTo>
                    <a:pt x="2181331" y="113673"/>
                  </a:lnTo>
                  <a:lnTo>
                    <a:pt x="2216304" y="113509"/>
                  </a:lnTo>
                  <a:lnTo>
                    <a:pt x="2250825" y="113399"/>
                  </a:lnTo>
                  <a:lnTo>
                    <a:pt x="2285044" y="113326"/>
                  </a:lnTo>
                  <a:lnTo>
                    <a:pt x="2319061" y="113277"/>
                  </a:lnTo>
                  <a:lnTo>
                    <a:pt x="2352944" y="113245"/>
                  </a:lnTo>
                  <a:lnTo>
                    <a:pt x="2385337" y="113223"/>
                  </a:lnTo>
                  <a:lnTo>
                    <a:pt x="2447474" y="113199"/>
                  </a:lnTo>
                  <a:lnTo>
                    <a:pt x="2500301" y="113188"/>
                  </a:lnTo>
                  <a:lnTo>
                    <a:pt x="2547123" y="113184"/>
                  </a:lnTo>
                  <a:lnTo>
                    <a:pt x="2591277" y="113181"/>
                  </a:lnTo>
                  <a:lnTo>
                    <a:pt x="2594647" y="111780"/>
                  </a:lnTo>
                  <a:lnTo>
                    <a:pt x="2550059" y="101716"/>
                  </a:lnTo>
                  <a:lnTo>
                    <a:pt x="2510879" y="88943"/>
                  </a:lnTo>
                  <a:lnTo>
                    <a:pt x="2458918" y="81399"/>
                  </a:lnTo>
                  <a:lnTo>
                    <a:pt x="2398474" y="76645"/>
                  </a:lnTo>
                  <a:lnTo>
                    <a:pt x="2366669" y="73417"/>
                  </a:lnTo>
                  <a:lnTo>
                    <a:pt x="2334261" y="69864"/>
                  </a:lnTo>
                  <a:lnTo>
                    <a:pt x="2301451" y="67495"/>
                  </a:lnTo>
                  <a:lnTo>
                    <a:pt x="2268372" y="65916"/>
                  </a:lnTo>
                  <a:lnTo>
                    <a:pt x="2235115" y="64864"/>
                  </a:lnTo>
                  <a:lnTo>
                    <a:pt x="2200338" y="64162"/>
                  </a:lnTo>
                  <a:lnTo>
                    <a:pt x="2164548" y="63694"/>
                  </a:lnTo>
                  <a:lnTo>
                    <a:pt x="2128083" y="63382"/>
                  </a:lnTo>
                  <a:lnTo>
                    <a:pt x="2091167" y="63174"/>
                  </a:lnTo>
                  <a:lnTo>
                    <a:pt x="2053951" y="63035"/>
                  </a:lnTo>
                  <a:lnTo>
                    <a:pt x="2016535" y="62943"/>
                  </a:lnTo>
                  <a:lnTo>
                    <a:pt x="1978985" y="64282"/>
                  </a:lnTo>
                  <a:lnTo>
                    <a:pt x="1941347" y="66575"/>
                  </a:lnTo>
                  <a:lnTo>
                    <a:pt x="1903649" y="69504"/>
                  </a:lnTo>
                  <a:lnTo>
                    <a:pt x="1870114" y="72858"/>
                  </a:lnTo>
                  <a:lnTo>
                    <a:pt x="1810442" y="80319"/>
                  </a:lnTo>
                  <a:lnTo>
                    <a:pt x="1755910" y="88304"/>
                  </a:lnTo>
                  <a:lnTo>
                    <a:pt x="1706462" y="95121"/>
                  </a:lnTo>
                  <a:lnTo>
                    <a:pt x="1658331" y="100359"/>
                  </a:lnTo>
                  <a:lnTo>
                    <a:pt x="1658948" y="103232"/>
                  </a:lnTo>
                  <a:lnTo>
                    <a:pt x="1664961" y="106548"/>
                  </a:lnTo>
                  <a:lnTo>
                    <a:pt x="1726331" y="111870"/>
                  </a:lnTo>
                  <a:lnTo>
                    <a:pt x="1770349" y="112597"/>
                  </a:lnTo>
                  <a:lnTo>
                    <a:pt x="1821660" y="112921"/>
                  </a:lnTo>
                  <a:lnTo>
                    <a:pt x="1877145" y="114465"/>
                  </a:lnTo>
                  <a:lnTo>
                    <a:pt x="1934486" y="119820"/>
                  </a:lnTo>
                  <a:lnTo>
                    <a:pt x="1988917" y="126869"/>
                  </a:lnTo>
                  <a:lnTo>
                    <a:pt x="2042521" y="133270"/>
                  </a:lnTo>
                  <a:lnTo>
                    <a:pt x="2099026" y="136115"/>
                  </a:lnTo>
                  <a:lnTo>
                    <a:pt x="2149351" y="141114"/>
                  </a:lnTo>
                  <a:lnTo>
                    <a:pt x="2209584" y="151803"/>
                  </a:lnTo>
                  <a:lnTo>
                    <a:pt x="2257777" y="160106"/>
                  </a:lnTo>
                  <a:lnTo>
                    <a:pt x="2274272" y="161271"/>
                  </a:lnTo>
                  <a:lnTo>
                    <a:pt x="2278265" y="159247"/>
                  </a:lnTo>
                  <a:lnTo>
                    <a:pt x="2273924" y="155096"/>
                  </a:lnTo>
                  <a:lnTo>
                    <a:pt x="2234356" y="139605"/>
                  </a:lnTo>
                  <a:lnTo>
                    <a:pt x="2174545" y="122410"/>
                  </a:lnTo>
                  <a:lnTo>
                    <a:pt x="2125023" y="108878"/>
                  </a:lnTo>
                  <a:lnTo>
                    <a:pt x="2065663" y="98196"/>
                  </a:lnTo>
                  <a:lnTo>
                    <a:pt x="2034147" y="93386"/>
                  </a:lnTo>
                  <a:lnTo>
                    <a:pt x="2001932" y="88779"/>
                  </a:lnTo>
                  <a:lnTo>
                    <a:pt x="1969250" y="84307"/>
                  </a:lnTo>
                  <a:lnTo>
                    <a:pt x="1933456" y="79925"/>
                  </a:lnTo>
                  <a:lnTo>
                    <a:pt x="1895587" y="75603"/>
                  </a:lnTo>
                  <a:lnTo>
                    <a:pt x="1856335" y="71322"/>
                  </a:lnTo>
                  <a:lnTo>
                    <a:pt x="1816162" y="67067"/>
                  </a:lnTo>
                  <a:lnTo>
                    <a:pt x="1775373" y="62829"/>
                  </a:lnTo>
                  <a:lnTo>
                    <a:pt x="1734174" y="58604"/>
                  </a:lnTo>
                  <a:lnTo>
                    <a:pt x="1691302" y="55786"/>
                  </a:lnTo>
                  <a:lnTo>
                    <a:pt x="1647314" y="53908"/>
                  </a:lnTo>
                  <a:lnTo>
                    <a:pt x="1602581" y="52657"/>
                  </a:lnTo>
                  <a:lnTo>
                    <a:pt x="1557353" y="53222"/>
                  </a:lnTo>
                  <a:lnTo>
                    <a:pt x="1511795" y="55000"/>
                  </a:lnTo>
                  <a:lnTo>
                    <a:pt x="1466015" y="57586"/>
                  </a:lnTo>
                  <a:lnTo>
                    <a:pt x="1420089" y="60711"/>
                  </a:lnTo>
                  <a:lnTo>
                    <a:pt x="1374065" y="64194"/>
                  </a:lnTo>
                  <a:lnTo>
                    <a:pt x="1327976" y="67917"/>
                  </a:lnTo>
                  <a:lnTo>
                    <a:pt x="1283243" y="71800"/>
                  </a:lnTo>
                  <a:lnTo>
                    <a:pt x="1239416" y="75789"/>
                  </a:lnTo>
                  <a:lnTo>
                    <a:pt x="1196191" y="79849"/>
                  </a:lnTo>
                  <a:lnTo>
                    <a:pt x="1154770" y="85357"/>
                  </a:lnTo>
                  <a:lnTo>
                    <a:pt x="1114550" y="91830"/>
                  </a:lnTo>
                  <a:lnTo>
                    <a:pt x="1075131" y="98946"/>
                  </a:lnTo>
                  <a:lnTo>
                    <a:pt x="1039047" y="105091"/>
                  </a:lnTo>
                  <a:lnTo>
                    <a:pt x="1005187" y="110589"/>
                  </a:lnTo>
                  <a:lnTo>
                    <a:pt x="944222" y="119031"/>
                  </a:lnTo>
                  <a:lnTo>
                    <a:pt x="893783" y="122783"/>
                  </a:lnTo>
                  <a:lnTo>
                    <a:pt x="880332" y="120983"/>
                  </a:lnTo>
                  <a:lnTo>
                    <a:pt x="874167" y="116981"/>
                  </a:lnTo>
                  <a:lnTo>
                    <a:pt x="872857" y="111512"/>
                  </a:lnTo>
                  <a:lnTo>
                    <a:pt x="877587" y="106465"/>
                  </a:lnTo>
                  <a:lnTo>
                    <a:pt x="912411" y="92671"/>
                  </a:lnTo>
                  <a:lnTo>
                    <a:pt x="967860" y="79713"/>
                  </a:lnTo>
                  <a:lnTo>
                    <a:pt x="1013069" y="71228"/>
                  </a:lnTo>
                  <a:lnTo>
                    <a:pt x="1057439" y="62787"/>
                  </a:lnTo>
                  <a:lnTo>
                    <a:pt x="1101903" y="54367"/>
                  </a:lnTo>
                  <a:lnTo>
                    <a:pt x="1149677" y="45956"/>
                  </a:lnTo>
                  <a:lnTo>
                    <a:pt x="1210436" y="40039"/>
                  </a:lnTo>
                  <a:lnTo>
                    <a:pt x="1263920" y="31594"/>
                  </a:lnTo>
                  <a:lnTo>
                    <a:pt x="1268552" y="27976"/>
                  </a:lnTo>
                  <a:lnTo>
                    <a:pt x="1264637" y="24163"/>
                  </a:lnTo>
                  <a:lnTo>
                    <a:pt x="1208035" y="7980"/>
                  </a:lnTo>
                  <a:lnTo>
                    <a:pt x="1162298" y="3397"/>
                  </a:lnTo>
                  <a:lnTo>
                    <a:pt x="1107890" y="1360"/>
                  </a:lnTo>
                  <a:lnTo>
                    <a:pt x="1046359" y="454"/>
                  </a:lnTo>
                  <a:lnTo>
                    <a:pt x="1011462" y="1614"/>
                  </a:lnTo>
                  <a:lnTo>
                    <a:pt x="974192" y="3787"/>
                  </a:lnTo>
                  <a:lnTo>
                    <a:pt x="935339" y="6637"/>
                  </a:lnTo>
                  <a:lnTo>
                    <a:pt x="896832" y="9937"/>
                  </a:lnTo>
                  <a:lnTo>
                    <a:pt x="858555" y="13538"/>
                  </a:lnTo>
                  <a:lnTo>
                    <a:pt x="820431" y="17339"/>
                  </a:lnTo>
                  <a:lnTo>
                    <a:pt x="782410" y="21274"/>
                  </a:lnTo>
                  <a:lnTo>
                    <a:pt x="744457" y="25297"/>
                  </a:lnTo>
                  <a:lnTo>
                    <a:pt x="706550" y="29380"/>
                  </a:lnTo>
                  <a:lnTo>
                    <a:pt x="667272" y="34904"/>
                  </a:lnTo>
                  <a:lnTo>
                    <a:pt x="627081" y="41387"/>
                  </a:lnTo>
                  <a:lnTo>
                    <a:pt x="586281" y="48511"/>
                  </a:lnTo>
                  <a:lnTo>
                    <a:pt x="546475" y="57462"/>
                  </a:lnTo>
                  <a:lnTo>
                    <a:pt x="507333" y="67631"/>
                  </a:lnTo>
                  <a:lnTo>
                    <a:pt x="468632" y="78612"/>
                  </a:lnTo>
                  <a:lnTo>
                    <a:pt x="433028" y="87333"/>
                  </a:lnTo>
                  <a:lnTo>
                    <a:pt x="399487" y="94548"/>
                  </a:lnTo>
                  <a:lnTo>
                    <a:pt x="337476" y="107700"/>
                  </a:lnTo>
                  <a:lnTo>
                    <a:pt x="281903" y="122883"/>
                  </a:lnTo>
                  <a:lnTo>
                    <a:pt x="232927" y="135233"/>
                  </a:lnTo>
                  <a:lnTo>
                    <a:pt x="173452" y="150060"/>
                  </a:lnTo>
                  <a:lnTo>
                    <a:pt x="157807" y="154574"/>
                  </a:lnTo>
                  <a:lnTo>
                    <a:pt x="154380" y="153381"/>
                  </a:lnTo>
                  <a:lnTo>
                    <a:pt x="169247" y="140851"/>
                  </a:lnTo>
                  <a:lnTo>
                    <a:pt x="225789" y="117297"/>
                  </a:lnTo>
                  <a:lnTo>
                    <a:pt x="277161" y="96503"/>
                  </a:lnTo>
                  <a:lnTo>
                    <a:pt x="320925" y="85692"/>
                  </a:lnTo>
                  <a:lnTo>
                    <a:pt x="364653" y="76219"/>
                  </a:lnTo>
                  <a:lnTo>
                    <a:pt x="408831" y="65939"/>
                  </a:lnTo>
                  <a:lnTo>
                    <a:pt x="456478" y="52033"/>
                  </a:lnTo>
                  <a:lnTo>
                    <a:pt x="501932" y="43986"/>
                  </a:lnTo>
                  <a:lnTo>
                    <a:pt x="563158" y="35720"/>
                  </a:lnTo>
                  <a:lnTo>
                    <a:pt x="620517" y="28135"/>
                  </a:lnTo>
                  <a:lnTo>
                    <a:pt x="647203" y="27761"/>
                  </a:lnTo>
                  <a:lnTo>
                    <a:pt x="644515" y="29622"/>
                  </a:lnTo>
                  <a:lnTo>
                    <a:pt x="583191" y="49365"/>
                  </a:lnTo>
                  <a:lnTo>
                    <a:pt x="538173" y="64276"/>
                  </a:lnTo>
                  <a:lnTo>
                    <a:pt x="488753" y="80240"/>
                  </a:lnTo>
                  <a:lnTo>
                    <a:pt x="434107" y="96672"/>
                  </a:lnTo>
                  <a:lnTo>
                    <a:pt x="377140" y="113313"/>
                  </a:lnTo>
                  <a:lnTo>
                    <a:pt x="319140" y="131447"/>
                  </a:lnTo>
                  <a:lnTo>
                    <a:pt x="260681" y="153512"/>
                  </a:lnTo>
                  <a:lnTo>
                    <a:pt x="205754" y="173590"/>
                  </a:lnTo>
                  <a:lnTo>
                    <a:pt x="154730" y="193252"/>
                  </a:lnTo>
                  <a:lnTo>
                    <a:pt x="108710" y="215996"/>
                  </a:lnTo>
                  <a:lnTo>
                    <a:pt x="50121" y="239041"/>
                  </a:lnTo>
                  <a:lnTo>
                    <a:pt x="0" y="255173"/>
                  </a:lnTo>
                  <a:lnTo>
                    <a:pt x="10528" y="248186"/>
                  </a:lnTo>
                  <a:lnTo>
                    <a:pt x="62936" y="229538"/>
                  </a:lnTo>
                  <a:lnTo>
                    <a:pt x="112191" y="209594"/>
                  </a:lnTo>
                  <a:lnTo>
                    <a:pt x="170515" y="192791"/>
                  </a:lnTo>
                  <a:lnTo>
                    <a:pt x="232149" y="172095"/>
                  </a:lnTo>
                  <a:lnTo>
                    <a:pt x="293363" y="156469"/>
                  </a:lnTo>
                  <a:lnTo>
                    <a:pt x="349005" y="144370"/>
                  </a:lnTo>
                  <a:lnTo>
                    <a:pt x="388805" y="141048"/>
                  </a:lnTo>
                  <a:lnTo>
                    <a:pt x="398017" y="142963"/>
                  </a:lnTo>
                  <a:lnTo>
                    <a:pt x="399957" y="147042"/>
                  </a:lnTo>
                  <a:lnTo>
                    <a:pt x="397048" y="152561"/>
                  </a:lnTo>
                  <a:lnTo>
                    <a:pt x="378877" y="162430"/>
                  </a:lnTo>
                  <a:lnTo>
                    <a:pt x="333414" y="175860"/>
                  </a:lnTo>
                  <a:lnTo>
                    <a:pt x="279326" y="192445"/>
                  </a:lnTo>
                  <a:lnTo>
                    <a:pt x="227818" y="215100"/>
                  </a:lnTo>
                  <a:lnTo>
                    <a:pt x="177074" y="239553"/>
                  </a:lnTo>
                  <a:lnTo>
                    <a:pt x="126557" y="260805"/>
                  </a:lnTo>
                  <a:lnTo>
                    <a:pt x="65987" y="287225"/>
                  </a:lnTo>
                  <a:lnTo>
                    <a:pt x="62353" y="290837"/>
                  </a:lnTo>
                  <a:lnTo>
                    <a:pt x="65533" y="291844"/>
                  </a:lnTo>
                  <a:lnTo>
                    <a:pt x="73256" y="291115"/>
                  </a:lnTo>
                  <a:lnTo>
                    <a:pt x="131538" y="266159"/>
                  </a:lnTo>
                  <a:lnTo>
                    <a:pt x="194738" y="247976"/>
                  </a:lnTo>
                  <a:lnTo>
                    <a:pt x="244461" y="235133"/>
                  </a:lnTo>
                  <a:lnTo>
                    <a:pt x="294677" y="229149"/>
                  </a:lnTo>
                  <a:lnTo>
                    <a:pt x="345037" y="220684"/>
                  </a:lnTo>
                  <a:lnTo>
                    <a:pt x="388749" y="222688"/>
                  </a:lnTo>
                  <a:lnTo>
                    <a:pt x="395179" y="226803"/>
                  </a:lnTo>
                  <a:lnTo>
                    <a:pt x="396664" y="232347"/>
                  </a:lnTo>
                  <a:lnTo>
                    <a:pt x="394853" y="238845"/>
                  </a:lnTo>
                  <a:lnTo>
                    <a:pt x="388044" y="244577"/>
                  </a:lnTo>
                  <a:lnTo>
                    <a:pt x="328061" y="274936"/>
                  </a:lnTo>
                  <a:lnTo>
                    <a:pt x="267690" y="298213"/>
                  </a:lnTo>
                  <a:lnTo>
                    <a:pt x="218456" y="318959"/>
                  </a:lnTo>
                  <a:lnTo>
                    <a:pt x="155364" y="342961"/>
                  </a:lnTo>
                  <a:lnTo>
                    <a:pt x="102024" y="367570"/>
                  </a:lnTo>
                  <a:lnTo>
                    <a:pt x="97583" y="365409"/>
                  </a:lnTo>
                  <a:lnTo>
                    <a:pt x="98824" y="358366"/>
                  </a:lnTo>
                  <a:lnTo>
                    <a:pt x="111407" y="338402"/>
                  </a:lnTo>
                  <a:lnTo>
                    <a:pt x="143516" y="311414"/>
                  </a:lnTo>
                  <a:lnTo>
                    <a:pt x="203847" y="277198"/>
                  </a:lnTo>
                  <a:lnTo>
                    <a:pt x="253074" y="251884"/>
                  </a:lnTo>
                  <a:lnTo>
                    <a:pt x="303142" y="230377"/>
                  </a:lnTo>
                  <a:lnTo>
                    <a:pt x="363560" y="210562"/>
                  </a:lnTo>
                  <a:lnTo>
                    <a:pt x="369982" y="210315"/>
                  </a:lnTo>
                  <a:lnTo>
                    <a:pt x="371463" y="212952"/>
                  </a:lnTo>
                  <a:lnTo>
                    <a:pt x="369649" y="217511"/>
                  </a:lnTo>
                  <a:lnTo>
                    <a:pt x="347020" y="237311"/>
                  </a:lnTo>
                  <a:lnTo>
                    <a:pt x="291666" y="270498"/>
                  </a:lnTo>
                  <a:lnTo>
                    <a:pt x="241901" y="302654"/>
                  </a:lnTo>
                  <a:lnTo>
                    <a:pt x="186227" y="330545"/>
                  </a:lnTo>
                  <a:lnTo>
                    <a:pt x="124616" y="365065"/>
                  </a:lnTo>
                  <a:lnTo>
                    <a:pt x="65604" y="392168"/>
                  </a:lnTo>
                  <a:lnTo>
                    <a:pt x="60697" y="391612"/>
                  </a:lnTo>
                  <a:lnTo>
                    <a:pt x="61628" y="387039"/>
                  </a:lnTo>
                  <a:lnTo>
                    <a:pt x="75268" y="370754"/>
                  </a:lnTo>
                  <a:lnTo>
                    <a:pt x="129673" y="329797"/>
                  </a:lnTo>
                  <a:lnTo>
                    <a:pt x="177874" y="302950"/>
                  </a:lnTo>
                  <a:lnTo>
                    <a:pt x="231372" y="273519"/>
                  </a:lnTo>
                  <a:lnTo>
                    <a:pt x="291576" y="241923"/>
                  </a:lnTo>
                  <a:lnTo>
                    <a:pt x="353767" y="218555"/>
                  </a:lnTo>
                  <a:lnTo>
                    <a:pt x="409077" y="202761"/>
                  </a:lnTo>
                  <a:lnTo>
                    <a:pt x="424137" y="198111"/>
                  </a:lnTo>
                  <a:lnTo>
                    <a:pt x="432777" y="199213"/>
                  </a:lnTo>
                  <a:lnTo>
                    <a:pt x="437136" y="204150"/>
                  </a:lnTo>
                  <a:lnTo>
                    <a:pt x="438642" y="211643"/>
                  </a:lnTo>
                  <a:lnTo>
                    <a:pt x="435444" y="218039"/>
                  </a:lnTo>
                  <a:lnTo>
                    <a:pt x="374173" y="265979"/>
                  </a:lnTo>
                  <a:lnTo>
                    <a:pt x="322994" y="294468"/>
                  </a:lnTo>
                  <a:lnTo>
                    <a:pt x="262903" y="337293"/>
                  </a:lnTo>
                  <a:lnTo>
                    <a:pt x="204190" y="366451"/>
                  </a:lnTo>
                  <a:lnTo>
                    <a:pt x="171629" y="387887"/>
                  </a:lnTo>
                  <a:lnTo>
                    <a:pt x="171999" y="390159"/>
                  </a:lnTo>
                  <a:lnTo>
                    <a:pt x="204576" y="379972"/>
                  </a:lnTo>
                  <a:lnTo>
                    <a:pt x="251734" y="359212"/>
                  </a:lnTo>
                  <a:lnTo>
                    <a:pt x="312238" y="335321"/>
                  </a:lnTo>
                  <a:lnTo>
                    <a:pt x="363593" y="318822"/>
                  </a:lnTo>
                  <a:lnTo>
                    <a:pt x="419098" y="302152"/>
                  </a:lnTo>
                  <a:lnTo>
                    <a:pt x="477849" y="285406"/>
                  </a:lnTo>
                  <a:lnTo>
                    <a:pt x="541310" y="268625"/>
                  </a:lnTo>
                  <a:lnTo>
                    <a:pt x="575320" y="261629"/>
                  </a:lnTo>
                  <a:lnTo>
                    <a:pt x="610599" y="255565"/>
                  </a:lnTo>
                  <a:lnTo>
                    <a:pt x="646724" y="250122"/>
                  </a:lnTo>
                  <a:lnTo>
                    <a:pt x="682012" y="245092"/>
                  </a:lnTo>
                  <a:lnTo>
                    <a:pt x="716742" y="240338"/>
                  </a:lnTo>
                  <a:lnTo>
                    <a:pt x="751100" y="235768"/>
                  </a:lnTo>
                  <a:lnTo>
                    <a:pt x="811686" y="230691"/>
                  </a:lnTo>
                  <a:lnTo>
                    <a:pt x="866625" y="228434"/>
                  </a:lnTo>
                  <a:lnTo>
                    <a:pt x="919054" y="227431"/>
                  </a:lnTo>
                  <a:lnTo>
                    <a:pt x="975742" y="233558"/>
                  </a:lnTo>
                  <a:lnTo>
                    <a:pt x="981192" y="239652"/>
                  </a:lnTo>
                  <a:lnTo>
                    <a:pt x="979223" y="247916"/>
                  </a:lnTo>
                  <a:lnTo>
                    <a:pt x="972307" y="257628"/>
                  </a:lnTo>
                  <a:lnTo>
                    <a:pt x="949684" y="272153"/>
                  </a:lnTo>
                  <a:lnTo>
                    <a:pt x="897980" y="291940"/>
                  </a:lnTo>
                  <a:lnTo>
                    <a:pt x="853155" y="307478"/>
                  </a:lnTo>
                  <a:lnTo>
                    <a:pt x="805221" y="323721"/>
                  </a:lnTo>
                  <a:lnTo>
                    <a:pt x="755905" y="340278"/>
                  </a:lnTo>
                  <a:lnTo>
                    <a:pt x="705975" y="356974"/>
                  </a:lnTo>
                  <a:lnTo>
                    <a:pt x="655771" y="373732"/>
                  </a:lnTo>
                  <a:lnTo>
                    <a:pt x="609181" y="390517"/>
                  </a:lnTo>
                  <a:lnTo>
                    <a:pt x="547315" y="415716"/>
                  </a:lnTo>
                  <a:lnTo>
                    <a:pt x="497238" y="437189"/>
                  </a:lnTo>
                  <a:lnTo>
                    <a:pt x="482911" y="442635"/>
                  </a:lnTo>
                  <a:lnTo>
                    <a:pt x="481764" y="444865"/>
                  </a:lnTo>
                  <a:lnTo>
                    <a:pt x="502899" y="443608"/>
                  </a:lnTo>
                  <a:lnTo>
                    <a:pt x="555353" y="428334"/>
                  </a:lnTo>
                  <a:lnTo>
                    <a:pt x="602367" y="413852"/>
                  </a:lnTo>
                  <a:lnTo>
                    <a:pt x="655943" y="399477"/>
                  </a:lnTo>
                  <a:lnTo>
                    <a:pt x="712436" y="388421"/>
                  </a:lnTo>
                  <a:lnTo>
                    <a:pt x="773960" y="378837"/>
                  </a:lnTo>
                  <a:lnTo>
                    <a:pt x="806053" y="374321"/>
                  </a:lnTo>
                  <a:lnTo>
                    <a:pt x="840053" y="369910"/>
                  </a:lnTo>
                  <a:lnTo>
                    <a:pt x="875326" y="365568"/>
                  </a:lnTo>
                  <a:lnTo>
                    <a:pt x="911447" y="361273"/>
                  </a:lnTo>
                  <a:lnTo>
                    <a:pt x="946732" y="358410"/>
                  </a:lnTo>
                  <a:lnTo>
                    <a:pt x="981460" y="356501"/>
                  </a:lnTo>
                  <a:lnTo>
                    <a:pt x="1015817" y="355228"/>
                  </a:lnTo>
                  <a:lnTo>
                    <a:pt x="1048526" y="354380"/>
                  </a:lnTo>
                  <a:lnTo>
                    <a:pt x="1111014" y="353437"/>
                  </a:lnTo>
                  <a:lnTo>
                    <a:pt x="1163998" y="353018"/>
                  </a:lnTo>
                  <a:lnTo>
                    <a:pt x="1225728" y="356517"/>
                  </a:lnTo>
                  <a:lnTo>
                    <a:pt x="1241690" y="359441"/>
                  </a:lnTo>
                  <a:lnTo>
                    <a:pt x="1243927" y="361390"/>
                  </a:lnTo>
                  <a:lnTo>
                    <a:pt x="1187137" y="368254"/>
                  </a:lnTo>
                  <a:lnTo>
                    <a:pt x="1141339" y="373609"/>
                  </a:lnTo>
                  <a:lnTo>
                    <a:pt x="1088303" y="375990"/>
                  </a:lnTo>
                  <a:lnTo>
                    <a:pt x="1032051" y="380783"/>
                  </a:lnTo>
                  <a:lnTo>
                    <a:pt x="972969" y="388982"/>
                  </a:lnTo>
                  <a:lnTo>
                    <a:pt x="941527" y="395090"/>
                  </a:lnTo>
                  <a:lnTo>
                    <a:pt x="878112" y="409348"/>
                  </a:lnTo>
                  <a:lnTo>
                    <a:pt x="817247" y="425021"/>
                  </a:lnTo>
                  <a:lnTo>
                    <a:pt x="761250" y="441325"/>
                  </a:lnTo>
                  <a:lnTo>
                    <a:pt x="709751" y="457908"/>
                  </a:lnTo>
                  <a:lnTo>
                    <a:pt x="663519" y="474616"/>
                  </a:lnTo>
                  <a:lnTo>
                    <a:pt x="611503" y="493079"/>
                  </a:lnTo>
                  <a:lnTo>
                    <a:pt x="608109" y="496702"/>
                  </a:lnTo>
                  <a:lnTo>
                    <a:pt x="612850" y="499118"/>
                  </a:lnTo>
                  <a:lnTo>
                    <a:pt x="638193" y="500401"/>
                  </a:lnTo>
                  <a:lnTo>
                    <a:pt x="701108" y="491848"/>
                  </a:lnTo>
                  <a:lnTo>
                    <a:pt x="753518" y="479429"/>
                  </a:lnTo>
                  <a:lnTo>
                    <a:pt x="809492" y="468308"/>
                  </a:lnTo>
                  <a:lnTo>
                    <a:pt x="869852" y="460096"/>
                  </a:lnTo>
                  <a:lnTo>
                    <a:pt x="903595" y="457907"/>
                  </a:lnTo>
                  <a:lnTo>
                    <a:pt x="938696" y="456447"/>
                  </a:lnTo>
                  <a:lnTo>
                    <a:pt x="973302" y="455473"/>
                  </a:lnTo>
                  <a:lnTo>
                    <a:pt x="1007577" y="454825"/>
                  </a:lnTo>
                  <a:lnTo>
                    <a:pt x="1041632" y="454392"/>
                  </a:lnTo>
                  <a:lnTo>
                    <a:pt x="1074140" y="454104"/>
                  </a:lnTo>
                  <a:lnTo>
                    <a:pt x="1136404" y="453784"/>
                  </a:lnTo>
                  <a:lnTo>
                    <a:pt x="1193023" y="453641"/>
                  </a:lnTo>
                  <a:lnTo>
                    <a:pt x="1244799" y="453578"/>
                  </a:lnTo>
                  <a:lnTo>
                    <a:pt x="1301484" y="453538"/>
                  </a:lnTo>
                  <a:lnTo>
                    <a:pt x="1246574" y="453529"/>
                  </a:lnTo>
                  <a:lnTo>
                    <a:pt x="1189346" y="454928"/>
                  </a:lnTo>
                  <a:lnTo>
                    <a:pt x="1143721" y="460219"/>
                  </a:lnTo>
                  <a:lnTo>
                    <a:pt x="1099166" y="467239"/>
                  </a:lnTo>
                  <a:lnTo>
                    <a:pt x="1054620" y="475028"/>
                  </a:lnTo>
                  <a:lnTo>
                    <a:pt x="1006810" y="483158"/>
                  </a:lnTo>
                  <a:lnTo>
                    <a:pt x="957548" y="491441"/>
                  </a:lnTo>
                  <a:lnTo>
                    <a:pt x="910444" y="499790"/>
                  </a:lnTo>
                  <a:lnTo>
                    <a:pt x="853828" y="512365"/>
                  </a:lnTo>
                  <a:lnTo>
                    <a:pt x="823728" y="520762"/>
                  </a:lnTo>
                  <a:lnTo>
                    <a:pt x="821024" y="519359"/>
                  </a:lnTo>
                  <a:lnTo>
                    <a:pt x="836694" y="506596"/>
                  </a:lnTo>
                  <a:lnTo>
                    <a:pt x="884888" y="489171"/>
                  </a:lnTo>
                  <a:lnTo>
                    <a:pt x="930906" y="479640"/>
                  </a:lnTo>
                  <a:lnTo>
                    <a:pt x="985440" y="470735"/>
                  </a:lnTo>
                  <a:lnTo>
                    <a:pt x="1047027" y="462109"/>
                  </a:lnTo>
                  <a:lnTo>
                    <a:pt x="1079137" y="457848"/>
                  </a:lnTo>
                  <a:lnTo>
                    <a:pt x="1111749" y="453607"/>
                  </a:lnTo>
                  <a:lnTo>
                    <a:pt x="1144694" y="449378"/>
                  </a:lnTo>
                  <a:lnTo>
                    <a:pt x="1207446" y="440945"/>
                  </a:lnTo>
                  <a:lnTo>
                    <a:pt x="1266615" y="433929"/>
                  </a:lnTo>
                  <a:lnTo>
                    <a:pt x="1320925" y="430811"/>
                  </a:lnTo>
                  <a:lnTo>
                    <a:pt x="1365605" y="429425"/>
                  </a:lnTo>
                  <a:lnTo>
                    <a:pt x="1385363" y="429055"/>
                  </a:lnTo>
                  <a:lnTo>
                    <a:pt x="1391532" y="427408"/>
                  </a:lnTo>
                  <a:lnTo>
                    <a:pt x="1388641" y="424909"/>
                  </a:lnTo>
                  <a:lnTo>
                    <a:pt x="1326993" y="410836"/>
                  </a:lnTo>
                  <a:lnTo>
                    <a:pt x="1278196" y="406542"/>
                  </a:lnTo>
                  <a:lnTo>
                    <a:pt x="1223828" y="406033"/>
                  </a:lnTo>
                  <a:lnTo>
                    <a:pt x="1166983" y="410476"/>
                  </a:lnTo>
                  <a:lnTo>
                    <a:pt x="1105303" y="417120"/>
                  </a:lnTo>
                  <a:lnTo>
                    <a:pt x="1073168" y="420852"/>
                  </a:lnTo>
                  <a:lnTo>
                    <a:pt x="1040540" y="426141"/>
                  </a:lnTo>
                  <a:lnTo>
                    <a:pt x="1007583" y="432469"/>
                  </a:lnTo>
                  <a:lnTo>
                    <a:pt x="974407" y="439488"/>
                  </a:lnTo>
                  <a:lnTo>
                    <a:pt x="911400" y="454757"/>
                  </a:lnTo>
                  <a:lnTo>
                    <a:pt x="852117" y="469480"/>
                  </a:lnTo>
                  <a:lnTo>
                    <a:pt x="797757" y="480692"/>
                  </a:lnTo>
                  <a:lnTo>
                    <a:pt x="753054" y="490345"/>
                  </a:lnTo>
                  <a:lnTo>
                    <a:pt x="733290" y="494880"/>
                  </a:lnTo>
                  <a:lnTo>
                    <a:pt x="727117" y="492300"/>
                  </a:lnTo>
                  <a:lnTo>
                    <a:pt x="730005" y="484978"/>
                  </a:lnTo>
                  <a:lnTo>
                    <a:pt x="753289" y="463304"/>
                  </a:lnTo>
                  <a:lnTo>
                    <a:pt x="816445" y="428879"/>
                  </a:lnTo>
                  <a:lnTo>
                    <a:pt x="873876" y="409424"/>
                  </a:lnTo>
                  <a:lnTo>
                    <a:pt x="936750" y="395176"/>
                  </a:lnTo>
                  <a:lnTo>
                    <a:pt x="969203" y="389415"/>
                  </a:lnTo>
                  <a:lnTo>
                    <a:pt x="1003444" y="384174"/>
                  </a:lnTo>
                  <a:lnTo>
                    <a:pt x="1038877" y="379280"/>
                  </a:lnTo>
                  <a:lnTo>
                    <a:pt x="1075104" y="374616"/>
                  </a:lnTo>
                  <a:lnTo>
                    <a:pt x="1110461" y="371507"/>
                  </a:lnTo>
                  <a:lnTo>
                    <a:pt x="1145236" y="369435"/>
                  </a:lnTo>
                  <a:lnTo>
                    <a:pt x="1179625" y="368052"/>
                  </a:lnTo>
                  <a:lnTo>
                    <a:pt x="1240244" y="366517"/>
                  </a:lnTo>
                  <a:lnTo>
                    <a:pt x="1292397" y="365835"/>
                  </a:lnTo>
                  <a:lnTo>
                    <a:pt x="1334251" y="365531"/>
                  </a:lnTo>
                  <a:lnTo>
                    <a:pt x="1339249" y="364050"/>
                  </a:lnTo>
                  <a:lnTo>
                    <a:pt x="1322393" y="358669"/>
                  </a:lnTo>
                  <a:lnTo>
                    <a:pt x="1265657" y="354457"/>
                  </a:lnTo>
                  <a:lnTo>
                    <a:pt x="1202315" y="353209"/>
                  </a:lnTo>
                  <a:lnTo>
                    <a:pt x="1156488" y="356652"/>
                  </a:lnTo>
                  <a:lnTo>
                    <a:pt x="1109509" y="362851"/>
                  </a:lnTo>
                  <a:lnTo>
                    <a:pt x="1065286" y="370275"/>
                  </a:lnTo>
                  <a:lnTo>
                    <a:pt x="1022288" y="378242"/>
                  </a:lnTo>
                  <a:lnTo>
                    <a:pt x="979834" y="386452"/>
                  </a:lnTo>
                  <a:lnTo>
                    <a:pt x="917963" y="397549"/>
                  </a:lnTo>
                  <a:lnTo>
                    <a:pt x="881178" y="400636"/>
                  </a:lnTo>
                  <a:lnTo>
                    <a:pt x="874731" y="398658"/>
                  </a:lnTo>
                  <a:lnTo>
                    <a:pt x="876034" y="394538"/>
                  </a:lnTo>
                  <a:lnTo>
                    <a:pt x="882506" y="388990"/>
                  </a:lnTo>
                  <a:lnTo>
                    <a:pt x="934548" y="368621"/>
                  </a:lnTo>
                  <a:lnTo>
                    <a:pt x="992160" y="348380"/>
                  </a:lnTo>
                  <a:lnTo>
                    <a:pt x="1037875" y="337698"/>
                  </a:lnTo>
                  <a:lnTo>
                    <a:pt x="1089940" y="328282"/>
                  </a:lnTo>
                  <a:lnTo>
                    <a:pt x="1142960" y="320829"/>
                  </a:lnTo>
                  <a:lnTo>
                    <a:pt x="1189867" y="317517"/>
                  </a:lnTo>
                  <a:lnTo>
                    <a:pt x="1234059" y="316045"/>
                  </a:lnTo>
                  <a:lnTo>
                    <a:pt x="1290839" y="311481"/>
                  </a:lnTo>
                  <a:lnTo>
                    <a:pt x="1309282" y="307760"/>
                  </a:lnTo>
                  <a:lnTo>
                    <a:pt x="1252927" y="320346"/>
                  </a:lnTo>
                  <a:lnTo>
                    <a:pt x="1205235" y="332053"/>
                  </a:lnTo>
                  <a:lnTo>
                    <a:pt x="1142238" y="344391"/>
                  </a:lnTo>
                  <a:lnTo>
                    <a:pt x="1098507" y="352733"/>
                  </a:lnTo>
                  <a:lnTo>
                    <a:pt x="1054327" y="361109"/>
                  </a:lnTo>
                  <a:lnTo>
                    <a:pt x="1006679" y="369500"/>
                  </a:lnTo>
                  <a:lnTo>
                    <a:pt x="945992" y="388791"/>
                  </a:lnTo>
                  <a:lnTo>
                    <a:pt x="892528" y="405556"/>
                  </a:lnTo>
                  <a:lnTo>
                    <a:pt x="886499" y="404739"/>
                  </a:lnTo>
                  <a:lnTo>
                    <a:pt x="888082" y="399992"/>
                  </a:lnTo>
                  <a:lnTo>
                    <a:pt x="894740" y="392627"/>
                  </a:lnTo>
                  <a:lnTo>
                    <a:pt x="944260" y="368876"/>
                  </a:lnTo>
                  <a:lnTo>
                    <a:pt x="988574" y="352410"/>
                  </a:lnTo>
                  <a:lnTo>
                    <a:pt x="1037682" y="337155"/>
                  </a:lnTo>
                  <a:lnTo>
                    <a:pt x="1092189" y="325707"/>
                  </a:lnTo>
                  <a:lnTo>
                    <a:pt x="1145359" y="315950"/>
                  </a:lnTo>
                  <a:lnTo>
                    <a:pt x="1197003" y="306945"/>
                  </a:lnTo>
                  <a:lnTo>
                    <a:pt x="1247968" y="298274"/>
                  </a:lnTo>
                  <a:lnTo>
                    <a:pt x="1310523" y="292209"/>
                  </a:lnTo>
                  <a:lnTo>
                    <a:pt x="1357848" y="283721"/>
                  </a:lnTo>
                  <a:lnTo>
                    <a:pt x="1361984" y="280097"/>
                  </a:lnTo>
                  <a:lnTo>
                    <a:pt x="1359138" y="276280"/>
                  </a:lnTo>
                  <a:lnTo>
                    <a:pt x="1351639" y="272335"/>
                  </a:lnTo>
                  <a:lnTo>
                    <a:pt x="1289285" y="274667"/>
                  </a:lnTo>
                  <a:lnTo>
                    <a:pt x="1230014" y="277745"/>
                  </a:lnTo>
                  <a:lnTo>
                    <a:pt x="1188874" y="283429"/>
                  </a:lnTo>
                  <a:lnTo>
                    <a:pt x="1139777" y="290623"/>
                  </a:lnTo>
                  <a:lnTo>
                    <a:pt x="1086675" y="299890"/>
                  </a:lnTo>
                  <a:lnTo>
                    <a:pt x="1035062" y="313346"/>
                  </a:lnTo>
                  <a:lnTo>
                    <a:pt x="984111" y="328664"/>
                  </a:lnTo>
                  <a:lnTo>
                    <a:pt x="936255" y="343409"/>
                  </a:lnTo>
                  <a:lnTo>
                    <a:pt x="877816" y="359584"/>
                  </a:lnTo>
                  <a:lnTo>
                    <a:pt x="842326" y="368823"/>
                  </a:lnTo>
                  <a:lnTo>
                    <a:pt x="834823" y="367645"/>
                  </a:lnTo>
                  <a:lnTo>
                    <a:pt x="834023" y="362657"/>
                  </a:lnTo>
                  <a:lnTo>
                    <a:pt x="837691" y="355131"/>
                  </a:lnTo>
                  <a:lnTo>
                    <a:pt x="869621" y="324462"/>
                  </a:lnTo>
                  <a:lnTo>
                    <a:pt x="927947" y="295456"/>
                  </a:lnTo>
                  <a:lnTo>
                    <a:pt x="974321" y="277761"/>
                  </a:lnTo>
                  <a:lnTo>
                    <a:pt x="1022944" y="260559"/>
                  </a:lnTo>
                  <a:lnTo>
                    <a:pt x="1072566" y="243576"/>
                  </a:lnTo>
                  <a:lnTo>
                    <a:pt x="1122632" y="230426"/>
                  </a:lnTo>
                  <a:lnTo>
                    <a:pt x="1171495" y="218512"/>
                  </a:lnTo>
                  <a:lnTo>
                    <a:pt x="1216556" y="203880"/>
                  </a:lnTo>
                  <a:lnTo>
                    <a:pt x="1274604" y="193277"/>
                  </a:lnTo>
                  <a:lnTo>
                    <a:pt x="1327286" y="190135"/>
                  </a:lnTo>
                  <a:lnTo>
                    <a:pt x="1331805" y="191095"/>
                  </a:lnTo>
                  <a:lnTo>
                    <a:pt x="1318151" y="195896"/>
                  </a:lnTo>
                  <a:lnTo>
                    <a:pt x="1271092" y="206474"/>
                  </a:lnTo>
                  <a:lnTo>
                    <a:pt x="1212796" y="225170"/>
                  </a:lnTo>
                  <a:lnTo>
                    <a:pt x="1168149" y="240454"/>
                  </a:lnTo>
                  <a:lnTo>
                    <a:pt x="1120294" y="257984"/>
                  </a:lnTo>
                  <a:lnTo>
                    <a:pt x="1071013" y="279781"/>
                  </a:lnTo>
                  <a:lnTo>
                    <a:pt x="1017364" y="303475"/>
                  </a:lnTo>
                  <a:lnTo>
                    <a:pt x="962239" y="328011"/>
                  </a:lnTo>
                  <a:lnTo>
                    <a:pt x="909727" y="352923"/>
                  </a:lnTo>
                  <a:lnTo>
                    <a:pt x="862111" y="378001"/>
                  </a:lnTo>
                  <a:lnTo>
                    <a:pt x="799668" y="412008"/>
                  </a:lnTo>
                  <a:lnTo>
                    <a:pt x="749419" y="436089"/>
                  </a:lnTo>
                  <a:lnTo>
                    <a:pt x="735069" y="441902"/>
                  </a:lnTo>
                  <a:lnTo>
                    <a:pt x="728303" y="441575"/>
                  </a:lnTo>
                  <a:lnTo>
                    <a:pt x="726594" y="437156"/>
                  </a:lnTo>
                  <a:lnTo>
                    <a:pt x="728255" y="430007"/>
                  </a:lnTo>
                  <a:lnTo>
                    <a:pt x="741306" y="414595"/>
                  </a:lnTo>
                  <a:lnTo>
                    <a:pt x="790614" y="375184"/>
                  </a:lnTo>
                  <a:lnTo>
                    <a:pt x="851315" y="339275"/>
                  </a:lnTo>
                  <a:lnTo>
                    <a:pt x="901979" y="314510"/>
                  </a:lnTo>
                  <a:lnTo>
                    <a:pt x="957177" y="289498"/>
                  </a:lnTo>
                  <a:lnTo>
                    <a:pt x="1014390" y="264375"/>
                  </a:lnTo>
                  <a:lnTo>
                    <a:pt x="1072499" y="242938"/>
                  </a:lnTo>
                  <a:lnTo>
                    <a:pt x="1129606" y="224073"/>
                  </a:lnTo>
                  <a:lnTo>
                    <a:pt x="1182999" y="206351"/>
                  </a:lnTo>
                  <a:lnTo>
                    <a:pt x="1231006" y="192872"/>
                  </a:lnTo>
                  <a:lnTo>
                    <a:pt x="1293670" y="177410"/>
                  </a:lnTo>
                  <a:lnTo>
                    <a:pt x="1320344" y="171139"/>
                  </a:lnTo>
                  <a:lnTo>
                    <a:pt x="1321574" y="171428"/>
                  </a:lnTo>
                  <a:lnTo>
                    <a:pt x="1295761" y="178526"/>
                  </a:lnTo>
                  <a:lnTo>
                    <a:pt x="1243760" y="189499"/>
                  </a:lnTo>
                  <a:lnTo>
                    <a:pt x="1180265" y="205356"/>
                  </a:lnTo>
                  <a:lnTo>
                    <a:pt x="1132682" y="219975"/>
                  </a:lnTo>
                  <a:lnTo>
                    <a:pt x="1083522" y="235810"/>
                  </a:lnTo>
                  <a:lnTo>
                    <a:pt x="1029926" y="255921"/>
                  </a:lnTo>
                  <a:lnTo>
                    <a:pt x="974825" y="278864"/>
                  </a:lnTo>
                  <a:lnTo>
                    <a:pt x="922324" y="303068"/>
                  </a:lnTo>
                  <a:lnTo>
                    <a:pt x="870978" y="327831"/>
                  </a:lnTo>
                  <a:lnTo>
                    <a:pt x="822947" y="351442"/>
                  </a:lnTo>
                  <a:lnTo>
                    <a:pt x="765809" y="379082"/>
                  </a:lnTo>
                  <a:lnTo>
                    <a:pt x="735587" y="391495"/>
                  </a:lnTo>
                  <a:lnTo>
                    <a:pt x="728649" y="392564"/>
                  </a:lnTo>
                  <a:lnTo>
                    <a:pt x="726824" y="390475"/>
                  </a:lnTo>
                  <a:lnTo>
                    <a:pt x="728409" y="386282"/>
                  </a:lnTo>
                  <a:lnTo>
                    <a:pt x="786010" y="347839"/>
                  </a:lnTo>
                  <a:lnTo>
                    <a:pt x="841080" y="313432"/>
                  </a:lnTo>
                  <a:lnTo>
                    <a:pt x="886692" y="290419"/>
                  </a:lnTo>
                  <a:lnTo>
                    <a:pt x="934976" y="270853"/>
                  </a:lnTo>
                  <a:lnTo>
                    <a:pt x="984448" y="252820"/>
                  </a:lnTo>
                  <a:lnTo>
                    <a:pt x="1035848" y="235468"/>
                  </a:lnTo>
                  <a:lnTo>
                    <a:pt x="1091374" y="218419"/>
                  </a:lnTo>
                  <a:lnTo>
                    <a:pt x="1144997" y="205239"/>
                  </a:lnTo>
                  <a:lnTo>
                    <a:pt x="1195442" y="194712"/>
                  </a:lnTo>
                  <a:lnTo>
                    <a:pt x="1241205" y="185365"/>
                  </a:lnTo>
                  <a:lnTo>
                    <a:pt x="1284887" y="176542"/>
                  </a:lnTo>
                  <a:lnTo>
                    <a:pt x="1315040" y="170754"/>
                  </a:lnTo>
                  <a:lnTo>
                    <a:pt x="1315237" y="171171"/>
                  </a:lnTo>
                  <a:lnTo>
                    <a:pt x="1259331" y="185607"/>
                  </a:lnTo>
                  <a:lnTo>
                    <a:pt x="1201997" y="198912"/>
                  </a:lnTo>
                  <a:lnTo>
                    <a:pt x="1156347" y="212443"/>
                  </a:lnTo>
                  <a:lnTo>
                    <a:pt x="1108046" y="227794"/>
                  </a:lnTo>
                  <a:lnTo>
                    <a:pt x="1058566" y="243954"/>
                  </a:lnTo>
                  <a:lnTo>
                    <a:pt x="1008564" y="260473"/>
                  </a:lnTo>
                  <a:lnTo>
                    <a:pt x="958328" y="277153"/>
                  </a:lnTo>
                  <a:lnTo>
                    <a:pt x="910790" y="293903"/>
                  </a:lnTo>
                  <a:lnTo>
                    <a:pt x="853931" y="317681"/>
                  </a:lnTo>
                  <a:lnTo>
                    <a:pt x="823774" y="329190"/>
                  </a:lnTo>
                  <a:lnTo>
                    <a:pt x="816852" y="330018"/>
                  </a:lnTo>
                  <a:lnTo>
                    <a:pt x="815039" y="327769"/>
                  </a:lnTo>
                  <a:lnTo>
                    <a:pt x="816632" y="323468"/>
                  </a:lnTo>
                  <a:lnTo>
                    <a:pt x="838949" y="304032"/>
                  </a:lnTo>
                  <a:lnTo>
                    <a:pt x="885556" y="273840"/>
                  </a:lnTo>
                  <a:lnTo>
                    <a:pt x="927468" y="250413"/>
                  </a:lnTo>
                  <a:lnTo>
                    <a:pt x="974108" y="227396"/>
                  </a:lnTo>
                  <a:lnTo>
                    <a:pt x="1022849" y="207828"/>
                  </a:lnTo>
                  <a:lnTo>
                    <a:pt x="1076259" y="189794"/>
                  </a:lnTo>
                  <a:lnTo>
                    <a:pt x="1131276" y="173842"/>
                  </a:lnTo>
                  <a:lnTo>
                    <a:pt x="1183741" y="162083"/>
                  </a:lnTo>
                  <a:lnTo>
                    <a:pt x="1247140" y="147590"/>
                  </a:lnTo>
                  <a:lnTo>
                    <a:pt x="1304748" y="134346"/>
                  </a:lnTo>
                  <a:lnTo>
                    <a:pt x="1253463" y="150612"/>
                  </a:lnTo>
                  <a:lnTo>
                    <a:pt x="1199480" y="167222"/>
                  </a:lnTo>
                  <a:lnTo>
                    <a:pt x="1140533" y="189885"/>
                  </a:lnTo>
                  <a:lnTo>
                    <a:pt x="1095415" y="206097"/>
                  </a:lnTo>
                  <a:lnTo>
                    <a:pt x="1052019" y="222639"/>
                  </a:lnTo>
                  <a:lnTo>
                    <a:pt x="1009389" y="243064"/>
                  </a:lnTo>
                  <a:lnTo>
                    <a:pt x="953486" y="270715"/>
                  </a:lnTo>
                  <a:lnTo>
                    <a:pt x="896954" y="292606"/>
                  </a:lnTo>
                  <a:lnTo>
                    <a:pt x="890850" y="291623"/>
                  </a:lnTo>
                  <a:lnTo>
                    <a:pt x="889582" y="286765"/>
                  </a:lnTo>
                  <a:lnTo>
                    <a:pt x="891538" y="279325"/>
                  </a:lnTo>
                  <a:lnTo>
                    <a:pt x="904916" y="263589"/>
                  </a:lnTo>
                  <a:lnTo>
                    <a:pt x="961125" y="223970"/>
                  </a:lnTo>
                  <a:lnTo>
                    <a:pt x="1019332" y="188024"/>
                  </a:lnTo>
                  <a:lnTo>
                    <a:pt x="1080931" y="157454"/>
                  </a:lnTo>
                  <a:lnTo>
                    <a:pt x="1126350" y="139394"/>
                  </a:lnTo>
                  <a:lnTo>
                    <a:pt x="1173148" y="122029"/>
                  </a:lnTo>
                  <a:lnTo>
                    <a:pt x="1236065" y="97905"/>
                  </a:lnTo>
                  <a:lnTo>
                    <a:pt x="1296387" y="76496"/>
                  </a:lnTo>
                  <a:lnTo>
                    <a:pt x="1314548" y="70264"/>
                  </a:lnTo>
                  <a:lnTo>
                    <a:pt x="1254882" y="87799"/>
                  </a:lnTo>
                  <a:lnTo>
                    <a:pt x="1207864" y="102366"/>
                  </a:lnTo>
                  <a:lnTo>
                    <a:pt x="1158954" y="118178"/>
                  </a:lnTo>
                  <a:lnTo>
                    <a:pt x="1109205" y="134543"/>
                  </a:lnTo>
                  <a:lnTo>
                    <a:pt x="1059082" y="154888"/>
                  </a:lnTo>
                  <a:lnTo>
                    <a:pt x="1007392" y="177937"/>
                  </a:lnTo>
                  <a:lnTo>
                    <a:pt x="951738" y="202187"/>
                  </a:lnTo>
                  <a:lnTo>
                    <a:pt x="901792" y="230705"/>
                  </a:lnTo>
                  <a:lnTo>
                    <a:pt x="856250" y="260654"/>
                  </a:lnTo>
                  <a:lnTo>
                    <a:pt x="794041" y="299738"/>
                  </a:lnTo>
                  <a:lnTo>
                    <a:pt x="737692" y="342484"/>
                  </a:lnTo>
                  <a:lnTo>
                    <a:pt x="727251" y="354288"/>
                  </a:lnTo>
                  <a:lnTo>
                    <a:pt x="724491" y="360756"/>
                  </a:lnTo>
                  <a:lnTo>
                    <a:pt x="726854" y="363667"/>
                  </a:lnTo>
                  <a:lnTo>
                    <a:pt x="740684" y="363167"/>
                  </a:lnTo>
                  <a:lnTo>
                    <a:pt x="802497" y="340957"/>
                  </a:lnTo>
                  <a:lnTo>
                    <a:pt x="857014" y="311393"/>
                  </a:lnTo>
                  <a:lnTo>
                    <a:pt x="900777" y="288112"/>
                  </a:lnTo>
                  <a:lnTo>
                    <a:pt x="948239" y="265159"/>
                  </a:lnTo>
                  <a:lnTo>
                    <a:pt x="997346" y="245621"/>
                  </a:lnTo>
                  <a:lnTo>
                    <a:pt x="1050918" y="227600"/>
                  </a:lnTo>
                  <a:lnTo>
                    <a:pt x="1106008" y="210253"/>
                  </a:lnTo>
                  <a:lnTo>
                    <a:pt x="1158504" y="193206"/>
                  </a:lnTo>
                  <a:lnTo>
                    <a:pt x="1213583" y="180027"/>
                  </a:lnTo>
                  <a:lnTo>
                    <a:pt x="1266542" y="169501"/>
                  </a:lnTo>
                  <a:lnTo>
                    <a:pt x="1327854" y="157101"/>
                  </a:lnTo>
                  <a:lnTo>
                    <a:pt x="1364015" y="153709"/>
                  </a:lnTo>
                  <a:lnTo>
                    <a:pt x="1370297" y="155606"/>
                  </a:lnTo>
                  <a:lnTo>
                    <a:pt x="1368883" y="159672"/>
                  </a:lnTo>
                  <a:lnTo>
                    <a:pt x="1326358" y="186324"/>
                  </a:lnTo>
                  <a:lnTo>
                    <a:pt x="1273523" y="203637"/>
                  </a:lnTo>
                  <a:lnTo>
                    <a:pt x="1213516" y="224330"/>
                  </a:lnTo>
                  <a:lnTo>
                    <a:pt x="1168470" y="243815"/>
                  </a:lnTo>
                  <a:lnTo>
                    <a:pt x="1120437" y="266481"/>
                  </a:lnTo>
                  <a:lnTo>
                    <a:pt x="1071077" y="290561"/>
                  </a:lnTo>
                  <a:lnTo>
                    <a:pt x="1021127" y="315269"/>
                  </a:lnTo>
                  <a:lnTo>
                    <a:pt x="972315" y="340256"/>
                  </a:lnTo>
                  <a:lnTo>
                    <a:pt x="927278" y="365368"/>
                  </a:lnTo>
                  <a:lnTo>
                    <a:pt x="883918" y="390535"/>
                  </a:lnTo>
                  <a:lnTo>
                    <a:pt x="827605" y="424592"/>
                  </a:lnTo>
                  <a:lnTo>
                    <a:pt x="770933" y="454503"/>
                  </a:lnTo>
                  <a:lnTo>
                    <a:pt x="763418" y="454177"/>
                  </a:lnTo>
                  <a:lnTo>
                    <a:pt x="759808" y="449759"/>
                  </a:lnTo>
                  <a:lnTo>
                    <a:pt x="758802" y="442611"/>
                  </a:lnTo>
                  <a:lnTo>
                    <a:pt x="765154" y="423465"/>
                  </a:lnTo>
                  <a:lnTo>
                    <a:pt x="780115" y="400949"/>
                  </a:lnTo>
                  <a:lnTo>
                    <a:pt x="839105" y="348522"/>
                  </a:lnTo>
                  <a:lnTo>
                    <a:pt x="901165" y="301028"/>
                  </a:lnTo>
                  <a:lnTo>
                    <a:pt x="949812" y="269500"/>
                  </a:lnTo>
                  <a:lnTo>
                    <a:pt x="1004114" y="241481"/>
                  </a:lnTo>
                  <a:lnTo>
                    <a:pt x="1060929" y="218757"/>
                  </a:lnTo>
                  <a:lnTo>
                    <a:pt x="1117460" y="199320"/>
                  </a:lnTo>
                  <a:lnTo>
                    <a:pt x="1170597" y="181344"/>
                  </a:lnTo>
                  <a:lnTo>
                    <a:pt x="1218491" y="167752"/>
                  </a:lnTo>
                  <a:lnTo>
                    <a:pt x="1281091" y="152226"/>
                  </a:lnTo>
                  <a:lnTo>
                    <a:pt x="1331386" y="138755"/>
                  </a:lnTo>
                  <a:lnTo>
                    <a:pt x="1345743" y="134431"/>
                  </a:lnTo>
                  <a:lnTo>
                    <a:pt x="1346911" y="132950"/>
                  </a:lnTo>
                  <a:lnTo>
                    <a:pt x="1292138" y="140636"/>
                  </a:lnTo>
                  <a:lnTo>
                    <a:pt x="1233816" y="155396"/>
                  </a:lnTo>
                  <a:lnTo>
                    <a:pt x="1190097" y="169759"/>
                  </a:lnTo>
                  <a:lnTo>
                    <a:pt x="1137986" y="185479"/>
                  </a:lnTo>
                  <a:lnTo>
                    <a:pt x="1082144" y="201804"/>
                  </a:lnTo>
                  <a:lnTo>
                    <a:pt x="1026046" y="218396"/>
                  </a:lnTo>
                  <a:lnTo>
                    <a:pt x="973101" y="235109"/>
                  </a:lnTo>
                  <a:lnTo>
                    <a:pt x="925293" y="255609"/>
                  </a:lnTo>
                  <a:lnTo>
                    <a:pt x="862741" y="283303"/>
                  </a:lnTo>
                  <a:lnTo>
                    <a:pt x="816195" y="304114"/>
                  </a:lnTo>
                  <a:lnTo>
                    <a:pt x="804797" y="311900"/>
                  </a:lnTo>
                  <a:lnTo>
                    <a:pt x="802800" y="317091"/>
                  </a:lnTo>
                  <a:lnTo>
                    <a:pt x="807072" y="320552"/>
                  </a:lnTo>
                  <a:lnTo>
                    <a:pt x="815522" y="322859"/>
                  </a:lnTo>
                  <a:lnTo>
                    <a:pt x="839851" y="317952"/>
                  </a:lnTo>
                  <a:lnTo>
                    <a:pt x="892515" y="299440"/>
                  </a:lnTo>
                  <a:lnTo>
                    <a:pt x="938965" y="285601"/>
                  </a:lnTo>
                  <a:lnTo>
                    <a:pt x="992290" y="274781"/>
                  </a:lnTo>
                  <a:lnTo>
                    <a:pt x="1052406" y="265304"/>
                  </a:lnTo>
                  <a:lnTo>
                    <a:pt x="1084123" y="260816"/>
                  </a:lnTo>
                  <a:lnTo>
                    <a:pt x="1117874" y="255023"/>
                  </a:lnTo>
                  <a:lnTo>
                    <a:pt x="1152980" y="248359"/>
                  </a:lnTo>
                  <a:lnTo>
                    <a:pt x="1188989" y="241116"/>
                  </a:lnTo>
                  <a:lnTo>
                    <a:pt x="1225601" y="236287"/>
                  </a:lnTo>
                  <a:lnTo>
                    <a:pt x="1262614" y="233067"/>
                  </a:lnTo>
                  <a:lnTo>
                    <a:pt x="1299895" y="230921"/>
                  </a:lnTo>
                  <a:lnTo>
                    <a:pt x="1337355" y="229490"/>
                  </a:lnTo>
                  <a:lnTo>
                    <a:pt x="1374933" y="228536"/>
                  </a:lnTo>
                  <a:lnTo>
                    <a:pt x="1412591" y="227901"/>
                  </a:lnTo>
                  <a:lnTo>
                    <a:pt x="1448901" y="227477"/>
                  </a:lnTo>
                  <a:lnTo>
                    <a:pt x="1484312" y="227194"/>
                  </a:lnTo>
                  <a:lnTo>
                    <a:pt x="1519125" y="227006"/>
                  </a:lnTo>
                  <a:lnTo>
                    <a:pt x="1553538" y="226880"/>
                  </a:lnTo>
                  <a:lnTo>
                    <a:pt x="1587685" y="226796"/>
                  </a:lnTo>
                  <a:lnTo>
                    <a:pt x="1621654" y="226741"/>
                  </a:lnTo>
                  <a:lnTo>
                    <a:pt x="1681808" y="226679"/>
                  </a:lnTo>
                  <a:lnTo>
                    <a:pt x="1735155" y="226651"/>
                  </a:lnTo>
                  <a:lnTo>
                    <a:pt x="1782208" y="226639"/>
                  </a:lnTo>
                  <a:lnTo>
                    <a:pt x="1791954" y="223834"/>
                  </a:lnTo>
                  <a:lnTo>
                    <a:pt x="1792849" y="219163"/>
                  </a:lnTo>
                  <a:lnTo>
                    <a:pt x="1787843" y="213248"/>
                  </a:lnTo>
                  <a:lnTo>
                    <a:pt x="1740647" y="198231"/>
                  </a:lnTo>
                  <a:lnTo>
                    <a:pt x="1693142" y="192998"/>
                  </a:lnTo>
                  <a:lnTo>
                    <a:pt x="1637948" y="190673"/>
                  </a:lnTo>
                  <a:lnTo>
                    <a:pt x="1576067" y="189639"/>
                  </a:lnTo>
                  <a:lnTo>
                    <a:pt x="1543879" y="189363"/>
                  </a:lnTo>
                  <a:lnTo>
                    <a:pt x="1511215" y="189180"/>
                  </a:lnTo>
                  <a:lnTo>
                    <a:pt x="1478235" y="189058"/>
                  </a:lnTo>
                  <a:lnTo>
                    <a:pt x="1443642" y="188976"/>
                  </a:lnTo>
                  <a:lnTo>
                    <a:pt x="1407975" y="188921"/>
                  </a:lnTo>
                  <a:lnTo>
                    <a:pt x="1371591" y="188885"/>
                  </a:lnTo>
                  <a:lnTo>
                    <a:pt x="1336131" y="190261"/>
                  </a:lnTo>
                  <a:lnTo>
                    <a:pt x="1301286" y="192579"/>
                  </a:lnTo>
                  <a:lnTo>
                    <a:pt x="1266851" y="195525"/>
                  </a:lnTo>
                  <a:lnTo>
                    <a:pt x="1232689" y="198890"/>
                  </a:lnTo>
                  <a:lnTo>
                    <a:pt x="1198710" y="202534"/>
                  </a:lnTo>
                  <a:lnTo>
                    <a:pt x="1135278" y="210318"/>
                  </a:lnTo>
                  <a:lnTo>
                    <a:pt x="1083742" y="218446"/>
                  </a:lnTo>
                  <a:lnTo>
                    <a:pt x="1022048" y="224204"/>
                  </a:lnTo>
                  <a:lnTo>
                    <a:pt x="1014864" y="220811"/>
                  </a:lnTo>
                  <a:lnTo>
                    <a:pt x="1015677" y="214346"/>
                  </a:lnTo>
                  <a:lnTo>
                    <a:pt x="1021821" y="205835"/>
                  </a:lnTo>
                  <a:lnTo>
                    <a:pt x="1070619" y="180472"/>
                  </a:lnTo>
                  <a:lnTo>
                    <a:pt x="1118499" y="167365"/>
                  </a:lnTo>
                  <a:lnTo>
                    <a:pt x="1173860" y="156870"/>
                  </a:lnTo>
                  <a:lnTo>
                    <a:pt x="1235815" y="147538"/>
                  </a:lnTo>
                  <a:lnTo>
                    <a:pt x="1268023" y="143088"/>
                  </a:lnTo>
                  <a:lnTo>
                    <a:pt x="1300700" y="138721"/>
                  </a:lnTo>
                  <a:lnTo>
                    <a:pt x="1333689" y="134409"/>
                  </a:lnTo>
                  <a:lnTo>
                    <a:pt x="1366887" y="130134"/>
                  </a:lnTo>
                  <a:lnTo>
                    <a:pt x="1400224" y="125883"/>
                  </a:lnTo>
                  <a:lnTo>
                    <a:pt x="1433653" y="121648"/>
                  </a:lnTo>
                  <a:lnTo>
                    <a:pt x="1467144" y="118825"/>
                  </a:lnTo>
                  <a:lnTo>
                    <a:pt x="1500676" y="116943"/>
                  </a:lnTo>
                  <a:lnTo>
                    <a:pt x="1534236" y="115689"/>
                  </a:lnTo>
                  <a:lnTo>
                    <a:pt x="1597669" y="114295"/>
                  </a:lnTo>
                  <a:lnTo>
                    <a:pt x="1658542" y="113675"/>
                  </a:lnTo>
                  <a:lnTo>
                    <a:pt x="1718278" y="113400"/>
                  </a:lnTo>
                  <a:lnTo>
                    <a:pt x="1770038" y="113278"/>
                  </a:lnTo>
                  <a:lnTo>
                    <a:pt x="1816386" y="113223"/>
                  </a:lnTo>
                  <a:lnTo>
                    <a:pt x="1860329" y="113199"/>
                  </a:lnTo>
                  <a:lnTo>
                    <a:pt x="1866444" y="110391"/>
                  </a:lnTo>
                  <a:lnTo>
                    <a:pt x="1862118" y="105718"/>
                  </a:lnTo>
                  <a:lnTo>
                    <a:pt x="1834901" y="94457"/>
                  </a:lnTo>
                  <a:lnTo>
                    <a:pt x="1794792" y="84783"/>
                  </a:lnTo>
                  <a:lnTo>
                    <a:pt x="1745219" y="79550"/>
                  </a:lnTo>
                  <a:lnTo>
                    <a:pt x="1690506" y="77224"/>
                  </a:lnTo>
                  <a:lnTo>
                    <a:pt x="1633508" y="76190"/>
                  </a:lnTo>
                  <a:lnTo>
                    <a:pt x="1571760" y="75731"/>
                  </a:lnTo>
                  <a:lnTo>
                    <a:pt x="1539607" y="75608"/>
                  </a:lnTo>
                  <a:lnTo>
                    <a:pt x="1506966" y="76927"/>
                  </a:lnTo>
                  <a:lnTo>
                    <a:pt x="1474002" y="79207"/>
                  </a:lnTo>
                  <a:lnTo>
                    <a:pt x="1440820" y="82128"/>
                  </a:lnTo>
                  <a:lnTo>
                    <a:pt x="1407494" y="86876"/>
                  </a:lnTo>
                  <a:lnTo>
                    <a:pt x="1374072" y="92842"/>
                  </a:lnTo>
                  <a:lnTo>
                    <a:pt x="1340586" y="99622"/>
                  </a:lnTo>
                  <a:lnTo>
                    <a:pt x="1277234" y="110889"/>
                  </a:lnTo>
                  <a:lnTo>
                    <a:pt x="1217798" y="121966"/>
                  </a:lnTo>
                  <a:lnTo>
                    <a:pt x="1163369" y="136226"/>
                  </a:lnTo>
                  <a:lnTo>
                    <a:pt x="1114902" y="151901"/>
                  </a:lnTo>
                  <a:lnTo>
                    <a:pt x="1055714" y="172740"/>
                  </a:lnTo>
                  <a:lnTo>
                    <a:pt x="1040109" y="178097"/>
                  </a:lnTo>
                  <a:lnTo>
                    <a:pt x="1019035" y="195255"/>
                  </a:lnTo>
                  <a:lnTo>
                    <a:pt x="1011454" y="205713"/>
                  </a:lnTo>
                  <a:lnTo>
                    <a:pt x="1012003" y="212685"/>
                  </a:lnTo>
                  <a:lnTo>
                    <a:pt x="1017971" y="217333"/>
                  </a:lnTo>
                  <a:lnTo>
                    <a:pt x="1040943" y="222497"/>
                  </a:lnTo>
                  <a:lnTo>
                    <a:pt x="1094649" y="224004"/>
                  </a:lnTo>
                  <a:lnTo>
                    <a:pt x="1139450" y="219393"/>
                  </a:lnTo>
                  <a:lnTo>
                    <a:pt x="1191109" y="216410"/>
                  </a:lnTo>
                  <a:lnTo>
                    <a:pt x="1248149" y="213684"/>
                  </a:lnTo>
                  <a:lnTo>
                    <a:pt x="1310851" y="207803"/>
                  </a:lnTo>
                  <a:lnTo>
                    <a:pt x="1346059" y="204274"/>
                  </a:lnTo>
                  <a:lnTo>
                    <a:pt x="1383537" y="200520"/>
                  </a:lnTo>
                  <a:lnTo>
                    <a:pt x="1422528" y="196618"/>
                  </a:lnTo>
                  <a:lnTo>
                    <a:pt x="1461128" y="194016"/>
                  </a:lnTo>
                  <a:lnTo>
                    <a:pt x="1499467" y="192281"/>
                  </a:lnTo>
                  <a:lnTo>
                    <a:pt x="1537631" y="191125"/>
                  </a:lnTo>
                  <a:lnTo>
                    <a:pt x="1575680" y="190354"/>
                  </a:lnTo>
                  <a:lnTo>
                    <a:pt x="1613651" y="189840"/>
                  </a:lnTo>
                  <a:lnTo>
                    <a:pt x="1651571" y="189498"/>
                  </a:lnTo>
                  <a:lnTo>
                    <a:pt x="1688055" y="189269"/>
                  </a:lnTo>
                  <a:lnTo>
                    <a:pt x="1723583" y="189117"/>
                  </a:lnTo>
                  <a:lnTo>
                    <a:pt x="1758473" y="189015"/>
                  </a:lnTo>
                  <a:lnTo>
                    <a:pt x="1791538" y="188947"/>
                  </a:lnTo>
                  <a:lnTo>
                    <a:pt x="1854420" y="188872"/>
                  </a:lnTo>
                  <a:lnTo>
                    <a:pt x="1903844" y="188839"/>
                  </a:lnTo>
                  <a:lnTo>
                    <a:pt x="1963166" y="185085"/>
                  </a:lnTo>
                  <a:lnTo>
                    <a:pt x="1981223" y="182126"/>
                  </a:lnTo>
                  <a:lnTo>
                    <a:pt x="1991860" y="175951"/>
                  </a:lnTo>
                  <a:lnTo>
                    <a:pt x="1997550" y="167633"/>
                  </a:lnTo>
                  <a:lnTo>
                    <a:pt x="1999944" y="157885"/>
                  </a:lnTo>
                  <a:lnTo>
                    <a:pt x="1995937" y="148586"/>
                  </a:lnTo>
                  <a:lnTo>
                    <a:pt x="1976545" y="130783"/>
                  </a:lnTo>
                  <a:lnTo>
                    <a:pt x="1927438" y="111704"/>
                  </a:lnTo>
                  <a:lnTo>
                    <a:pt x="1881206" y="98051"/>
                  </a:lnTo>
                  <a:lnTo>
                    <a:pt x="1826577" y="82645"/>
                  </a:lnTo>
                  <a:lnTo>
                    <a:pt x="1764948" y="66461"/>
                  </a:lnTo>
                  <a:lnTo>
                    <a:pt x="1731426" y="61025"/>
                  </a:lnTo>
                  <a:lnTo>
                    <a:pt x="1696473" y="57401"/>
                  </a:lnTo>
                  <a:lnTo>
                    <a:pt x="1660565" y="54985"/>
                  </a:lnTo>
                  <a:lnTo>
                    <a:pt x="1624021" y="51973"/>
                  </a:lnTo>
                  <a:lnTo>
                    <a:pt x="1587053" y="48565"/>
                  </a:lnTo>
                  <a:lnTo>
                    <a:pt x="1549802" y="44893"/>
                  </a:lnTo>
                  <a:lnTo>
                    <a:pt x="1513764" y="43845"/>
                  </a:lnTo>
                  <a:lnTo>
                    <a:pt x="1478533" y="44547"/>
                  </a:lnTo>
                  <a:lnTo>
                    <a:pt x="1443841" y="46415"/>
                  </a:lnTo>
                  <a:lnTo>
                    <a:pt x="1408108" y="49061"/>
                  </a:lnTo>
                  <a:lnTo>
                    <a:pt x="1371680" y="52226"/>
                  </a:lnTo>
                  <a:lnTo>
                    <a:pt x="1334789" y="55737"/>
                  </a:lnTo>
                  <a:lnTo>
                    <a:pt x="1300391" y="59478"/>
                  </a:lnTo>
                  <a:lnTo>
                    <a:pt x="1267655" y="63372"/>
                  </a:lnTo>
                  <a:lnTo>
                    <a:pt x="1206537" y="71435"/>
                  </a:lnTo>
                  <a:lnTo>
                    <a:pt x="1151362" y="79687"/>
                  </a:lnTo>
                  <a:lnTo>
                    <a:pt x="1106297" y="88023"/>
                  </a:lnTo>
                  <a:lnTo>
                    <a:pt x="1049429" y="104325"/>
                  </a:lnTo>
                  <a:lnTo>
                    <a:pt x="1031717" y="111479"/>
                  </a:lnTo>
                  <a:lnTo>
                    <a:pt x="1026912" y="117648"/>
                  </a:lnTo>
                  <a:lnTo>
                    <a:pt x="1030712" y="123162"/>
                  </a:lnTo>
                  <a:lnTo>
                    <a:pt x="1040248" y="128238"/>
                  </a:lnTo>
                  <a:lnTo>
                    <a:pt x="1087128" y="135382"/>
                  </a:lnTo>
                  <a:lnTo>
                    <a:pt x="1129105" y="140788"/>
                  </a:lnTo>
                  <a:lnTo>
                    <a:pt x="1177173" y="146459"/>
                  </a:lnTo>
                  <a:lnTo>
                    <a:pt x="1231218" y="148979"/>
                  </a:lnTo>
                  <a:lnTo>
                    <a:pt x="1291654" y="150100"/>
                  </a:lnTo>
                  <a:lnTo>
                    <a:pt x="1323457" y="150398"/>
                  </a:lnTo>
                  <a:lnTo>
                    <a:pt x="1355863" y="150597"/>
                  </a:lnTo>
                  <a:lnTo>
                    <a:pt x="1388673" y="150730"/>
                  </a:lnTo>
                  <a:lnTo>
                    <a:pt x="1421751" y="150819"/>
                  </a:lnTo>
                  <a:lnTo>
                    <a:pt x="1456408" y="152278"/>
                  </a:lnTo>
                  <a:lnTo>
                    <a:pt x="1492118" y="154652"/>
                  </a:lnTo>
                  <a:lnTo>
                    <a:pt x="1528531" y="157635"/>
                  </a:lnTo>
                  <a:lnTo>
                    <a:pt x="1565411" y="162425"/>
                  </a:lnTo>
                  <a:lnTo>
                    <a:pt x="1602603" y="168420"/>
                  </a:lnTo>
                  <a:lnTo>
                    <a:pt x="1640004" y="175217"/>
                  </a:lnTo>
                  <a:lnTo>
                    <a:pt x="1676142" y="181150"/>
                  </a:lnTo>
                  <a:lnTo>
                    <a:pt x="1711439" y="186505"/>
                  </a:lnTo>
                  <a:lnTo>
                    <a:pt x="1746175" y="191476"/>
                  </a:lnTo>
                  <a:lnTo>
                    <a:pt x="1779137" y="197591"/>
                  </a:lnTo>
                  <a:lnTo>
                    <a:pt x="1841906" y="211855"/>
                  </a:lnTo>
                  <a:lnTo>
                    <a:pt x="1902484" y="223798"/>
                  </a:lnTo>
                  <a:lnTo>
                    <a:pt x="1957887" y="233774"/>
                  </a:lnTo>
                  <a:lnTo>
                    <a:pt x="2001185" y="242877"/>
                  </a:lnTo>
                  <a:lnTo>
                    <a:pt x="2063750" y="255876"/>
                  </a:lnTo>
                  <a:lnTo>
                    <a:pt x="2070688" y="257332"/>
                  </a:lnTo>
                  <a:lnTo>
                    <a:pt x="2014177" y="246148"/>
                  </a:lnTo>
                  <a:lnTo>
                    <a:pt x="1972513" y="238572"/>
                  </a:lnTo>
                  <a:lnTo>
                    <a:pt x="1924583" y="230536"/>
                  </a:lnTo>
                  <a:lnTo>
                    <a:pt x="1870600" y="222296"/>
                  </a:lnTo>
                  <a:lnTo>
                    <a:pt x="1839677" y="219539"/>
                  </a:lnTo>
                  <a:lnTo>
                    <a:pt x="1806457" y="217700"/>
                  </a:lnTo>
                  <a:lnTo>
                    <a:pt x="1771704" y="216475"/>
                  </a:lnTo>
                  <a:lnTo>
                    <a:pt x="1737331" y="215658"/>
                  </a:lnTo>
                  <a:lnTo>
                    <a:pt x="1703210" y="215113"/>
                  </a:lnTo>
                  <a:lnTo>
                    <a:pt x="1669259" y="214750"/>
                  </a:lnTo>
                  <a:lnTo>
                    <a:pt x="1632618" y="215908"/>
                  </a:lnTo>
                  <a:lnTo>
                    <a:pt x="1594185" y="218081"/>
                  </a:lnTo>
                  <a:lnTo>
                    <a:pt x="1554557" y="220930"/>
                  </a:lnTo>
                  <a:lnTo>
                    <a:pt x="1516933" y="224231"/>
                  </a:lnTo>
                  <a:lnTo>
                    <a:pt x="1480646" y="227831"/>
                  </a:lnTo>
                  <a:lnTo>
                    <a:pt x="1445250" y="231632"/>
                  </a:lnTo>
                  <a:lnTo>
                    <a:pt x="1409047" y="236967"/>
                  </a:lnTo>
                  <a:lnTo>
                    <a:pt x="1372306" y="243326"/>
                  </a:lnTo>
                  <a:lnTo>
                    <a:pt x="1335207" y="250365"/>
                  </a:lnTo>
                  <a:lnTo>
                    <a:pt x="1300669" y="257860"/>
                  </a:lnTo>
                  <a:lnTo>
                    <a:pt x="1267840" y="265658"/>
                  </a:lnTo>
                  <a:lnTo>
                    <a:pt x="1208020" y="280391"/>
                  </a:lnTo>
                  <a:lnTo>
                    <a:pt x="1158090" y="291607"/>
                  </a:lnTo>
                  <a:lnTo>
                    <a:pt x="1103992" y="312488"/>
                  </a:lnTo>
                  <a:lnTo>
                    <a:pt x="1101707" y="317483"/>
                  </a:lnTo>
                  <a:lnTo>
                    <a:pt x="1108587" y="320813"/>
                  </a:lnTo>
                  <a:lnTo>
                    <a:pt x="1138642" y="323112"/>
                  </a:lnTo>
                  <a:lnTo>
                    <a:pt x="1180012" y="319465"/>
                  </a:lnTo>
                  <a:lnTo>
                    <a:pt x="1230145" y="313176"/>
                  </a:lnTo>
                  <a:lnTo>
                    <a:pt x="1286508" y="304311"/>
                  </a:lnTo>
                  <a:lnTo>
                    <a:pt x="1348908" y="291034"/>
                  </a:lnTo>
                  <a:lnTo>
                    <a:pt x="1382635" y="284972"/>
                  </a:lnTo>
                  <a:lnTo>
                    <a:pt x="1417725" y="279530"/>
                  </a:lnTo>
                  <a:lnTo>
                    <a:pt x="1453724" y="274502"/>
                  </a:lnTo>
                  <a:lnTo>
                    <a:pt x="1490329" y="271150"/>
                  </a:lnTo>
                  <a:lnTo>
                    <a:pt x="1527338" y="268915"/>
                  </a:lnTo>
                  <a:lnTo>
                    <a:pt x="1564616" y="267425"/>
                  </a:lnTo>
                  <a:lnTo>
                    <a:pt x="1603474" y="266432"/>
                  </a:lnTo>
                  <a:lnTo>
                    <a:pt x="1643385" y="265770"/>
                  </a:lnTo>
                  <a:lnTo>
                    <a:pt x="1683999" y="265328"/>
                  </a:lnTo>
                  <a:lnTo>
                    <a:pt x="1723680" y="265034"/>
                  </a:lnTo>
                  <a:lnTo>
                    <a:pt x="1762740" y="264838"/>
                  </a:lnTo>
                  <a:lnTo>
                    <a:pt x="1801385" y="264707"/>
                  </a:lnTo>
                  <a:lnTo>
                    <a:pt x="1838353" y="266020"/>
                  </a:lnTo>
                  <a:lnTo>
                    <a:pt x="1874204" y="268297"/>
                  </a:lnTo>
                  <a:lnTo>
                    <a:pt x="1909309" y="271215"/>
                  </a:lnTo>
                  <a:lnTo>
                    <a:pt x="1942516" y="274560"/>
                  </a:lnTo>
                  <a:lnTo>
                    <a:pt x="2005558" y="282013"/>
                  </a:lnTo>
                  <a:lnTo>
                    <a:pt x="2055053" y="286259"/>
                  </a:lnTo>
                  <a:lnTo>
                    <a:pt x="2114415" y="288650"/>
                  </a:lnTo>
                  <a:lnTo>
                    <a:pt x="2136114" y="289209"/>
                  </a:lnTo>
                  <a:lnTo>
                    <a:pt x="2085306" y="285833"/>
                  </a:lnTo>
                  <a:lnTo>
                    <a:pt x="2044743" y="280954"/>
                  </a:lnTo>
                  <a:lnTo>
                    <a:pt x="1994035" y="278785"/>
                  </a:lnTo>
                  <a:lnTo>
                    <a:pt x="1935082" y="277822"/>
                  </a:lnTo>
                  <a:lnTo>
                    <a:pt x="1903674" y="277565"/>
                  </a:lnTo>
                  <a:lnTo>
                    <a:pt x="1871531" y="278794"/>
                  </a:lnTo>
                  <a:lnTo>
                    <a:pt x="1838897" y="281014"/>
                  </a:lnTo>
                  <a:lnTo>
                    <a:pt x="1805937" y="283895"/>
                  </a:lnTo>
                  <a:lnTo>
                    <a:pt x="1771357" y="287216"/>
                  </a:lnTo>
                  <a:lnTo>
                    <a:pt x="1735699" y="290830"/>
                  </a:lnTo>
                  <a:lnTo>
                    <a:pt x="1699322" y="294641"/>
                  </a:lnTo>
                  <a:lnTo>
                    <a:pt x="1661064" y="299982"/>
                  </a:lnTo>
                  <a:lnTo>
                    <a:pt x="1621552" y="306345"/>
                  </a:lnTo>
                  <a:lnTo>
                    <a:pt x="1581206" y="313387"/>
                  </a:lnTo>
                  <a:lnTo>
                    <a:pt x="1541702" y="320884"/>
                  </a:lnTo>
                  <a:lnTo>
                    <a:pt x="1502761" y="328682"/>
                  </a:lnTo>
                  <a:lnTo>
                    <a:pt x="1464195" y="336683"/>
                  </a:lnTo>
                  <a:lnTo>
                    <a:pt x="1427279" y="344817"/>
                  </a:lnTo>
                  <a:lnTo>
                    <a:pt x="1391464" y="353042"/>
                  </a:lnTo>
                  <a:lnTo>
                    <a:pt x="1356382" y="361326"/>
                  </a:lnTo>
                  <a:lnTo>
                    <a:pt x="1323190" y="371051"/>
                  </a:lnTo>
                  <a:lnTo>
                    <a:pt x="1260166" y="393061"/>
                  </a:lnTo>
                  <a:lnTo>
                    <a:pt x="1210679" y="409379"/>
                  </a:lnTo>
                  <a:lnTo>
                    <a:pt x="1155056" y="430175"/>
                  </a:lnTo>
                  <a:lnTo>
                    <a:pt x="1139952" y="437959"/>
                  </a:lnTo>
                  <a:lnTo>
                    <a:pt x="1138285" y="441748"/>
                  </a:lnTo>
                  <a:lnTo>
                    <a:pt x="1158844" y="442222"/>
                  </a:lnTo>
                  <a:lnTo>
                    <a:pt x="1217665" y="434615"/>
                  </a:lnTo>
                  <a:lnTo>
                    <a:pt x="1267889" y="427381"/>
                  </a:lnTo>
                  <a:lnTo>
                    <a:pt x="1324292" y="419497"/>
                  </a:lnTo>
                  <a:lnTo>
                    <a:pt x="1386710" y="411325"/>
                  </a:lnTo>
                  <a:lnTo>
                    <a:pt x="1420442" y="407184"/>
                  </a:lnTo>
                  <a:lnTo>
                    <a:pt x="1455535" y="403024"/>
                  </a:lnTo>
                  <a:lnTo>
                    <a:pt x="1491537" y="398849"/>
                  </a:lnTo>
                  <a:lnTo>
                    <a:pt x="1528143" y="396065"/>
                  </a:lnTo>
                  <a:lnTo>
                    <a:pt x="1565152" y="394210"/>
                  </a:lnTo>
                  <a:lnTo>
                    <a:pt x="1602431" y="392973"/>
                  </a:lnTo>
                  <a:lnTo>
                    <a:pt x="1641289" y="392149"/>
                  </a:lnTo>
                  <a:lnTo>
                    <a:pt x="1681201" y="391599"/>
                  </a:lnTo>
                  <a:lnTo>
                    <a:pt x="1721815" y="391232"/>
                  </a:lnTo>
                  <a:lnTo>
                    <a:pt x="1760096" y="392389"/>
                  </a:lnTo>
                  <a:lnTo>
                    <a:pt x="1796821" y="394560"/>
                  </a:lnTo>
                  <a:lnTo>
                    <a:pt x="1832509" y="397409"/>
                  </a:lnTo>
                  <a:lnTo>
                    <a:pt x="1867506" y="399308"/>
                  </a:lnTo>
                  <a:lnTo>
                    <a:pt x="1902043" y="400573"/>
                  </a:lnTo>
                  <a:lnTo>
                    <a:pt x="1936272" y="401417"/>
                  </a:lnTo>
                  <a:lnTo>
                    <a:pt x="1992979" y="402355"/>
                  </a:lnTo>
                  <a:lnTo>
                    <a:pt x="2041525" y="404173"/>
                  </a:lnTo>
                  <a:lnTo>
                    <a:pt x="2097023" y="408869"/>
                  </a:lnTo>
                  <a:lnTo>
                    <a:pt x="2099873" y="405547"/>
                  </a:lnTo>
                  <a:lnTo>
                    <a:pt x="2097571" y="400531"/>
                  </a:lnTo>
                  <a:lnTo>
                    <a:pt x="2076339" y="391223"/>
                  </a:lnTo>
                  <a:lnTo>
                    <a:pt x="2021279" y="381844"/>
                  </a:lnTo>
                  <a:lnTo>
                    <a:pt x="1974269" y="378249"/>
                  </a:lnTo>
                  <a:lnTo>
                    <a:pt x="1920694" y="371983"/>
                  </a:lnTo>
                  <a:lnTo>
                    <a:pt x="1860468" y="368264"/>
                  </a:lnTo>
                  <a:lnTo>
                    <a:pt x="1828721" y="367272"/>
                  </a:lnTo>
                  <a:lnTo>
                    <a:pt x="1794950" y="368012"/>
                  </a:lnTo>
                  <a:lnTo>
                    <a:pt x="1759831" y="369905"/>
                  </a:lnTo>
                  <a:lnTo>
                    <a:pt x="1723813" y="372568"/>
                  </a:lnTo>
                  <a:lnTo>
                    <a:pt x="1688596" y="374344"/>
                  </a:lnTo>
                  <a:lnTo>
                    <a:pt x="1653914" y="375527"/>
                  </a:lnTo>
                  <a:lnTo>
                    <a:pt x="1619587" y="376316"/>
                  </a:lnTo>
                  <a:lnTo>
                    <a:pt x="1585498" y="378243"/>
                  </a:lnTo>
                  <a:lnTo>
                    <a:pt x="1551567" y="380927"/>
                  </a:lnTo>
                  <a:lnTo>
                    <a:pt x="1517741" y="384118"/>
                  </a:lnTo>
                  <a:lnTo>
                    <a:pt x="1485386" y="389047"/>
                  </a:lnTo>
                  <a:lnTo>
                    <a:pt x="1423292" y="401993"/>
                  </a:lnTo>
                  <a:lnTo>
                    <a:pt x="1370484" y="409614"/>
                  </a:lnTo>
                  <a:lnTo>
                    <a:pt x="1325071" y="414402"/>
                  </a:lnTo>
                  <a:lnTo>
                    <a:pt x="1286212" y="421198"/>
                  </a:lnTo>
                  <a:lnTo>
                    <a:pt x="1282013" y="420770"/>
                  </a:lnTo>
                  <a:lnTo>
                    <a:pt x="1339389" y="399955"/>
                  </a:lnTo>
                  <a:lnTo>
                    <a:pt x="1389685" y="387699"/>
                  </a:lnTo>
                  <a:lnTo>
                    <a:pt x="1444719" y="382252"/>
                  </a:lnTo>
                  <a:lnTo>
                    <a:pt x="1475922" y="379399"/>
                  </a:lnTo>
                  <a:lnTo>
                    <a:pt x="1509329" y="376096"/>
                  </a:lnTo>
                  <a:lnTo>
                    <a:pt x="1544206" y="372494"/>
                  </a:lnTo>
                  <a:lnTo>
                    <a:pt x="1578663" y="370092"/>
                  </a:lnTo>
                  <a:lnTo>
                    <a:pt x="1612838" y="368490"/>
                  </a:lnTo>
                  <a:lnTo>
                    <a:pt x="1646827" y="367423"/>
                  </a:lnTo>
                  <a:lnTo>
                    <a:pt x="1682092" y="366712"/>
                  </a:lnTo>
                  <a:lnTo>
                    <a:pt x="1718207" y="366237"/>
                  </a:lnTo>
                  <a:lnTo>
                    <a:pt x="1754889" y="365921"/>
                  </a:lnTo>
                  <a:lnTo>
                    <a:pt x="1790549" y="367111"/>
                  </a:lnTo>
                  <a:lnTo>
                    <a:pt x="1825527" y="369305"/>
                  </a:lnTo>
                  <a:lnTo>
                    <a:pt x="1860050" y="372168"/>
                  </a:lnTo>
                  <a:lnTo>
                    <a:pt x="1892870" y="374077"/>
                  </a:lnTo>
                  <a:lnTo>
                    <a:pt x="1955482" y="376197"/>
                  </a:lnTo>
                  <a:lnTo>
                    <a:pt x="2008520" y="380875"/>
                  </a:lnTo>
                  <a:lnTo>
                    <a:pt x="2055435" y="387623"/>
                  </a:lnTo>
                  <a:lnTo>
                    <a:pt x="2110015" y="396495"/>
                  </a:lnTo>
                  <a:lnTo>
                    <a:pt x="2112736" y="395897"/>
                  </a:lnTo>
                  <a:lnTo>
                    <a:pt x="2110349" y="394098"/>
                  </a:lnTo>
                  <a:lnTo>
                    <a:pt x="2064862" y="382547"/>
                  </a:lnTo>
                  <a:lnTo>
                    <a:pt x="2006984" y="377872"/>
                  </a:lnTo>
                  <a:lnTo>
                    <a:pt x="1956244" y="371815"/>
                  </a:lnTo>
                  <a:lnTo>
                    <a:pt x="1897277" y="368190"/>
                  </a:lnTo>
                  <a:lnTo>
                    <a:pt x="1865865" y="367223"/>
                  </a:lnTo>
                  <a:lnTo>
                    <a:pt x="1833720" y="366578"/>
                  </a:lnTo>
                  <a:lnTo>
                    <a:pt x="1801084" y="366148"/>
                  </a:lnTo>
                  <a:lnTo>
                    <a:pt x="1768122" y="365861"/>
                  </a:lnTo>
                  <a:lnTo>
                    <a:pt x="1705354" y="369278"/>
                  </a:lnTo>
                  <a:lnTo>
                    <a:pt x="1643375" y="375466"/>
                  </a:lnTo>
                  <a:lnTo>
                    <a:pt x="1611160" y="379076"/>
                  </a:lnTo>
                  <a:lnTo>
                    <a:pt x="1578479" y="382884"/>
                  </a:lnTo>
                  <a:lnTo>
                    <a:pt x="1516022" y="390850"/>
                  </a:lnTo>
                  <a:lnTo>
                    <a:pt x="1458384" y="399059"/>
                  </a:lnTo>
                  <a:lnTo>
                    <a:pt x="1409424" y="407377"/>
                  </a:lnTo>
                  <a:lnTo>
                    <a:pt x="1349180" y="419933"/>
                  </a:lnTo>
                  <a:lnTo>
                    <a:pt x="1346401" y="418525"/>
                  </a:lnTo>
                  <a:lnTo>
                    <a:pt x="1369457" y="405756"/>
                  </a:lnTo>
                  <a:lnTo>
                    <a:pt x="1430867" y="388328"/>
                  </a:lnTo>
                  <a:lnTo>
                    <a:pt x="1485432" y="382531"/>
                  </a:lnTo>
                  <a:lnTo>
                    <a:pt x="1547033" y="379955"/>
                  </a:lnTo>
                  <a:lnTo>
                    <a:pt x="1579146" y="379268"/>
                  </a:lnTo>
                  <a:lnTo>
                    <a:pt x="1611760" y="378810"/>
                  </a:lnTo>
                  <a:lnTo>
                    <a:pt x="1644708" y="378505"/>
                  </a:lnTo>
                  <a:lnTo>
                    <a:pt x="1677878" y="378301"/>
                  </a:lnTo>
                  <a:lnTo>
                    <a:pt x="1711196" y="378166"/>
                  </a:lnTo>
                  <a:lnTo>
                    <a:pt x="1746013" y="378075"/>
                  </a:lnTo>
                  <a:lnTo>
                    <a:pt x="1781830" y="378015"/>
                  </a:lnTo>
                  <a:lnTo>
                    <a:pt x="1818314" y="377975"/>
                  </a:lnTo>
                  <a:lnTo>
                    <a:pt x="1852440" y="379348"/>
                  </a:lnTo>
                  <a:lnTo>
                    <a:pt x="1884996" y="381665"/>
                  </a:lnTo>
                  <a:lnTo>
                    <a:pt x="1945912" y="386573"/>
                  </a:lnTo>
                  <a:lnTo>
                    <a:pt x="2000999" y="388754"/>
                  </a:lnTo>
                  <a:lnTo>
                    <a:pt x="2059182" y="396674"/>
                  </a:lnTo>
                  <a:lnTo>
                    <a:pt x="2103033" y="407891"/>
                  </a:lnTo>
                  <a:lnTo>
                    <a:pt x="2105280" y="409098"/>
                  </a:lnTo>
                  <a:lnTo>
                    <a:pt x="2047315" y="404171"/>
                  </a:lnTo>
                  <a:lnTo>
                    <a:pt x="1986067" y="403421"/>
                  </a:lnTo>
                  <a:lnTo>
                    <a:pt x="1939011" y="403246"/>
                  </a:lnTo>
                  <a:lnTo>
                    <a:pt x="1887283" y="403168"/>
                  </a:lnTo>
                  <a:lnTo>
                    <a:pt x="1826944" y="403133"/>
                  </a:lnTo>
                  <a:lnTo>
                    <a:pt x="1795166" y="404525"/>
                  </a:lnTo>
                  <a:lnTo>
                    <a:pt x="1762777" y="406853"/>
                  </a:lnTo>
                  <a:lnTo>
                    <a:pt x="1729979" y="409806"/>
                  </a:lnTo>
                  <a:lnTo>
                    <a:pt x="1667392" y="416821"/>
                  </a:lnTo>
                  <a:lnTo>
                    <a:pt x="1606895" y="426009"/>
                  </a:lnTo>
                  <a:lnTo>
                    <a:pt x="1547326" y="439429"/>
                  </a:lnTo>
                  <a:lnTo>
                    <a:pt x="1495640" y="450997"/>
                  </a:lnTo>
                  <a:lnTo>
                    <a:pt x="1450726" y="460806"/>
                  </a:lnTo>
                  <a:lnTo>
                    <a:pt x="1405148" y="471402"/>
                  </a:lnTo>
                  <a:lnTo>
                    <a:pt x="1461324" y="460411"/>
                  </a:lnTo>
                  <a:lnTo>
                    <a:pt x="1505505" y="456587"/>
                  </a:lnTo>
                  <a:lnTo>
                    <a:pt x="1554553" y="453486"/>
                  </a:lnTo>
                  <a:lnTo>
                    <a:pt x="1609033" y="447440"/>
                  </a:lnTo>
                  <a:lnTo>
                    <a:pt x="1665928" y="443818"/>
                  </a:lnTo>
                  <a:lnTo>
                    <a:pt x="1723895" y="442209"/>
                  </a:lnTo>
                  <a:lnTo>
                    <a:pt x="1782339" y="441494"/>
                  </a:lnTo>
                  <a:lnTo>
                    <a:pt x="1837260" y="441176"/>
                  </a:lnTo>
                  <a:lnTo>
                    <a:pt x="1886880" y="441035"/>
                  </a:lnTo>
                  <a:lnTo>
                    <a:pt x="1944912" y="442356"/>
                  </a:lnTo>
                  <a:lnTo>
                    <a:pt x="1980937" y="448194"/>
                  </a:lnTo>
                  <a:lnTo>
                    <a:pt x="1980464" y="447170"/>
                  </a:lnTo>
                  <a:lnTo>
                    <a:pt x="1975947" y="445087"/>
                  </a:lnTo>
                  <a:lnTo>
                    <a:pt x="1916056" y="435464"/>
                  </a:lnTo>
                  <a:lnTo>
                    <a:pt x="1865876" y="431493"/>
                  </a:lnTo>
                  <a:lnTo>
                    <a:pt x="1814161" y="429728"/>
                  </a:lnTo>
                  <a:lnTo>
                    <a:pt x="1758496" y="428944"/>
                  </a:lnTo>
                  <a:lnTo>
                    <a:pt x="1704810" y="432330"/>
                  </a:lnTo>
                  <a:lnTo>
                    <a:pt x="1652938" y="437103"/>
                  </a:lnTo>
                  <a:lnTo>
                    <a:pt x="1601871" y="439224"/>
                  </a:lnTo>
                  <a:lnTo>
                    <a:pt x="1551163" y="443902"/>
                  </a:lnTo>
                  <a:lnTo>
                    <a:pt x="1502014" y="449249"/>
                  </a:lnTo>
                  <a:lnTo>
                    <a:pt x="1456827" y="451626"/>
                  </a:lnTo>
                  <a:lnTo>
                    <a:pt x="1413400" y="456417"/>
                  </a:lnTo>
                  <a:lnTo>
                    <a:pt x="1383361" y="460414"/>
                  </a:lnTo>
                  <a:lnTo>
                    <a:pt x="1383195" y="459519"/>
                  </a:lnTo>
                  <a:lnTo>
                    <a:pt x="1429873" y="448019"/>
                  </a:lnTo>
                  <a:lnTo>
                    <a:pt x="1486429" y="443025"/>
                  </a:lnTo>
                  <a:lnTo>
                    <a:pt x="1530668" y="438121"/>
                  </a:lnTo>
                  <a:lnTo>
                    <a:pt x="1578343" y="434075"/>
                  </a:lnTo>
                  <a:lnTo>
                    <a:pt x="1627543" y="436945"/>
                  </a:lnTo>
                  <a:lnTo>
                    <a:pt x="1677422" y="439154"/>
                  </a:lnTo>
                  <a:lnTo>
                    <a:pt x="1727603" y="440136"/>
                  </a:lnTo>
                  <a:lnTo>
                    <a:pt x="1777918" y="440572"/>
                  </a:lnTo>
                  <a:lnTo>
                    <a:pt x="1828292" y="444502"/>
                  </a:lnTo>
                  <a:lnTo>
                    <a:pt x="1878692" y="450916"/>
                  </a:lnTo>
                  <a:lnTo>
                    <a:pt x="1937506" y="459601"/>
                  </a:lnTo>
                  <a:lnTo>
                    <a:pt x="1890607" y="455142"/>
                  </a:lnTo>
                  <a:lnTo>
                    <a:pt x="1828054" y="450270"/>
                  </a:lnTo>
                  <a:lnTo>
                    <a:pt x="1783346" y="445076"/>
                  </a:lnTo>
                  <a:lnTo>
                    <a:pt x="1730794" y="442768"/>
                  </a:lnTo>
                  <a:lnTo>
                    <a:pt x="1674757" y="441742"/>
                  </a:lnTo>
                  <a:lnTo>
                    <a:pt x="1617171" y="441286"/>
                  </a:lnTo>
                  <a:lnTo>
                    <a:pt x="1558896" y="441084"/>
                  </a:lnTo>
                  <a:lnTo>
                    <a:pt x="1504051" y="440994"/>
                  </a:lnTo>
                  <a:lnTo>
                    <a:pt x="1453063" y="440954"/>
                  </a:lnTo>
                  <a:lnTo>
                    <a:pt x="1407059" y="440936"/>
                  </a:lnTo>
                  <a:lnTo>
                    <a:pt x="1348479" y="440926"/>
                  </a:lnTo>
                  <a:lnTo>
                    <a:pt x="1302332" y="434231"/>
                  </a:lnTo>
                  <a:lnTo>
                    <a:pt x="1295560" y="429458"/>
                  </a:lnTo>
                  <a:lnTo>
                    <a:pt x="1293847" y="423475"/>
                  </a:lnTo>
                  <a:lnTo>
                    <a:pt x="1295506" y="416685"/>
                  </a:lnTo>
                  <a:lnTo>
                    <a:pt x="1312289" y="401671"/>
                  </a:lnTo>
                  <a:lnTo>
                    <a:pt x="1375405" y="369207"/>
                  </a:lnTo>
                  <a:lnTo>
                    <a:pt x="1418297" y="356292"/>
                  </a:lnTo>
                  <a:lnTo>
                    <a:pt x="1466773" y="344483"/>
                  </a:lnTo>
                  <a:lnTo>
                    <a:pt x="1520999" y="329897"/>
                  </a:lnTo>
                  <a:lnTo>
                    <a:pt x="1577780" y="321547"/>
                  </a:lnTo>
                  <a:lnTo>
                    <a:pt x="1637097" y="316435"/>
                  </a:lnTo>
                  <a:lnTo>
                    <a:pt x="1668602" y="313111"/>
                  </a:lnTo>
                  <a:lnTo>
                    <a:pt x="1732086" y="307084"/>
                  </a:lnTo>
                  <a:lnTo>
                    <a:pt x="1792983" y="304405"/>
                  </a:lnTo>
                  <a:lnTo>
                    <a:pt x="1848993" y="306949"/>
                  </a:lnTo>
                  <a:lnTo>
                    <a:pt x="1900498" y="311348"/>
                  </a:lnTo>
                  <a:lnTo>
                    <a:pt x="1946733" y="313303"/>
                  </a:lnTo>
                  <a:lnTo>
                    <a:pt x="2005442" y="321096"/>
                  </a:lnTo>
                  <a:lnTo>
                    <a:pt x="2010807" y="323221"/>
                  </a:lnTo>
                  <a:lnTo>
                    <a:pt x="2007381" y="324639"/>
                  </a:lnTo>
                  <a:lnTo>
                    <a:pt x="1951564" y="326913"/>
                  </a:lnTo>
                  <a:lnTo>
                    <a:pt x="1905935" y="327224"/>
                  </a:lnTo>
                  <a:lnTo>
                    <a:pt x="1852974" y="327362"/>
                  </a:lnTo>
                  <a:lnTo>
                    <a:pt x="1796756" y="327424"/>
                  </a:lnTo>
                  <a:lnTo>
                    <a:pt x="1735354" y="331186"/>
                  </a:lnTo>
                  <a:lnTo>
                    <a:pt x="1703293" y="334149"/>
                  </a:lnTo>
                  <a:lnTo>
                    <a:pt x="1670714" y="337526"/>
                  </a:lnTo>
                  <a:lnTo>
                    <a:pt x="1637790" y="341178"/>
                  </a:lnTo>
                  <a:lnTo>
                    <a:pt x="1604636" y="345013"/>
                  </a:lnTo>
                  <a:lnTo>
                    <a:pt x="1571329" y="350371"/>
                  </a:lnTo>
                  <a:lnTo>
                    <a:pt x="1537919" y="356744"/>
                  </a:lnTo>
                  <a:lnTo>
                    <a:pt x="1504441" y="363794"/>
                  </a:lnTo>
                  <a:lnTo>
                    <a:pt x="1441098" y="375362"/>
                  </a:lnTo>
                  <a:lnTo>
                    <a:pt x="1383066" y="385172"/>
                  </a:lnTo>
                  <a:lnTo>
                    <a:pt x="1333931" y="394202"/>
                  </a:lnTo>
                  <a:lnTo>
                    <a:pt x="1273589" y="407159"/>
                  </a:lnTo>
                  <a:lnTo>
                    <a:pt x="1233611" y="426560"/>
                  </a:lnTo>
                  <a:lnTo>
                    <a:pt x="1230138" y="429947"/>
                  </a:lnTo>
                  <a:lnTo>
                    <a:pt x="1232024" y="430804"/>
                  </a:lnTo>
                  <a:lnTo>
                    <a:pt x="1287901" y="418580"/>
                  </a:lnTo>
                  <a:lnTo>
                    <a:pt x="1345231" y="406912"/>
                  </a:lnTo>
                  <a:lnTo>
                    <a:pt x="1390881" y="398728"/>
                  </a:lnTo>
                  <a:lnTo>
                    <a:pt x="1446651" y="390421"/>
                  </a:lnTo>
                  <a:lnTo>
                    <a:pt x="1508788" y="383462"/>
                  </a:lnTo>
                  <a:lnTo>
                    <a:pt x="1541044" y="381606"/>
                  </a:lnTo>
                  <a:lnTo>
                    <a:pt x="1573753" y="380369"/>
                  </a:lnTo>
                  <a:lnTo>
                    <a:pt x="1606764" y="379544"/>
                  </a:lnTo>
                  <a:lnTo>
                    <a:pt x="1639977" y="378994"/>
                  </a:lnTo>
                  <a:lnTo>
                    <a:pt x="1673323" y="378627"/>
                  </a:lnTo>
                  <a:lnTo>
                    <a:pt x="1736519" y="374485"/>
                  </a:lnTo>
                  <a:lnTo>
                    <a:pt x="1798688" y="369376"/>
                  </a:lnTo>
                  <a:lnTo>
                    <a:pt x="1830952" y="368014"/>
                  </a:lnTo>
                  <a:lnTo>
                    <a:pt x="1893881" y="366500"/>
                  </a:lnTo>
                  <a:lnTo>
                    <a:pt x="1949861" y="365827"/>
                  </a:lnTo>
                  <a:lnTo>
                    <a:pt x="1995284" y="365528"/>
                  </a:lnTo>
                  <a:lnTo>
                    <a:pt x="2052353" y="365360"/>
                  </a:lnTo>
                  <a:lnTo>
                    <a:pt x="2070093" y="365336"/>
                  </a:lnTo>
                  <a:lnTo>
                    <a:pt x="2076318" y="362519"/>
                  </a:lnTo>
                  <a:lnTo>
                    <a:pt x="2074865" y="357840"/>
                  </a:lnTo>
                  <a:lnTo>
                    <a:pt x="2068294" y="351919"/>
                  </a:lnTo>
                  <a:lnTo>
                    <a:pt x="2032279" y="336895"/>
                  </a:lnTo>
                  <a:lnTo>
                    <a:pt x="1972742" y="323573"/>
                  </a:lnTo>
                  <a:lnTo>
                    <a:pt x="1926085" y="315001"/>
                  </a:lnTo>
                  <a:lnTo>
                    <a:pt x="1875936" y="307924"/>
                  </a:lnTo>
                  <a:lnTo>
                    <a:pt x="1820967" y="304778"/>
                  </a:lnTo>
                  <a:lnTo>
                    <a:pt x="1763855" y="307115"/>
                  </a:lnTo>
                  <a:lnTo>
                    <a:pt x="1705792" y="312822"/>
                  </a:lnTo>
                  <a:lnTo>
                    <a:pt x="1647304" y="320027"/>
                  </a:lnTo>
                  <a:lnTo>
                    <a:pt x="1588629" y="327898"/>
                  </a:lnTo>
                  <a:lnTo>
                    <a:pt x="1531271" y="336065"/>
                  </a:lnTo>
                  <a:lnTo>
                    <a:pt x="1477767" y="344364"/>
                  </a:lnTo>
                  <a:lnTo>
                    <a:pt x="1433445" y="352720"/>
                  </a:lnTo>
                  <a:lnTo>
                    <a:pt x="1380730" y="365300"/>
                  </a:lnTo>
                  <a:lnTo>
                    <a:pt x="1366034" y="369498"/>
                  </a:lnTo>
                  <a:lnTo>
                    <a:pt x="1363239" y="372297"/>
                  </a:lnTo>
                  <a:lnTo>
                    <a:pt x="1368379" y="374163"/>
                  </a:lnTo>
                  <a:lnTo>
                    <a:pt x="1392765" y="374835"/>
                  </a:lnTo>
                  <a:lnTo>
                    <a:pt x="1447266" y="367339"/>
                  </a:lnTo>
                  <a:lnTo>
                    <a:pt x="1492254" y="360131"/>
                  </a:lnTo>
                  <a:lnTo>
                    <a:pt x="1543995" y="352258"/>
                  </a:lnTo>
                  <a:lnTo>
                    <a:pt x="1601073" y="344090"/>
                  </a:lnTo>
                  <a:lnTo>
                    <a:pt x="1663790" y="335792"/>
                  </a:lnTo>
                  <a:lnTo>
                    <a:pt x="1721544" y="331170"/>
                  </a:lnTo>
                  <a:lnTo>
                    <a:pt x="1776625" y="329116"/>
                  </a:lnTo>
                  <a:lnTo>
                    <a:pt x="1833787" y="328203"/>
                  </a:lnTo>
                  <a:lnTo>
                    <a:pt x="1880668" y="324062"/>
                  </a:lnTo>
                  <a:lnTo>
                    <a:pt x="1938558" y="317591"/>
                  </a:lnTo>
                  <a:lnTo>
                    <a:pt x="1956413" y="316683"/>
                  </a:lnTo>
                  <a:lnTo>
                    <a:pt x="1964115" y="313277"/>
                  </a:lnTo>
                  <a:lnTo>
                    <a:pt x="1965048" y="308204"/>
                  </a:lnTo>
                  <a:lnTo>
                    <a:pt x="1961468" y="302022"/>
                  </a:lnTo>
                  <a:lnTo>
                    <a:pt x="1938815" y="295152"/>
                  </a:lnTo>
                  <a:lnTo>
                    <a:pt x="1882956" y="287550"/>
                  </a:lnTo>
                  <a:lnTo>
                    <a:pt x="1837159" y="281717"/>
                  </a:lnTo>
                  <a:lnTo>
                    <a:pt x="1788793" y="279125"/>
                  </a:lnTo>
                  <a:lnTo>
                    <a:pt x="1731815" y="281707"/>
                  </a:lnTo>
                  <a:lnTo>
                    <a:pt x="1670542" y="287524"/>
                  </a:lnTo>
                  <a:lnTo>
                    <a:pt x="1610629" y="294778"/>
                  </a:lnTo>
                  <a:lnTo>
                    <a:pt x="1551320" y="302670"/>
                  </a:lnTo>
                  <a:lnTo>
                    <a:pt x="1492280" y="310847"/>
                  </a:lnTo>
                  <a:lnTo>
                    <a:pt x="1433359" y="319150"/>
                  </a:lnTo>
                  <a:lnTo>
                    <a:pt x="1381961" y="327508"/>
                  </a:lnTo>
                  <a:lnTo>
                    <a:pt x="1337174" y="337292"/>
                  </a:lnTo>
                  <a:lnTo>
                    <a:pt x="1291668" y="352947"/>
                  </a:lnTo>
                  <a:lnTo>
                    <a:pt x="1292653" y="351459"/>
                  </a:lnTo>
                  <a:lnTo>
                    <a:pt x="1310087" y="343735"/>
                  </a:lnTo>
                  <a:lnTo>
                    <a:pt x="1360676" y="330113"/>
                  </a:lnTo>
                  <a:lnTo>
                    <a:pt x="1404748" y="316507"/>
                  </a:lnTo>
                  <a:lnTo>
                    <a:pt x="1456083" y="304858"/>
                  </a:lnTo>
                  <a:lnTo>
                    <a:pt x="1511579" y="293611"/>
                  </a:lnTo>
                  <a:lnTo>
                    <a:pt x="1568924" y="279275"/>
                  </a:lnTo>
                  <a:lnTo>
                    <a:pt x="1627092" y="271036"/>
                  </a:lnTo>
                  <a:lnTo>
                    <a:pt x="1682824" y="265974"/>
                  </a:lnTo>
                  <a:lnTo>
                    <a:pt x="1730937" y="259055"/>
                  </a:lnTo>
                  <a:lnTo>
                    <a:pt x="1775665" y="255047"/>
                  </a:lnTo>
                  <a:lnTo>
                    <a:pt x="1836482" y="249055"/>
                  </a:lnTo>
                  <a:lnTo>
                    <a:pt x="1861323" y="243599"/>
                  </a:lnTo>
                  <a:lnTo>
                    <a:pt x="1860104" y="242144"/>
                  </a:lnTo>
                  <a:lnTo>
                    <a:pt x="1853689" y="241174"/>
                  </a:lnTo>
                  <a:lnTo>
                    <a:pt x="1801738" y="248280"/>
                  </a:lnTo>
                  <a:lnTo>
                    <a:pt x="1744142" y="252186"/>
                  </a:lnTo>
                  <a:lnTo>
                    <a:pt x="1698431" y="258063"/>
                  </a:lnTo>
                  <a:lnTo>
                    <a:pt x="1650102" y="269079"/>
                  </a:lnTo>
                  <a:lnTo>
                    <a:pt x="1600611" y="281911"/>
                  </a:lnTo>
                  <a:lnTo>
                    <a:pt x="1550603" y="292283"/>
                  </a:lnTo>
                  <a:lnTo>
                    <a:pt x="1496630" y="305297"/>
                  </a:lnTo>
                  <a:lnTo>
                    <a:pt x="1442762" y="320418"/>
                  </a:lnTo>
                  <a:lnTo>
                    <a:pt x="1395477" y="336476"/>
                  </a:lnTo>
                  <a:lnTo>
                    <a:pt x="1336177" y="354573"/>
                  </a:lnTo>
                  <a:lnTo>
                    <a:pt x="1289816" y="368805"/>
                  </a:lnTo>
                  <a:lnTo>
                    <a:pt x="1287217" y="366232"/>
                  </a:lnTo>
                  <a:lnTo>
                    <a:pt x="1303003" y="348434"/>
                  </a:lnTo>
                  <a:lnTo>
                    <a:pt x="1351262" y="320300"/>
                  </a:lnTo>
                  <a:lnTo>
                    <a:pt x="1393561" y="302808"/>
                  </a:lnTo>
                  <a:lnTo>
                    <a:pt x="1441773" y="287098"/>
                  </a:lnTo>
                  <a:lnTo>
                    <a:pt x="1495882" y="275447"/>
                  </a:lnTo>
                  <a:lnTo>
                    <a:pt x="1552611" y="261865"/>
                  </a:lnTo>
                  <a:lnTo>
                    <a:pt x="1609104" y="247892"/>
                  </a:lnTo>
                  <a:lnTo>
                    <a:pt x="1662224" y="237013"/>
                  </a:lnTo>
                  <a:lnTo>
                    <a:pt x="1713845" y="227509"/>
                  </a:lnTo>
                  <a:lnTo>
                    <a:pt x="1761999" y="220017"/>
                  </a:lnTo>
                  <a:lnTo>
                    <a:pt x="1819205" y="214399"/>
                  </a:lnTo>
                  <a:lnTo>
                    <a:pt x="1849443" y="208121"/>
                  </a:lnTo>
                  <a:lnTo>
                    <a:pt x="1850783" y="205886"/>
                  </a:lnTo>
                  <a:lnTo>
                    <a:pt x="1796288" y="202300"/>
                  </a:lnTo>
                  <a:lnTo>
                    <a:pt x="1738014" y="201679"/>
                  </a:lnTo>
                  <a:lnTo>
                    <a:pt x="1695707" y="202935"/>
                  </a:lnTo>
                  <a:lnTo>
                    <a:pt x="1648892" y="208161"/>
                  </a:lnTo>
                  <a:lnTo>
                    <a:pt x="1600073" y="215153"/>
                  </a:lnTo>
                  <a:lnTo>
                    <a:pt x="1550363" y="224330"/>
                  </a:lnTo>
                  <a:lnTo>
                    <a:pt x="1500258" y="237746"/>
                  </a:lnTo>
                  <a:lnTo>
                    <a:pt x="1453712" y="249310"/>
                  </a:lnTo>
                  <a:lnTo>
                    <a:pt x="1391871" y="259961"/>
                  </a:lnTo>
                  <a:lnTo>
                    <a:pt x="1341800" y="266851"/>
                  </a:lnTo>
                  <a:lnTo>
                    <a:pt x="1327475" y="270251"/>
                  </a:lnTo>
                  <a:lnTo>
                    <a:pt x="1323527" y="269716"/>
                  </a:lnTo>
                  <a:lnTo>
                    <a:pt x="1326498" y="266559"/>
                  </a:lnTo>
                  <a:lnTo>
                    <a:pt x="1344738" y="256981"/>
                  </a:lnTo>
                  <a:lnTo>
                    <a:pt x="1389306" y="243714"/>
                  </a:lnTo>
                  <a:lnTo>
                    <a:pt x="1431478" y="235156"/>
                  </a:lnTo>
                  <a:lnTo>
                    <a:pt x="1478234" y="222949"/>
                  </a:lnTo>
                  <a:lnTo>
                    <a:pt x="1528427" y="210987"/>
                  </a:lnTo>
                  <a:lnTo>
                    <a:pt x="1583416" y="205670"/>
                  </a:lnTo>
                  <a:lnTo>
                    <a:pt x="1636801" y="199573"/>
                  </a:lnTo>
                  <a:lnTo>
                    <a:pt x="1688540" y="193595"/>
                  </a:lnTo>
                  <a:lnTo>
                    <a:pt x="1739547" y="190938"/>
                  </a:lnTo>
                  <a:lnTo>
                    <a:pt x="1802126" y="189442"/>
                  </a:lnTo>
                  <a:lnTo>
                    <a:pt x="1856150" y="188999"/>
                  </a:lnTo>
                  <a:lnTo>
                    <a:pt x="1863658" y="186135"/>
                  </a:lnTo>
                  <a:lnTo>
                    <a:pt x="1864462" y="181425"/>
                  </a:lnTo>
                  <a:lnTo>
                    <a:pt x="1860796" y="175484"/>
                  </a:lnTo>
                  <a:lnTo>
                    <a:pt x="1838048" y="168882"/>
                  </a:lnTo>
                  <a:lnTo>
                    <a:pt x="1785870" y="165166"/>
                  </a:lnTo>
                  <a:lnTo>
                    <a:pt x="1726057" y="164065"/>
                  </a:lnTo>
                  <a:lnTo>
                    <a:pt x="1683390" y="163808"/>
                  </a:lnTo>
                  <a:lnTo>
                    <a:pt x="1636414" y="163693"/>
                  </a:lnTo>
                  <a:lnTo>
                    <a:pt x="1587524" y="167377"/>
                  </a:lnTo>
                  <a:lnTo>
                    <a:pt x="1539184" y="173683"/>
                  </a:lnTo>
                  <a:lnTo>
                    <a:pt x="1494356" y="181154"/>
                  </a:lnTo>
                  <a:lnTo>
                    <a:pt x="1451089" y="189144"/>
                  </a:lnTo>
                  <a:lnTo>
                    <a:pt x="1408516" y="197363"/>
                  </a:lnTo>
                  <a:lnTo>
                    <a:pt x="1345176" y="211266"/>
                  </a:lnTo>
                  <a:lnTo>
                    <a:pt x="1303085" y="224936"/>
                  </a:lnTo>
                  <a:lnTo>
                    <a:pt x="1293261" y="231103"/>
                  </a:lnTo>
                  <a:lnTo>
                    <a:pt x="1290913" y="236615"/>
                  </a:lnTo>
                  <a:lnTo>
                    <a:pt x="1293550" y="241690"/>
                  </a:lnTo>
                  <a:lnTo>
                    <a:pt x="1302311" y="243672"/>
                  </a:lnTo>
                  <a:lnTo>
                    <a:pt x="1348101" y="239771"/>
                  </a:lnTo>
                  <a:lnTo>
                    <a:pt x="1408821" y="229745"/>
                  </a:lnTo>
                  <a:lnTo>
                    <a:pt x="1460227" y="221944"/>
                  </a:lnTo>
                  <a:lnTo>
                    <a:pt x="1519490" y="213809"/>
                  </a:lnTo>
                  <a:lnTo>
                    <a:pt x="1550980" y="209678"/>
                  </a:lnTo>
                  <a:lnTo>
                    <a:pt x="1584579" y="205524"/>
                  </a:lnTo>
                  <a:lnTo>
                    <a:pt x="1619584" y="201354"/>
                  </a:lnTo>
                  <a:lnTo>
                    <a:pt x="1655526" y="197174"/>
                  </a:lnTo>
                  <a:lnTo>
                    <a:pt x="1692093" y="194386"/>
                  </a:lnTo>
                  <a:lnTo>
                    <a:pt x="1729076" y="192529"/>
                  </a:lnTo>
                  <a:lnTo>
                    <a:pt x="1766337" y="191290"/>
                  </a:lnTo>
                  <a:lnTo>
                    <a:pt x="1805184" y="190464"/>
                  </a:lnTo>
                  <a:lnTo>
                    <a:pt x="1845088" y="189913"/>
                  </a:lnTo>
                  <a:lnTo>
                    <a:pt x="1885696" y="189546"/>
                  </a:lnTo>
                  <a:lnTo>
                    <a:pt x="1926775" y="190702"/>
                  </a:lnTo>
                  <a:lnTo>
                    <a:pt x="1968166" y="192873"/>
                  </a:lnTo>
                  <a:lnTo>
                    <a:pt x="2009767" y="195721"/>
                  </a:lnTo>
                  <a:lnTo>
                    <a:pt x="2052907" y="199021"/>
                  </a:lnTo>
                  <a:lnTo>
                    <a:pt x="2097074" y="202621"/>
                  </a:lnTo>
                  <a:lnTo>
                    <a:pt x="2141926" y="206422"/>
                  </a:lnTo>
                  <a:lnTo>
                    <a:pt x="2184432" y="210356"/>
                  </a:lnTo>
                  <a:lnTo>
                    <a:pt x="2225375" y="214380"/>
                  </a:lnTo>
                  <a:lnTo>
                    <a:pt x="2265276" y="218463"/>
                  </a:lnTo>
                  <a:lnTo>
                    <a:pt x="2304482" y="221185"/>
                  </a:lnTo>
                  <a:lnTo>
                    <a:pt x="2343225" y="222999"/>
                  </a:lnTo>
                  <a:lnTo>
                    <a:pt x="2381659" y="224209"/>
                  </a:lnTo>
                  <a:lnTo>
                    <a:pt x="2418486" y="227817"/>
                  </a:lnTo>
                  <a:lnTo>
                    <a:pt x="2454243" y="233023"/>
                  </a:lnTo>
                  <a:lnTo>
                    <a:pt x="2489285" y="239295"/>
                  </a:lnTo>
                  <a:lnTo>
                    <a:pt x="2550631" y="246265"/>
                  </a:lnTo>
                  <a:lnTo>
                    <a:pt x="2603107" y="250762"/>
                  </a:lnTo>
                  <a:lnTo>
                    <a:pt x="2652942" y="258368"/>
                  </a:lnTo>
                  <a:lnTo>
                    <a:pt x="2652565" y="257593"/>
                  </a:lnTo>
                  <a:lnTo>
                    <a:pt x="2605013" y="246284"/>
                  </a:lnTo>
                  <a:lnTo>
                    <a:pt x="2541614" y="241323"/>
                  </a:lnTo>
                  <a:lnTo>
                    <a:pt x="2490319" y="236428"/>
                  </a:lnTo>
                  <a:lnTo>
                    <a:pt x="2433439" y="232384"/>
                  </a:lnTo>
                  <a:lnTo>
                    <a:pt x="2370810" y="235256"/>
                  </a:lnTo>
                  <a:lnTo>
                    <a:pt x="2338422" y="236582"/>
                  </a:lnTo>
                  <a:lnTo>
                    <a:pt x="2305625" y="237466"/>
                  </a:lnTo>
                  <a:lnTo>
                    <a:pt x="2272556" y="238056"/>
                  </a:lnTo>
                  <a:lnTo>
                    <a:pt x="2239305" y="239849"/>
                  </a:lnTo>
                  <a:lnTo>
                    <a:pt x="2205933" y="242445"/>
                  </a:lnTo>
                  <a:lnTo>
                    <a:pt x="2172480" y="245577"/>
                  </a:lnTo>
                  <a:lnTo>
                    <a:pt x="2109165" y="252791"/>
                  </a:lnTo>
                  <a:lnTo>
                    <a:pt x="2049745" y="262067"/>
                  </a:lnTo>
                  <a:lnTo>
                    <a:pt x="1995324" y="275527"/>
                  </a:lnTo>
                  <a:lnTo>
                    <a:pt x="1937515" y="292161"/>
                  </a:lnTo>
                  <a:lnTo>
                    <a:pt x="1893775" y="305961"/>
                  </a:lnTo>
                  <a:lnTo>
                    <a:pt x="1890142" y="308929"/>
                  </a:lnTo>
                  <a:lnTo>
                    <a:pt x="1893323" y="310909"/>
                  </a:lnTo>
                  <a:lnTo>
                    <a:pt x="1938682" y="314085"/>
                  </a:lnTo>
                  <a:lnTo>
                    <a:pt x="1998699" y="307943"/>
                  </a:lnTo>
                  <a:lnTo>
                    <a:pt x="2052939" y="304787"/>
                  </a:lnTo>
                  <a:lnTo>
                    <a:pt x="2114394" y="303384"/>
                  </a:lnTo>
                  <a:lnTo>
                    <a:pt x="2146469" y="303010"/>
                  </a:lnTo>
                  <a:lnTo>
                    <a:pt x="2179057" y="302760"/>
                  </a:lnTo>
                  <a:lnTo>
                    <a:pt x="2213388" y="302594"/>
                  </a:lnTo>
                  <a:lnTo>
                    <a:pt x="2248881" y="302483"/>
                  </a:lnTo>
                  <a:lnTo>
                    <a:pt x="2285148" y="302409"/>
                  </a:lnTo>
                  <a:lnTo>
                    <a:pt x="2321932" y="303761"/>
                  </a:lnTo>
                  <a:lnTo>
                    <a:pt x="2359060" y="306062"/>
                  </a:lnTo>
                  <a:lnTo>
                    <a:pt x="2396417" y="308997"/>
                  </a:lnTo>
                  <a:lnTo>
                    <a:pt x="2431126" y="310954"/>
                  </a:lnTo>
                  <a:lnTo>
                    <a:pt x="2464070" y="312258"/>
                  </a:lnTo>
                  <a:lnTo>
                    <a:pt x="2526819" y="313707"/>
                  </a:lnTo>
                  <a:lnTo>
                    <a:pt x="2587388" y="314351"/>
                  </a:lnTo>
                  <a:lnTo>
                    <a:pt x="2639518" y="318373"/>
                  </a:lnTo>
                  <a:lnTo>
                    <a:pt x="2684630" y="323428"/>
                  </a:lnTo>
                  <a:lnTo>
                    <a:pt x="2741525" y="326274"/>
                  </a:lnTo>
                  <a:lnTo>
                    <a:pt x="2776653" y="326940"/>
                  </a:lnTo>
                  <a:lnTo>
                    <a:pt x="2784060" y="324316"/>
                  </a:lnTo>
                  <a:lnTo>
                    <a:pt x="2784796" y="319766"/>
                  </a:lnTo>
                  <a:lnTo>
                    <a:pt x="2781085" y="313931"/>
                  </a:lnTo>
                  <a:lnTo>
                    <a:pt x="2722328" y="299028"/>
                  </a:lnTo>
                  <a:lnTo>
                    <a:pt x="2672414" y="293821"/>
                  </a:lnTo>
                  <a:lnTo>
                    <a:pt x="2620816" y="290107"/>
                  </a:lnTo>
                  <a:lnTo>
                    <a:pt x="2565204" y="283787"/>
                  </a:lnTo>
                  <a:lnTo>
                    <a:pt x="2504071" y="283779"/>
                  </a:lnTo>
                  <a:lnTo>
                    <a:pt x="2440952" y="288445"/>
                  </a:lnTo>
                  <a:lnTo>
                    <a:pt x="2380219" y="295187"/>
                  </a:lnTo>
                  <a:lnTo>
                    <a:pt x="2320545" y="302852"/>
                  </a:lnTo>
                  <a:lnTo>
                    <a:pt x="2261342" y="310928"/>
                  </a:lnTo>
                  <a:lnTo>
                    <a:pt x="2202349" y="319186"/>
                  </a:lnTo>
                  <a:lnTo>
                    <a:pt x="2150919" y="327524"/>
                  </a:lnTo>
                  <a:lnTo>
                    <a:pt x="2090063" y="340093"/>
                  </a:lnTo>
                  <a:lnTo>
                    <a:pt x="2074224" y="344290"/>
                  </a:lnTo>
                  <a:lnTo>
                    <a:pt x="2073469" y="345687"/>
                  </a:lnTo>
                  <a:lnTo>
                    <a:pt x="2119249" y="339561"/>
                  </a:lnTo>
                  <a:lnTo>
                    <a:pt x="2168143" y="327710"/>
                  </a:lnTo>
                  <a:lnTo>
                    <a:pt x="2226289" y="316840"/>
                  </a:lnTo>
                  <a:lnTo>
                    <a:pt x="2257481" y="311980"/>
                  </a:lnTo>
                  <a:lnTo>
                    <a:pt x="2290882" y="307340"/>
                  </a:lnTo>
                  <a:lnTo>
                    <a:pt x="2325754" y="302846"/>
                  </a:lnTo>
                  <a:lnTo>
                    <a:pt x="2361608" y="298449"/>
                  </a:lnTo>
                  <a:lnTo>
                    <a:pt x="2399517" y="295518"/>
                  </a:lnTo>
                  <a:lnTo>
                    <a:pt x="2438795" y="293564"/>
                  </a:lnTo>
                  <a:lnTo>
                    <a:pt x="2478987" y="292261"/>
                  </a:lnTo>
                  <a:lnTo>
                    <a:pt x="2519787" y="291393"/>
                  </a:lnTo>
                  <a:lnTo>
                    <a:pt x="2560994" y="290814"/>
                  </a:lnTo>
                  <a:lnTo>
                    <a:pt x="2602471" y="290428"/>
                  </a:lnTo>
                  <a:lnTo>
                    <a:pt x="2642728" y="291571"/>
                  </a:lnTo>
                  <a:lnTo>
                    <a:pt x="2682171" y="293734"/>
                  </a:lnTo>
                  <a:lnTo>
                    <a:pt x="2721072" y="296577"/>
                  </a:lnTo>
                  <a:lnTo>
                    <a:pt x="2758211" y="298471"/>
                  </a:lnTo>
                  <a:lnTo>
                    <a:pt x="2794175" y="299735"/>
                  </a:lnTo>
                  <a:lnTo>
                    <a:pt x="2829356" y="300577"/>
                  </a:lnTo>
                  <a:lnTo>
                    <a:pt x="2890855" y="305248"/>
                  </a:lnTo>
                  <a:lnTo>
                    <a:pt x="2943399" y="310592"/>
                  </a:lnTo>
                  <a:lnTo>
                    <a:pt x="3003077" y="312200"/>
                  </a:lnTo>
                  <a:lnTo>
                    <a:pt x="3033893" y="307612"/>
                  </a:lnTo>
                  <a:lnTo>
                    <a:pt x="3039590" y="303027"/>
                  </a:lnTo>
                  <a:lnTo>
                    <a:pt x="3039186" y="297170"/>
                  </a:lnTo>
                  <a:lnTo>
                    <a:pt x="3034715" y="290463"/>
                  </a:lnTo>
                  <a:lnTo>
                    <a:pt x="3014807" y="279277"/>
                  </a:lnTo>
                  <a:lnTo>
                    <a:pt x="2964631" y="261370"/>
                  </a:lnTo>
                  <a:lnTo>
                    <a:pt x="2918764" y="247672"/>
                  </a:lnTo>
                  <a:lnTo>
                    <a:pt x="2865697" y="236915"/>
                  </a:lnTo>
                  <a:lnTo>
                    <a:pt x="2805697" y="223730"/>
                  </a:lnTo>
                  <a:lnTo>
                    <a:pt x="2774010" y="216293"/>
                  </a:lnTo>
                  <a:lnTo>
                    <a:pt x="2740280" y="209934"/>
                  </a:lnTo>
                  <a:lnTo>
                    <a:pt x="2705187" y="204294"/>
                  </a:lnTo>
                  <a:lnTo>
                    <a:pt x="2669187" y="199133"/>
                  </a:lnTo>
                  <a:lnTo>
                    <a:pt x="2631181" y="195693"/>
                  </a:lnTo>
                  <a:lnTo>
                    <a:pt x="2591837" y="193400"/>
                  </a:lnTo>
                  <a:lnTo>
                    <a:pt x="2551602" y="191871"/>
                  </a:lnTo>
                  <a:lnTo>
                    <a:pt x="2509372" y="192252"/>
                  </a:lnTo>
                  <a:lnTo>
                    <a:pt x="2465812" y="193906"/>
                  </a:lnTo>
                  <a:lnTo>
                    <a:pt x="2421365" y="196410"/>
                  </a:lnTo>
                  <a:lnTo>
                    <a:pt x="2376328" y="199480"/>
                  </a:lnTo>
                  <a:lnTo>
                    <a:pt x="2330896" y="202927"/>
                  </a:lnTo>
                  <a:lnTo>
                    <a:pt x="2285201" y="206626"/>
                  </a:lnTo>
                  <a:lnTo>
                    <a:pt x="2239331" y="213294"/>
                  </a:lnTo>
                  <a:lnTo>
                    <a:pt x="2193345" y="221940"/>
                  </a:lnTo>
                  <a:lnTo>
                    <a:pt x="2147280" y="231907"/>
                  </a:lnTo>
                  <a:lnTo>
                    <a:pt x="2102565" y="241352"/>
                  </a:lnTo>
                  <a:lnTo>
                    <a:pt x="2058748" y="250451"/>
                  </a:lnTo>
                  <a:lnTo>
                    <a:pt x="2015531" y="259317"/>
                  </a:lnTo>
                  <a:lnTo>
                    <a:pt x="1974114" y="269430"/>
                  </a:lnTo>
                  <a:lnTo>
                    <a:pt x="1933898" y="280374"/>
                  </a:lnTo>
                  <a:lnTo>
                    <a:pt x="1894481" y="291872"/>
                  </a:lnTo>
                  <a:lnTo>
                    <a:pt x="1859800" y="303739"/>
                  </a:lnTo>
                  <a:lnTo>
                    <a:pt x="1798855" y="328129"/>
                  </a:lnTo>
                  <a:lnTo>
                    <a:pt x="1743757" y="349240"/>
                  </a:lnTo>
                  <a:lnTo>
                    <a:pt x="1695458" y="366560"/>
                  </a:lnTo>
                  <a:lnTo>
                    <a:pt x="1659986" y="378925"/>
                  </a:lnTo>
                  <a:lnTo>
                    <a:pt x="1655849" y="382783"/>
                  </a:lnTo>
                  <a:lnTo>
                    <a:pt x="1660094" y="385356"/>
                  </a:lnTo>
                  <a:lnTo>
                    <a:pt x="1683486" y="386813"/>
                  </a:lnTo>
                  <a:lnTo>
                    <a:pt x="1737428" y="378358"/>
                  </a:lnTo>
                  <a:lnTo>
                    <a:pt x="1782284" y="365962"/>
                  </a:lnTo>
                  <a:lnTo>
                    <a:pt x="1837702" y="354850"/>
                  </a:lnTo>
                  <a:lnTo>
                    <a:pt x="1901083" y="343842"/>
                  </a:lnTo>
                  <a:lnTo>
                    <a:pt x="1935632" y="336985"/>
                  </a:lnTo>
                  <a:lnTo>
                    <a:pt x="1971270" y="329612"/>
                  </a:lnTo>
                  <a:lnTo>
                    <a:pt x="2009035" y="323296"/>
                  </a:lnTo>
                  <a:lnTo>
                    <a:pt x="2048218" y="317685"/>
                  </a:lnTo>
                  <a:lnTo>
                    <a:pt x="2088345" y="312544"/>
                  </a:lnTo>
                  <a:lnTo>
                    <a:pt x="2129103" y="309117"/>
                  </a:lnTo>
                  <a:lnTo>
                    <a:pt x="2170281" y="306831"/>
                  </a:lnTo>
                  <a:lnTo>
                    <a:pt x="2211740" y="305308"/>
                  </a:lnTo>
                  <a:lnTo>
                    <a:pt x="2253384" y="302892"/>
                  </a:lnTo>
                  <a:lnTo>
                    <a:pt x="2295153" y="299881"/>
                  </a:lnTo>
                  <a:lnTo>
                    <a:pt x="2337006" y="296472"/>
                  </a:lnTo>
                  <a:lnTo>
                    <a:pt x="2378913" y="295601"/>
                  </a:lnTo>
                  <a:lnTo>
                    <a:pt x="2420858" y="296420"/>
                  </a:lnTo>
                  <a:lnTo>
                    <a:pt x="2462827" y="298368"/>
                  </a:lnTo>
                  <a:lnTo>
                    <a:pt x="2504812" y="301066"/>
                  </a:lnTo>
                  <a:lnTo>
                    <a:pt x="2546808" y="304266"/>
                  </a:lnTo>
                  <a:lnTo>
                    <a:pt x="2588812" y="307800"/>
                  </a:lnTo>
                  <a:lnTo>
                    <a:pt x="2629420" y="311556"/>
                  </a:lnTo>
                  <a:lnTo>
                    <a:pt x="2669097" y="315461"/>
                  </a:lnTo>
                  <a:lnTo>
                    <a:pt x="2708154" y="319465"/>
                  </a:lnTo>
                  <a:lnTo>
                    <a:pt x="2745397" y="323535"/>
                  </a:lnTo>
                  <a:lnTo>
                    <a:pt x="2781431" y="327648"/>
                  </a:lnTo>
                  <a:lnTo>
                    <a:pt x="2816658" y="331791"/>
                  </a:lnTo>
                  <a:lnTo>
                    <a:pt x="2878209" y="336395"/>
                  </a:lnTo>
                  <a:lnTo>
                    <a:pt x="2929375" y="339841"/>
                  </a:lnTo>
                  <a:lnTo>
                    <a:pt x="2981804" y="346855"/>
                  </a:lnTo>
                  <a:lnTo>
                    <a:pt x="3010432" y="344023"/>
                  </a:lnTo>
                  <a:lnTo>
                    <a:pt x="3012744" y="339907"/>
                  </a:lnTo>
                  <a:lnTo>
                    <a:pt x="3007283" y="334361"/>
                  </a:lnTo>
                  <a:lnTo>
                    <a:pt x="2948199" y="305334"/>
                  </a:lnTo>
                  <a:lnTo>
                    <a:pt x="2905858" y="289154"/>
                  </a:lnTo>
                  <a:lnTo>
                    <a:pt x="2856227" y="272626"/>
                  </a:lnTo>
                  <a:lnTo>
                    <a:pt x="2796819" y="255942"/>
                  </a:lnTo>
                  <a:lnTo>
                    <a:pt x="2762488" y="248973"/>
                  </a:lnTo>
                  <a:lnTo>
                    <a:pt x="2725596" y="242925"/>
                  </a:lnTo>
                  <a:lnTo>
                    <a:pt x="2686994" y="237493"/>
                  </a:lnTo>
                  <a:lnTo>
                    <a:pt x="2648655" y="232471"/>
                  </a:lnTo>
                  <a:lnTo>
                    <a:pt x="2610490" y="227723"/>
                  </a:lnTo>
                  <a:lnTo>
                    <a:pt x="2572441" y="223156"/>
                  </a:lnTo>
                  <a:lnTo>
                    <a:pt x="2531668" y="218711"/>
                  </a:lnTo>
                  <a:lnTo>
                    <a:pt x="2489080" y="214347"/>
                  </a:lnTo>
                  <a:lnTo>
                    <a:pt x="2445281" y="210037"/>
                  </a:lnTo>
                  <a:lnTo>
                    <a:pt x="2400675" y="208565"/>
                  </a:lnTo>
                  <a:lnTo>
                    <a:pt x="2355531" y="208984"/>
                  </a:lnTo>
                  <a:lnTo>
                    <a:pt x="2310028" y="210664"/>
                  </a:lnTo>
                  <a:lnTo>
                    <a:pt x="2264286" y="213184"/>
                  </a:lnTo>
                  <a:lnTo>
                    <a:pt x="2218385" y="216265"/>
                  </a:lnTo>
                  <a:lnTo>
                    <a:pt x="2172378" y="219720"/>
                  </a:lnTo>
                  <a:lnTo>
                    <a:pt x="2127700" y="224824"/>
                  </a:lnTo>
                  <a:lnTo>
                    <a:pt x="2083909" y="231028"/>
                  </a:lnTo>
                  <a:lnTo>
                    <a:pt x="2040708" y="237965"/>
                  </a:lnTo>
                  <a:lnTo>
                    <a:pt x="2000704" y="243991"/>
                  </a:lnTo>
                  <a:lnTo>
                    <a:pt x="1962829" y="249408"/>
                  </a:lnTo>
                  <a:lnTo>
                    <a:pt x="1926374" y="254421"/>
                  </a:lnTo>
                  <a:lnTo>
                    <a:pt x="1863459" y="263725"/>
                  </a:lnTo>
                  <a:lnTo>
                    <a:pt x="1810286" y="272528"/>
                  </a:lnTo>
                  <a:lnTo>
                    <a:pt x="1750254" y="285359"/>
                  </a:lnTo>
                  <a:lnTo>
                    <a:pt x="1719355" y="293816"/>
                  </a:lnTo>
                  <a:lnTo>
                    <a:pt x="1716438" y="296631"/>
                  </a:lnTo>
                  <a:lnTo>
                    <a:pt x="1721496" y="298507"/>
                  </a:lnTo>
                  <a:lnTo>
                    <a:pt x="1731871" y="299759"/>
                  </a:lnTo>
                  <a:lnTo>
                    <a:pt x="1791578" y="283041"/>
                  </a:lnTo>
                  <a:lnTo>
                    <a:pt x="1834363" y="273643"/>
                  </a:lnTo>
                  <a:lnTo>
                    <a:pt x="1885126" y="261064"/>
                  </a:lnTo>
                  <a:lnTo>
                    <a:pt x="1941768" y="247536"/>
                  </a:lnTo>
                  <a:lnTo>
                    <a:pt x="2004292" y="236855"/>
                  </a:lnTo>
                  <a:lnTo>
                    <a:pt x="2038053" y="232045"/>
                  </a:lnTo>
                  <a:lnTo>
                    <a:pt x="2073165" y="227439"/>
                  </a:lnTo>
                  <a:lnTo>
                    <a:pt x="2109179" y="222967"/>
                  </a:lnTo>
                  <a:lnTo>
                    <a:pt x="2145794" y="218585"/>
                  </a:lnTo>
                  <a:lnTo>
                    <a:pt x="2182809" y="214263"/>
                  </a:lnTo>
                  <a:lnTo>
                    <a:pt x="2220091" y="209981"/>
                  </a:lnTo>
                  <a:lnTo>
                    <a:pt x="2257551" y="205726"/>
                  </a:lnTo>
                  <a:lnTo>
                    <a:pt x="2295130" y="201489"/>
                  </a:lnTo>
                  <a:lnTo>
                    <a:pt x="2332789" y="197263"/>
                  </a:lnTo>
                  <a:lnTo>
                    <a:pt x="2370499" y="194446"/>
                  </a:lnTo>
                  <a:lnTo>
                    <a:pt x="2408246" y="192569"/>
                  </a:lnTo>
                  <a:lnTo>
                    <a:pt x="2446015" y="191316"/>
                  </a:lnTo>
                  <a:lnTo>
                    <a:pt x="2480999" y="189081"/>
                  </a:lnTo>
                  <a:lnTo>
                    <a:pt x="2514126" y="186190"/>
                  </a:lnTo>
                  <a:lnTo>
                    <a:pt x="2577078" y="180644"/>
                  </a:lnTo>
                  <a:lnTo>
                    <a:pt x="2637738" y="178179"/>
                  </a:lnTo>
                  <a:lnTo>
                    <a:pt x="2686173" y="173348"/>
                  </a:lnTo>
                  <a:lnTo>
                    <a:pt x="2748674" y="166490"/>
                  </a:lnTo>
                  <a:lnTo>
                    <a:pt x="2779364" y="163484"/>
                  </a:lnTo>
                  <a:lnTo>
                    <a:pt x="2781665" y="160722"/>
                  </a:lnTo>
                  <a:lnTo>
                    <a:pt x="2778998" y="157480"/>
                  </a:lnTo>
                  <a:lnTo>
                    <a:pt x="2748477" y="146225"/>
                  </a:lnTo>
                  <a:lnTo>
                    <a:pt x="2697259" y="140712"/>
                  </a:lnTo>
                  <a:lnTo>
                    <a:pt x="2650534" y="139422"/>
                  </a:lnTo>
                  <a:lnTo>
                    <a:pt x="2597086" y="138849"/>
                  </a:lnTo>
                  <a:lnTo>
                    <a:pt x="2540651" y="138594"/>
                  </a:lnTo>
                  <a:lnTo>
                    <a:pt x="2509074" y="139927"/>
                  </a:lnTo>
                  <a:lnTo>
                    <a:pt x="2475418" y="142216"/>
                  </a:lnTo>
                  <a:lnTo>
                    <a:pt x="2440375" y="145143"/>
                  </a:lnTo>
                  <a:lnTo>
                    <a:pt x="2405808" y="149895"/>
                  </a:lnTo>
                  <a:lnTo>
                    <a:pt x="2371558" y="155865"/>
                  </a:lnTo>
                  <a:lnTo>
                    <a:pt x="2337520" y="162645"/>
                  </a:lnTo>
                  <a:lnTo>
                    <a:pt x="2302223" y="169967"/>
                  </a:lnTo>
                  <a:lnTo>
                    <a:pt x="2266086" y="177649"/>
                  </a:lnTo>
                  <a:lnTo>
                    <a:pt x="2229389" y="185572"/>
                  </a:lnTo>
                  <a:lnTo>
                    <a:pt x="2192319" y="195056"/>
                  </a:lnTo>
                  <a:lnTo>
                    <a:pt x="2155000" y="205580"/>
                  </a:lnTo>
                  <a:lnTo>
                    <a:pt x="2117516" y="216798"/>
                  </a:lnTo>
                  <a:lnTo>
                    <a:pt x="2079920" y="228479"/>
                  </a:lnTo>
                  <a:lnTo>
                    <a:pt x="2042251" y="240467"/>
                  </a:lnTo>
                  <a:lnTo>
                    <a:pt x="2004533" y="252662"/>
                  </a:lnTo>
                  <a:lnTo>
                    <a:pt x="1969584" y="264993"/>
                  </a:lnTo>
                  <a:lnTo>
                    <a:pt x="1936480" y="277416"/>
                  </a:lnTo>
                  <a:lnTo>
                    <a:pt x="1876354" y="301023"/>
                  </a:lnTo>
                  <a:lnTo>
                    <a:pt x="1826288" y="320853"/>
                  </a:lnTo>
                  <a:lnTo>
                    <a:pt x="1772114" y="341073"/>
                  </a:lnTo>
                  <a:lnTo>
                    <a:pt x="1768417" y="340741"/>
                  </a:lnTo>
                  <a:lnTo>
                    <a:pt x="1782985" y="329168"/>
                  </a:lnTo>
                  <a:lnTo>
                    <a:pt x="1837250" y="305721"/>
                  </a:lnTo>
                  <a:lnTo>
                    <a:pt x="1886409" y="289326"/>
                  </a:lnTo>
                  <a:lnTo>
                    <a:pt x="1940938" y="271301"/>
                  </a:lnTo>
                  <a:lnTo>
                    <a:pt x="1997854" y="249284"/>
                  </a:lnTo>
                  <a:lnTo>
                    <a:pt x="2029559" y="238931"/>
                  </a:lnTo>
                  <a:lnTo>
                    <a:pt x="2063301" y="229228"/>
                  </a:lnTo>
                  <a:lnTo>
                    <a:pt x="2098401" y="219958"/>
                  </a:lnTo>
                  <a:lnTo>
                    <a:pt x="2133006" y="210977"/>
                  </a:lnTo>
                  <a:lnTo>
                    <a:pt x="2167280" y="202188"/>
                  </a:lnTo>
                  <a:lnTo>
                    <a:pt x="2201335" y="193527"/>
                  </a:lnTo>
                  <a:lnTo>
                    <a:pt x="2236644" y="186353"/>
                  </a:lnTo>
                  <a:lnTo>
                    <a:pt x="2272788" y="180170"/>
                  </a:lnTo>
                  <a:lnTo>
                    <a:pt x="2309490" y="174647"/>
                  </a:lnTo>
                  <a:lnTo>
                    <a:pt x="2345163" y="169565"/>
                  </a:lnTo>
                  <a:lnTo>
                    <a:pt x="2380150" y="164776"/>
                  </a:lnTo>
                  <a:lnTo>
                    <a:pt x="2414679" y="160182"/>
                  </a:lnTo>
                  <a:lnTo>
                    <a:pt x="2475454" y="151344"/>
                  </a:lnTo>
                  <a:lnTo>
                    <a:pt x="2530478" y="144148"/>
                  </a:lnTo>
                  <a:lnTo>
                    <a:pt x="2582945" y="140949"/>
                  </a:lnTo>
                  <a:lnTo>
                    <a:pt x="2646346" y="132457"/>
                  </a:lnTo>
                  <a:lnTo>
                    <a:pt x="2693921" y="114378"/>
                  </a:lnTo>
                  <a:lnTo>
                    <a:pt x="2700893" y="106976"/>
                  </a:lnTo>
                  <a:lnTo>
                    <a:pt x="2702740" y="99239"/>
                  </a:lnTo>
                  <a:lnTo>
                    <a:pt x="2701170" y="91281"/>
                  </a:lnTo>
                  <a:lnTo>
                    <a:pt x="2669546" y="78703"/>
                  </a:lnTo>
                  <a:lnTo>
                    <a:pt x="2620943" y="69845"/>
                  </a:lnTo>
                  <a:lnTo>
                    <a:pt x="2571329" y="65907"/>
                  </a:lnTo>
                  <a:lnTo>
                    <a:pt x="2517532" y="67892"/>
                  </a:lnTo>
                  <a:lnTo>
                    <a:pt x="2459540" y="72043"/>
                  </a:lnTo>
                  <a:lnTo>
                    <a:pt x="2396416" y="73887"/>
                  </a:lnTo>
                  <a:lnTo>
                    <a:pt x="2363897" y="77181"/>
                  </a:lnTo>
                  <a:lnTo>
                    <a:pt x="2331012" y="82177"/>
                  </a:lnTo>
                  <a:lnTo>
                    <a:pt x="2297884" y="88309"/>
                  </a:lnTo>
                  <a:lnTo>
                    <a:pt x="2264594" y="93798"/>
                  </a:lnTo>
                  <a:lnTo>
                    <a:pt x="2231196" y="98858"/>
                  </a:lnTo>
                  <a:lnTo>
                    <a:pt x="2197725" y="103632"/>
                  </a:lnTo>
                  <a:lnTo>
                    <a:pt x="2164207" y="111016"/>
                  </a:lnTo>
                  <a:lnTo>
                    <a:pt x="2130656" y="120141"/>
                  </a:lnTo>
                  <a:lnTo>
                    <a:pt x="2097085" y="130426"/>
                  </a:lnTo>
                  <a:lnTo>
                    <a:pt x="2063499" y="141484"/>
                  </a:lnTo>
                  <a:lnTo>
                    <a:pt x="2029903" y="153059"/>
                  </a:lnTo>
                  <a:lnTo>
                    <a:pt x="1996301" y="164976"/>
                  </a:lnTo>
                  <a:lnTo>
                    <a:pt x="1932821" y="185689"/>
                  </a:lnTo>
                  <a:lnTo>
                    <a:pt x="1874728" y="204231"/>
                  </a:lnTo>
                  <a:lnTo>
                    <a:pt x="1825565" y="221810"/>
                  </a:lnTo>
                  <a:lnTo>
                    <a:pt x="1765208" y="247455"/>
                  </a:lnTo>
                  <a:lnTo>
                    <a:pt x="1725226" y="272795"/>
                  </a:lnTo>
                  <a:lnTo>
                    <a:pt x="1721752" y="279816"/>
                  </a:lnTo>
                  <a:lnTo>
                    <a:pt x="1723638" y="285897"/>
                  </a:lnTo>
                  <a:lnTo>
                    <a:pt x="1729097" y="291352"/>
                  </a:lnTo>
                  <a:lnTo>
                    <a:pt x="1738339" y="293588"/>
                  </a:lnTo>
                  <a:lnTo>
                    <a:pt x="1793426" y="287112"/>
                  </a:lnTo>
                  <a:lnTo>
                    <a:pt x="1849215" y="276297"/>
                  </a:lnTo>
                  <a:lnTo>
                    <a:pt x="1896395" y="266911"/>
                  </a:lnTo>
                  <a:lnTo>
                    <a:pt x="1950045" y="253403"/>
                  </a:lnTo>
                  <a:lnTo>
                    <a:pt x="2006570" y="241797"/>
                  </a:lnTo>
                  <a:lnTo>
                    <a:pt x="2065774" y="231969"/>
                  </a:lnTo>
                  <a:lnTo>
                    <a:pt x="2097248" y="227388"/>
                  </a:lnTo>
                  <a:lnTo>
                    <a:pt x="2129436" y="222933"/>
                  </a:lnTo>
                  <a:lnTo>
                    <a:pt x="2162100" y="219963"/>
                  </a:lnTo>
                  <a:lnTo>
                    <a:pt x="2195080" y="217983"/>
                  </a:lnTo>
                  <a:lnTo>
                    <a:pt x="2228272" y="216663"/>
                  </a:lnTo>
                  <a:lnTo>
                    <a:pt x="2263005" y="214383"/>
                  </a:lnTo>
                  <a:lnTo>
                    <a:pt x="2298766" y="211462"/>
                  </a:lnTo>
                  <a:lnTo>
                    <a:pt x="2335212" y="208114"/>
                  </a:lnTo>
                  <a:lnTo>
                    <a:pt x="2370715" y="205882"/>
                  </a:lnTo>
                  <a:lnTo>
                    <a:pt x="2405588" y="204394"/>
                  </a:lnTo>
                  <a:lnTo>
                    <a:pt x="2440041" y="203402"/>
                  </a:lnTo>
                  <a:lnTo>
                    <a:pt x="2475616" y="202740"/>
                  </a:lnTo>
                  <a:lnTo>
                    <a:pt x="2511937" y="202299"/>
                  </a:lnTo>
                  <a:lnTo>
                    <a:pt x="2548757" y="202006"/>
                  </a:lnTo>
                  <a:lnTo>
                    <a:pt x="2584509" y="203210"/>
                  </a:lnTo>
                  <a:lnTo>
                    <a:pt x="2619548" y="205414"/>
                  </a:lnTo>
                  <a:lnTo>
                    <a:pt x="2654113" y="208284"/>
                  </a:lnTo>
                  <a:lnTo>
                    <a:pt x="2688360" y="210197"/>
                  </a:lnTo>
                  <a:lnTo>
                    <a:pt x="2722397" y="211472"/>
                  </a:lnTo>
                  <a:lnTo>
                    <a:pt x="2756293" y="212323"/>
                  </a:lnTo>
                  <a:lnTo>
                    <a:pt x="2790095" y="212890"/>
                  </a:lnTo>
                  <a:lnTo>
                    <a:pt x="2823835" y="213268"/>
                  </a:lnTo>
                  <a:lnTo>
                    <a:pt x="2857533" y="213520"/>
                  </a:lnTo>
                  <a:lnTo>
                    <a:pt x="2891203" y="215088"/>
                  </a:lnTo>
                  <a:lnTo>
                    <a:pt x="2924854" y="217534"/>
                  </a:lnTo>
                  <a:lnTo>
                    <a:pt x="2958494" y="220566"/>
                  </a:lnTo>
                  <a:lnTo>
                    <a:pt x="2993525" y="222587"/>
                  </a:lnTo>
                  <a:lnTo>
                    <a:pt x="3029485" y="223934"/>
                  </a:lnTo>
                  <a:lnTo>
                    <a:pt x="3066064" y="224832"/>
                  </a:lnTo>
                  <a:lnTo>
                    <a:pt x="3101654" y="226832"/>
                  </a:lnTo>
                  <a:lnTo>
                    <a:pt x="3136586" y="229566"/>
                  </a:lnTo>
                  <a:lnTo>
                    <a:pt x="3171079" y="232788"/>
                  </a:lnTo>
                  <a:lnTo>
                    <a:pt x="3205279" y="234937"/>
                  </a:lnTo>
                  <a:lnTo>
                    <a:pt x="3239284" y="236369"/>
                  </a:lnTo>
                  <a:lnTo>
                    <a:pt x="3273159" y="237324"/>
                  </a:lnTo>
                  <a:lnTo>
                    <a:pt x="3306947" y="237961"/>
                  </a:lnTo>
                  <a:lnTo>
                    <a:pt x="3340678" y="238386"/>
                  </a:lnTo>
                  <a:lnTo>
                    <a:pt x="3374369" y="238668"/>
                  </a:lnTo>
                  <a:lnTo>
                    <a:pt x="3408035" y="240258"/>
                  </a:lnTo>
                  <a:lnTo>
                    <a:pt x="3441684" y="242718"/>
                  </a:lnTo>
                  <a:lnTo>
                    <a:pt x="3475321" y="245758"/>
                  </a:lnTo>
                  <a:lnTo>
                    <a:pt x="3510352" y="247785"/>
                  </a:lnTo>
                  <a:lnTo>
                    <a:pt x="3546311" y="249137"/>
                  </a:lnTo>
                  <a:lnTo>
                    <a:pt x="3582889" y="250038"/>
                  </a:lnTo>
                  <a:lnTo>
                    <a:pt x="3618479" y="252039"/>
                  </a:lnTo>
                  <a:lnTo>
                    <a:pt x="3653411" y="254774"/>
                  </a:lnTo>
                  <a:lnTo>
                    <a:pt x="3687904" y="257998"/>
                  </a:lnTo>
                  <a:lnTo>
                    <a:pt x="3722103" y="261547"/>
                  </a:lnTo>
                  <a:lnTo>
                    <a:pt x="3756108" y="265315"/>
                  </a:lnTo>
                  <a:lnTo>
                    <a:pt x="3789983" y="269226"/>
                  </a:lnTo>
                  <a:lnTo>
                    <a:pt x="3825171" y="273235"/>
                  </a:lnTo>
                  <a:lnTo>
                    <a:pt x="3861236" y="277308"/>
                  </a:lnTo>
                  <a:lnTo>
                    <a:pt x="3897885" y="281424"/>
                  </a:lnTo>
                  <a:lnTo>
                    <a:pt x="3933521" y="285569"/>
                  </a:lnTo>
                  <a:lnTo>
                    <a:pt x="3968484" y="289732"/>
                  </a:lnTo>
                  <a:lnTo>
                    <a:pt x="4002999" y="293909"/>
                  </a:lnTo>
                  <a:lnTo>
                    <a:pt x="4038613" y="298094"/>
                  </a:lnTo>
                  <a:lnTo>
                    <a:pt x="4074961" y="302284"/>
                  </a:lnTo>
                  <a:lnTo>
                    <a:pt x="4111799" y="306478"/>
                  </a:lnTo>
                  <a:lnTo>
                    <a:pt x="4147562" y="312076"/>
                  </a:lnTo>
                  <a:lnTo>
                    <a:pt x="4182609" y="318608"/>
                  </a:lnTo>
                  <a:lnTo>
                    <a:pt x="4217179" y="325765"/>
                  </a:lnTo>
                  <a:lnTo>
                    <a:pt x="4251430" y="331936"/>
                  </a:lnTo>
                  <a:lnTo>
                    <a:pt x="4285470" y="337451"/>
                  </a:lnTo>
                  <a:lnTo>
                    <a:pt x="4319367" y="342528"/>
                  </a:lnTo>
                  <a:lnTo>
                    <a:pt x="4351770" y="348714"/>
                  </a:lnTo>
                  <a:lnTo>
                    <a:pt x="4413917" y="363058"/>
                  </a:lnTo>
                  <a:lnTo>
                    <a:pt x="4474219" y="378770"/>
                  </a:lnTo>
                  <a:lnTo>
                    <a:pt x="4532300" y="393690"/>
                  </a:lnTo>
                  <a:lnTo>
                    <a:pt x="4586126" y="404990"/>
                  </a:lnTo>
                  <a:lnTo>
                    <a:pt x="4638061" y="418416"/>
                  </a:lnTo>
                  <a:lnTo>
                    <a:pt x="4687754" y="433721"/>
                  </a:lnTo>
                  <a:lnTo>
                    <a:pt x="4733183" y="449859"/>
                  </a:lnTo>
                  <a:lnTo>
                    <a:pt x="4791440" y="474694"/>
                  </a:lnTo>
                  <a:lnTo>
                    <a:pt x="4850875" y="493102"/>
                  </a:lnTo>
                  <a:lnTo>
                    <a:pt x="4858774" y="498118"/>
                  </a:lnTo>
                  <a:lnTo>
                    <a:pt x="4858438" y="502863"/>
                  </a:lnTo>
                  <a:lnTo>
                    <a:pt x="4852611" y="507427"/>
                  </a:lnTo>
                  <a:lnTo>
                    <a:pt x="4831198" y="508763"/>
                  </a:lnTo>
                  <a:lnTo>
                    <a:pt x="4783909" y="501640"/>
                  </a:lnTo>
                  <a:lnTo>
                    <a:pt x="4742771" y="494519"/>
                  </a:lnTo>
                  <a:lnTo>
                    <a:pt x="4691807" y="486686"/>
                  </a:lnTo>
                  <a:lnTo>
                    <a:pt x="4636475" y="482270"/>
                  </a:lnTo>
                  <a:lnTo>
                    <a:pt x="4577802" y="478907"/>
                  </a:lnTo>
                  <a:lnTo>
                    <a:pt x="4514376" y="472743"/>
                  </a:lnTo>
                  <a:lnTo>
                    <a:pt x="4480375" y="470540"/>
                  </a:lnTo>
                  <a:lnTo>
                    <a:pt x="4445102" y="469071"/>
                  </a:lnTo>
                  <a:lnTo>
                    <a:pt x="4408982" y="468091"/>
                  </a:lnTo>
                  <a:lnTo>
                    <a:pt x="4372295" y="467438"/>
                  </a:lnTo>
                  <a:lnTo>
                    <a:pt x="4335233" y="467003"/>
                  </a:lnTo>
                  <a:lnTo>
                    <a:pt x="4297919" y="466713"/>
                  </a:lnTo>
                  <a:lnTo>
                    <a:pt x="4259036" y="466519"/>
                  </a:lnTo>
                  <a:lnTo>
                    <a:pt x="4219109" y="466391"/>
                  </a:lnTo>
                  <a:lnTo>
                    <a:pt x="4178485" y="466305"/>
                  </a:lnTo>
                  <a:lnTo>
                    <a:pt x="4138797" y="466247"/>
                  </a:lnTo>
                  <a:lnTo>
                    <a:pt x="4099732" y="466208"/>
                  </a:lnTo>
                  <a:lnTo>
                    <a:pt x="4061084" y="466183"/>
                  </a:lnTo>
                  <a:lnTo>
                    <a:pt x="4022713" y="467567"/>
                  </a:lnTo>
                  <a:lnTo>
                    <a:pt x="3984527" y="469890"/>
                  </a:lnTo>
                  <a:lnTo>
                    <a:pt x="3946463" y="472839"/>
                  </a:lnTo>
                  <a:lnTo>
                    <a:pt x="3909883" y="476206"/>
                  </a:lnTo>
                  <a:lnTo>
                    <a:pt x="3874292" y="479851"/>
                  </a:lnTo>
                  <a:lnTo>
                    <a:pt x="3839360" y="483682"/>
                  </a:lnTo>
                  <a:lnTo>
                    <a:pt x="3804866" y="486236"/>
                  </a:lnTo>
                  <a:lnTo>
                    <a:pt x="3770666" y="487938"/>
                  </a:lnTo>
                  <a:lnTo>
                    <a:pt x="3736661" y="489073"/>
                  </a:lnTo>
                  <a:lnTo>
                    <a:pt x="3680203" y="490335"/>
                  </a:lnTo>
                  <a:lnTo>
                    <a:pt x="3633168" y="492296"/>
                  </a:lnTo>
                  <a:lnTo>
                    <a:pt x="3589197" y="498473"/>
                  </a:lnTo>
                  <a:lnTo>
                    <a:pt x="3646265" y="489431"/>
                  </a:lnTo>
                  <a:lnTo>
                    <a:pt x="3697918" y="482090"/>
                  </a:lnTo>
                  <a:lnTo>
                    <a:pt x="3758224" y="474158"/>
                  </a:lnTo>
                  <a:lnTo>
                    <a:pt x="3792794" y="470082"/>
                  </a:lnTo>
                  <a:lnTo>
                    <a:pt x="3829847" y="465965"/>
                  </a:lnTo>
                  <a:lnTo>
                    <a:pt x="3868555" y="461819"/>
                  </a:lnTo>
                  <a:lnTo>
                    <a:pt x="3909767" y="459055"/>
                  </a:lnTo>
                  <a:lnTo>
                    <a:pt x="3952648" y="457212"/>
                  </a:lnTo>
                  <a:lnTo>
                    <a:pt x="3996642" y="455984"/>
                  </a:lnTo>
                  <a:lnTo>
                    <a:pt x="4041378" y="456566"/>
                  </a:lnTo>
                  <a:lnTo>
                    <a:pt x="4086609" y="458354"/>
                  </a:lnTo>
                  <a:lnTo>
                    <a:pt x="4132170" y="460947"/>
                  </a:lnTo>
                  <a:lnTo>
                    <a:pt x="4179351" y="462675"/>
                  </a:lnTo>
                  <a:lnTo>
                    <a:pt x="4227612" y="463827"/>
                  </a:lnTo>
                  <a:lnTo>
                    <a:pt x="4276594" y="464596"/>
                  </a:lnTo>
                  <a:lnTo>
                    <a:pt x="4323253" y="466508"/>
                  </a:lnTo>
                  <a:lnTo>
                    <a:pt x="4368367" y="469185"/>
                  </a:lnTo>
                  <a:lnTo>
                    <a:pt x="4412448" y="472369"/>
                  </a:lnTo>
                  <a:lnTo>
                    <a:pt x="4457242" y="475892"/>
                  </a:lnTo>
                  <a:lnTo>
                    <a:pt x="4502512" y="479643"/>
                  </a:lnTo>
                  <a:lnTo>
                    <a:pt x="4548098" y="483543"/>
                  </a:lnTo>
                  <a:lnTo>
                    <a:pt x="4591094" y="486143"/>
                  </a:lnTo>
                  <a:lnTo>
                    <a:pt x="4632364" y="487876"/>
                  </a:lnTo>
                  <a:lnTo>
                    <a:pt x="4672483" y="489032"/>
                  </a:lnTo>
                  <a:lnTo>
                    <a:pt x="4710434" y="491203"/>
                  </a:lnTo>
                  <a:lnTo>
                    <a:pt x="4746939" y="494051"/>
                  </a:lnTo>
                  <a:lnTo>
                    <a:pt x="4782480" y="497350"/>
                  </a:lnTo>
                  <a:lnTo>
                    <a:pt x="4815979" y="499550"/>
                  </a:lnTo>
                  <a:lnTo>
                    <a:pt x="4879344" y="501994"/>
                  </a:lnTo>
                  <a:lnTo>
                    <a:pt x="4936452" y="503080"/>
                  </a:lnTo>
                  <a:lnTo>
                    <a:pt x="4988445" y="502162"/>
                  </a:lnTo>
                  <a:lnTo>
                    <a:pt x="5034897" y="497086"/>
                  </a:lnTo>
                  <a:lnTo>
                    <a:pt x="5087037" y="479661"/>
                  </a:lnTo>
                  <a:lnTo>
                    <a:pt x="5108128" y="460941"/>
                  </a:lnTo>
                  <a:lnTo>
                    <a:pt x="5115714" y="450066"/>
                  </a:lnTo>
                  <a:lnTo>
                    <a:pt x="5115168" y="435813"/>
                  </a:lnTo>
                  <a:lnTo>
                    <a:pt x="5099622" y="401302"/>
                  </a:lnTo>
                  <a:lnTo>
                    <a:pt x="5052680" y="355884"/>
                  </a:lnTo>
                  <a:lnTo>
                    <a:pt x="5010690" y="332630"/>
                  </a:lnTo>
                  <a:lnTo>
                    <a:pt x="4962614" y="311557"/>
                  </a:lnTo>
                  <a:lnTo>
                    <a:pt x="4908567" y="288185"/>
                  </a:lnTo>
                  <a:lnTo>
                    <a:pt x="4877627" y="278871"/>
                  </a:lnTo>
                  <a:lnTo>
                    <a:pt x="4844395" y="271261"/>
                  </a:lnTo>
                  <a:lnTo>
                    <a:pt x="4809635" y="264787"/>
                  </a:lnTo>
                  <a:lnTo>
                    <a:pt x="4772456" y="257670"/>
                  </a:lnTo>
                  <a:lnTo>
                    <a:pt x="4733663" y="250124"/>
                  </a:lnTo>
                  <a:lnTo>
                    <a:pt x="4693795" y="242292"/>
                  </a:lnTo>
                  <a:lnTo>
                    <a:pt x="4653211" y="237071"/>
                  </a:lnTo>
                  <a:lnTo>
                    <a:pt x="4612148" y="233590"/>
                  </a:lnTo>
                  <a:lnTo>
                    <a:pt x="4570768" y="231270"/>
                  </a:lnTo>
                  <a:lnTo>
                    <a:pt x="4526373" y="229723"/>
                  </a:lnTo>
                  <a:lnTo>
                    <a:pt x="4479969" y="228691"/>
                  </a:lnTo>
                  <a:lnTo>
                    <a:pt x="4432226" y="228004"/>
                  </a:lnTo>
                  <a:lnTo>
                    <a:pt x="4384991" y="228946"/>
                  </a:lnTo>
                  <a:lnTo>
                    <a:pt x="4338094" y="230975"/>
                  </a:lnTo>
                  <a:lnTo>
                    <a:pt x="4291423" y="233728"/>
                  </a:lnTo>
                  <a:lnTo>
                    <a:pt x="4244902" y="236964"/>
                  </a:lnTo>
                  <a:lnTo>
                    <a:pt x="4198481" y="240522"/>
                  </a:lnTo>
                  <a:lnTo>
                    <a:pt x="4152127" y="244294"/>
                  </a:lnTo>
                  <a:lnTo>
                    <a:pt x="4105818" y="249611"/>
                  </a:lnTo>
                  <a:lnTo>
                    <a:pt x="4059539" y="255956"/>
                  </a:lnTo>
                  <a:lnTo>
                    <a:pt x="4013279" y="262988"/>
                  </a:lnTo>
                  <a:lnTo>
                    <a:pt x="3967033" y="270477"/>
                  </a:lnTo>
                  <a:lnTo>
                    <a:pt x="3920795" y="278270"/>
                  </a:lnTo>
                  <a:lnTo>
                    <a:pt x="3874563" y="286267"/>
                  </a:lnTo>
                  <a:lnTo>
                    <a:pt x="3832538" y="294400"/>
                  </a:lnTo>
                  <a:lnTo>
                    <a:pt x="3793315" y="302623"/>
                  </a:lnTo>
                  <a:lnTo>
                    <a:pt x="3755963" y="310906"/>
                  </a:lnTo>
                  <a:lnTo>
                    <a:pt x="3721256" y="317829"/>
                  </a:lnTo>
                  <a:lnTo>
                    <a:pt x="3688314" y="323844"/>
                  </a:lnTo>
                  <a:lnTo>
                    <a:pt x="3631170" y="334263"/>
                  </a:lnTo>
                  <a:lnTo>
                    <a:pt x="3583780" y="345202"/>
                  </a:lnTo>
                  <a:lnTo>
                    <a:pt x="3582658" y="344895"/>
                  </a:lnTo>
                  <a:lnTo>
                    <a:pt x="3624430" y="334337"/>
                  </a:lnTo>
                  <a:lnTo>
                    <a:pt x="3675608" y="323054"/>
                  </a:lnTo>
                  <a:lnTo>
                    <a:pt x="3706903" y="316123"/>
                  </a:lnTo>
                  <a:lnTo>
                    <a:pt x="3741773" y="310102"/>
                  </a:lnTo>
                  <a:lnTo>
                    <a:pt x="3779026" y="304687"/>
                  </a:lnTo>
                  <a:lnTo>
                    <a:pt x="3817866" y="299677"/>
                  </a:lnTo>
                  <a:lnTo>
                    <a:pt x="3859168" y="294936"/>
                  </a:lnTo>
                  <a:lnTo>
                    <a:pt x="3902108" y="290375"/>
                  </a:lnTo>
                  <a:lnTo>
                    <a:pt x="3946142" y="285933"/>
                  </a:lnTo>
                  <a:lnTo>
                    <a:pt x="3992305" y="281572"/>
                  </a:lnTo>
                  <a:lnTo>
                    <a:pt x="4039887" y="277263"/>
                  </a:lnTo>
                  <a:lnTo>
                    <a:pt x="4088417" y="272991"/>
                  </a:lnTo>
                  <a:lnTo>
                    <a:pt x="4137576" y="270142"/>
                  </a:lnTo>
                  <a:lnTo>
                    <a:pt x="4187157" y="268243"/>
                  </a:lnTo>
                  <a:lnTo>
                    <a:pt x="4237018" y="266977"/>
                  </a:lnTo>
                  <a:lnTo>
                    <a:pt x="4288466" y="267534"/>
                  </a:lnTo>
                  <a:lnTo>
                    <a:pt x="4340973" y="269306"/>
                  </a:lnTo>
                  <a:lnTo>
                    <a:pt x="4394186" y="271887"/>
                  </a:lnTo>
                  <a:lnTo>
                    <a:pt x="4447869" y="273608"/>
                  </a:lnTo>
                  <a:lnTo>
                    <a:pt x="4501866" y="274756"/>
                  </a:lnTo>
                  <a:lnTo>
                    <a:pt x="4556071" y="275520"/>
                  </a:lnTo>
                  <a:lnTo>
                    <a:pt x="4607614" y="277431"/>
                  </a:lnTo>
                  <a:lnTo>
                    <a:pt x="4657383" y="280105"/>
                  </a:lnTo>
                  <a:lnTo>
                    <a:pt x="4705970" y="283289"/>
                  </a:lnTo>
                  <a:lnTo>
                    <a:pt x="4753767" y="286812"/>
                  </a:lnTo>
                  <a:lnTo>
                    <a:pt x="4801038" y="290561"/>
                  </a:lnTo>
                  <a:lnTo>
                    <a:pt x="4847959" y="294461"/>
                  </a:lnTo>
                  <a:lnTo>
                    <a:pt x="4891846" y="297061"/>
                  </a:lnTo>
                  <a:lnTo>
                    <a:pt x="4933709" y="298795"/>
                  </a:lnTo>
                  <a:lnTo>
                    <a:pt x="4974223" y="299950"/>
                  </a:lnTo>
                  <a:lnTo>
                    <a:pt x="5011036" y="300721"/>
                  </a:lnTo>
                  <a:lnTo>
                    <a:pt x="5045383" y="301234"/>
                  </a:lnTo>
                  <a:lnTo>
                    <a:pt x="5108290" y="301805"/>
                  </a:lnTo>
                  <a:lnTo>
                    <a:pt x="5164261" y="302058"/>
                  </a:lnTo>
                  <a:lnTo>
                    <a:pt x="5213414" y="298436"/>
                  </a:lnTo>
                  <a:lnTo>
                    <a:pt x="5236326" y="295510"/>
                  </a:lnTo>
                  <a:lnTo>
                    <a:pt x="5248799" y="289356"/>
                  </a:lnTo>
                  <a:lnTo>
                    <a:pt x="5254313" y="281053"/>
                  </a:lnTo>
                  <a:lnTo>
                    <a:pt x="5255188" y="271315"/>
                  </a:lnTo>
                  <a:lnTo>
                    <a:pt x="5244955" y="249291"/>
                  </a:lnTo>
                  <a:lnTo>
                    <a:pt x="5236344" y="237535"/>
                  </a:lnTo>
                  <a:lnTo>
                    <a:pt x="5190766" y="207606"/>
                  </a:lnTo>
                  <a:lnTo>
                    <a:pt x="5145360" y="189695"/>
                  </a:lnTo>
                  <a:lnTo>
                    <a:pt x="5091097" y="170997"/>
                  </a:lnTo>
                  <a:lnTo>
                    <a:pt x="5029632" y="148681"/>
                  </a:lnTo>
                  <a:lnTo>
                    <a:pt x="4996153" y="139648"/>
                  </a:lnTo>
                  <a:lnTo>
                    <a:pt x="4961229" y="132226"/>
                  </a:lnTo>
                  <a:lnTo>
                    <a:pt x="4925341" y="125877"/>
                  </a:lnTo>
                  <a:lnTo>
                    <a:pt x="4888810" y="120244"/>
                  </a:lnTo>
                  <a:lnTo>
                    <a:pt x="4851850" y="115088"/>
                  </a:lnTo>
                  <a:lnTo>
                    <a:pt x="4814605" y="110250"/>
                  </a:lnTo>
                  <a:lnTo>
                    <a:pt x="4775768" y="105624"/>
                  </a:lnTo>
                  <a:lnTo>
                    <a:pt x="4735872" y="101139"/>
                  </a:lnTo>
                  <a:lnTo>
                    <a:pt x="4695268" y="96749"/>
                  </a:lnTo>
                  <a:lnTo>
                    <a:pt x="4652792" y="93822"/>
                  </a:lnTo>
                  <a:lnTo>
                    <a:pt x="4609068" y="91871"/>
                  </a:lnTo>
                  <a:lnTo>
                    <a:pt x="4564512" y="90571"/>
                  </a:lnTo>
                  <a:lnTo>
                    <a:pt x="4520802" y="89703"/>
                  </a:lnTo>
                  <a:lnTo>
                    <a:pt x="4477656" y="89125"/>
                  </a:lnTo>
                  <a:lnTo>
                    <a:pt x="4434886" y="88740"/>
                  </a:lnTo>
                  <a:lnTo>
                    <a:pt x="4392366" y="88483"/>
                  </a:lnTo>
                  <a:lnTo>
                    <a:pt x="4350014" y="88311"/>
                  </a:lnTo>
                  <a:lnTo>
                    <a:pt x="4307773" y="88197"/>
                  </a:lnTo>
                  <a:lnTo>
                    <a:pt x="4267007" y="89522"/>
                  </a:lnTo>
                  <a:lnTo>
                    <a:pt x="4227224" y="91805"/>
                  </a:lnTo>
                  <a:lnTo>
                    <a:pt x="4188097" y="94728"/>
                  </a:lnTo>
                  <a:lnTo>
                    <a:pt x="4152207" y="98077"/>
                  </a:lnTo>
                  <a:lnTo>
                    <a:pt x="4118477" y="101711"/>
                  </a:lnTo>
                  <a:lnTo>
                    <a:pt x="4059056" y="108083"/>
                  </a:lnTo>
                  <a:lnTo>
                    <a:pt x="4013972" y="110914"/>
                  </a:lnTo>
                  <a:lnTo>
                    <a:pt x="3959248" y="119995"/>
                  </a:lnTo>
                  <a:lnTo>
                    <a:pt x="4012908" y="107662"/>
                  </a:lnTo>
                  <a:lnTo>
                    <a:pt x="4057890" y="103724"/>
                  </a:lnTo>
                  <a:lnTo>
                    <a:pt x="4113363" y="100573"/>
                  </a:lnTo>
                  <a:lnTo>
                    <a:pt x="4145804" y="97772"/>
                  </a:lnTo>
                  <a:lnTo>
                    <a:pt x="4180037" y="94505"/>
                  </a:lnTo>
                  <a:lnTo>
                    <a:pt x="4216865" y="92326"/>
                  </a:lnTo>
                  <a:lnTo>
                    <a:pt x="4255422" y="90874"/>
                  </a:lnTo>
                  <a:lnTo>
                    <a:pt x="4295133" y="89905"/>
                  </a:lnTo>
                  <a:lnTo>
                    <a:pt x="4334213" y="89260"/>
                  </a:lnTo>
                  <a:lnTo>
                    <a:pt x="4372872" y="88830"/>
                  </a:lnTo>
                  <a:lnTo>
                    <a:pt x="4411250" y="88543"/>
                  </a:lnTo>
                  <a:lnTo>
                    <a:pt x="4452242" y="89752"/>
                  </a:lnTo>
                  <a:lnTo>
                    <a:pt x="4494976" y="91958"/>
                  </a:lnTo>
                  <a:lnTo>
                    <a:pt x="4538873" y="94830"/>
                  </a:lnTo>
                  <a:lnTo>
                    <a:pt x="4582143" y="98146"/>
                  </a:lnTo>
                  <a:lnTo>
                    <a:pt x="4624996" y="101756"/>
                  </a:lnTo>
                  <a:lnTo>
                    <a:pt x="4667570" y="105564"/>
                  </a:lnTo>
                  <a:lnTo>
                    <a:pt x="4708559" y="108103"/>
                  </a:lnTo>
                  <a:lnTo>
                    <a:pt x="4748490" y="109795"/>
                  </a:lnTo>
                  <a:lnTo>
                    <a:pt x="4787717" y="110923"/>
                  </a:lnTo>
                  <a:lnTo>
                    <a:pt x="4825072" y="113076"/>
                  </a:lnTo>
                  <a:lnTo>
                    <a:pt x="4861181" y="115912"/>
                  </a:lnTo>
                  <a:lnTo>
                    <a:pt x="4896459" y="119203"/>
                  </a:lnTo>
                  <a:lnTo>
                    <a:pt x="4929781" y="122798"/>
                  </a:lnTo>
                  <a:lnTo>
                    <a:pt x="4992951" y="130527"/>
                  </a:lnTo>
                  <a:lnTo>
                    <a:pt x="5046236" y="134895"/>
                  </a:lnTo>
                  <a:lnTo>
                    <a:pt x="5091862" y="136837"/>
                  </a:lnTo>
                  <a:lnTo>
                    <a:pt x="5147645" y="136530"/>
                  </a:lnTo>
                  <a:lnTo>
                    <a:pt x="5177550" y="131494"/>
                  </a:lnTo>
                  <a:lnTo>
                    <a:pt x="5184405" y="126790"/>
                  </a:lnTo>
                  <a:lnTo>
                    <a:pt x="5186173" y="120853"/>
                  </a:lnTo>
                  <a:lnTo>
                    <a:pt x="5184551" y="114093"/>
                  </a:lnTo>
                  <a:lnTo>
                    <a:pt x="5167808" y="99113"/>
                  </a:lnTo>
                  <a:lnTo>
                    <a:pt x="5104719" y="66671"/>
                  </a:lnTo>
                  <a:lnTo>
                    <a:pt x="5061830" y="53759"/>
                  </a:lnTo>
                  <a:lnTo>
                    <a:pt x="5011955" y="41951"/>
                  </a:lnTo>
                  <a:lnTo>
                    <a:pt x="4952439" y="27366"/>
                  </a:lnTo>
                  <a:lnTo>
                    <a:pt x="4919481" y="20955"/>
                  </a:lnTo>
                  <a:lnTo>
                    <a:pt x="4884903" y="15281"/>
                  </a:lnTo>
                  <a:lnTo>
                    <a:pt x="4849245" y="10097"/>
                  </a:lnTo>
                  <a:lnTo>
                    <a:pt x="4814269" y="6642"/>
                  </a:lnTo>
                  <a:lnTo>
                    <a:pt x="4779747" y="4338"/>
                  </a:lnTo>
                  <a:lnTo>
                    <a:pt x="4745527" y="2802"/>
                  </a:lnTo>
                  <a:lnTo>
                    <a:pt x="4708707" y="1778"/>
                  </a:lnTo>
                  <a:lnTo>
                    <a:pt x="4670156" y="1096"/>
                  </a:lnTo>
                  <a:lnTo>
                    <a:pt x="4630448" y="640"/>
                  </a:lnTo>
                  <a:lnTo>
                    <a:pt x="4589971" y="337"/>
                  </a:lnTo>
                  <a:lnTo>
                    <a:pt x="4548979" y="135"/>
                  </a:lnTo>
                  <a:lnTo>
                    <a:pt x="4507645" y="0"/>
                  </a:lnTo>
                  <a:lnTo>
                    <a:pt x="4468885" y="1311"/>
                  </a:lnTo>
                  <a:lnTo>
                    <a:pt x="4431839" y="3585"/>
                  </a:lnTo>
                  <a:lnTo>
                    <a:pt x="4395938" y="6502"/>
                  </a:lnTo>
                  <a:lnTo>
                    <a:pt x="4360798" y="8446"/>
                  </a:lnTo>
                  <a:lnTo>
                    <a:pt x="4326167" y="9743"/>
                  </a:lnTo>
                  <a:lnTo>
                    <a:pt x="4291875" y="10607"/>
                  </a:lnTo>
                  <a:lnTo>
                    <a:pt x="4259209" y="12584"/>
                  </a:lnTo>
                  <a:lnTo>
                    <a:pt x="4196770" y="18515"/>
                  </a:lnTo>
                  <a:lnTo>
                    <a:pt x="4143807" y="25820"/>
                  </a:lnTo>
                  <a:lnTo>
                    <a:pt x="4096925" y="32335"/>
                  </a:lnTo>
                  <a:lnTo>
                    <a:pt x="4046566" y="36003"/>
                  </a:lnTo>
                  <a:lnTo>
                    <a:pt x="4093297" y="37242"/>
                  </a:lnTo>
                  <a:lnTo>
                    <a:pt x="4133301" y="36011"/>
                  </a:lnTo>
                  <a:lnTo>
                    <a:pt x="4183763" y="30795"/>
                  </a:lnTo>
                  <a:lnTo>
                    <a:pt x="4242605" y="27543"/>
                  </a:lnTo>
                  <a:lnTo>
                    <a:pt x="4273984" y="26676"/>
                  </a:lnTo>
                  <a:lnTo>
                    <a:pt x="4307508" y="27498"/>
                  </a:lnTo>
                  <a:lnTo>
                    <a:pt x="4342462" y="29447"/>
                  </a:lnTo>
                  <a:lnTo>
                    <a:pt x="4378372" y="32147"/>
                  </a:lnTo>
                  <a:lnTo>
                    <a:pt x="4413515" y="35348"/>
                  </a:lnTo>
                  <a:lnTo>
                    <a:pt x="4448150" y="38882"/>
                  </a:lnTo>
                  <a:lnTo>
                    <a:pt x="4482445" y="42639"/>
                  </a:lnTo>
                  <a:lnTo>
                    <a:pt x="4519313" y="47944"/>
                  </a:lnTo>
                  <a:lnTo>
                    <a:pt x="4557899" y="54283"/>
                  </a:lnTo>
                  <a:lnTo>
                    <a:pt x="4597628" y="61310"/>
                  </a:lnTo>
                  <a:lnTo>
                    <a:pt x="4636720" y="68796"/>
                  </a:lnTo>
                  <a:lnTo>
                    <a:pt x="4675387" y="76587"/>
                  </a:lnTo>
                  <a:lnTo>
                    <a:pt x="4713770" y="84583"/>
                  </a:lnTo>
                  <a:lnTo>
                    <a:pt x="4751965" y="92715"/>
                  </a:lnTo>
                  <a:lnTo>
                    <a:pt x="4790033" y="100937"/>
                  </a:lnTo>
                  <a:lnTo>
                    <a:pt x="4828017" y="109219"/>
                  </a:lnTo>
                  <a:lnTo>
                    <a:pt x="4864544" y="118943"/>
                  </a:lnTo>
                  <a:lnTo>
                    <a:pt x="4900101" y="129627"/>
                  </a:lnTo>
                  <a:lnTo>
                    <a:pt x="4935011" y="140952"/>
                  </a:lnTo>
                  <a:lnTo>
                    <a:pt x="4968088" y="151303"/>
                  </a:lnTo>
                  <a:lnTo>
                    <a:pt x="5030985" y="170274"/>
                  </a:lnTo>
                  <a:lnTo>
                    <a:pt x="5084150" y="191778"/>
                  </a:lnTo>
                  <a:lnTo>
                    <a:pt x="5129721" y="212540"/>
                  </a:lnTo>
                  <a:lnTo>
                    <a:pt x="5184074" y="233504"/>
                  </a:lnTo>
                  <a:lnTo>
                    <a:pt x="5208681" y="248826"/>
                  </a:lnTo>
                  <a:lnTo>
                    <a:pt x="5209360" y="254032"/>
                  </a:lnTo>
                  <a:lnTo>
                    <a:pt x="5202810" y="257503"/>
                  </a:lnTo>
                  <a:lnTo>
                    <a:pt x="5178258" y="259959"/>
                  </a:lnTo>
                  <a:lnTo>
                    <a:pt x="5130137" y="252067"/>
                  </a:lnTo>
                  <a:lnTo>
                    <a:pt x="5087133" y="239802"/>
                  </a:lnTo>
                  <a:lnTo>
                    <a:pt x="5036274" y="225013"/>
                  </a:lnTo>
                  <a:lnTo>
                    <a:pt x="4979587" y="210504"/>
                  </a:lnTo>
                  <a:lnTo>
                    <a:pt x="4917044" y="199387"/>
                  </a:lnTo>
                  <a:lnTo>
                    <a:pt x="4883279" y="193061"/>
                  </a:lnTo>
                  <a:lnTo>
                    <a:pt x="4848163" y="186042"/>
                  </a:lnTo>
                  <a:lnTo>
                    <a:pt x="4812147" y="178562"/>
                  </a:lnTo>
                  <a:lnTo>
                    <a:pt x="4774130" y="172174"/>
                  </a:lnTo>
                  <a:lnTo>
                    <a:pt x="4734779" y="166516"/>
                  </a:lnTo>
                  <a:lnTo>
                    <a:pt x="4694539" y="161342"/>
                  </a:lnTo>
                  <a:lnTo>
                    <a:pt x="4653707" y="156493"/>
                  </a:lnTo>
                  <a:lnTo>
                    <a:pt x="4612479" y="151859"/>
                  </a:lnTo>
                  <a:lnTo>
                    <a:pt x="4570988" y="147370"/>
                  </a:lnTo>
                  <a:lnTo>
                    <a:pt x="4527921" y="142976"/>
                  </a:lnTo>
                  <a:lnTo>
                    <a:pt x="4483802" y="138647"/>
                  </a:lnTo>
                  <a:lnTo>
                    <a:pt x="4438984" y="134359"/>
                  </a:lnTo>
                  <a:lnTo>
                    <a:pt x="4392297" y="131501"/>
                  </a:lnTo>
                  <a:lnTo>
                    <a:pt x="4344365" y="129596"/>
                  </a:lnTo>
                  <a:lnTo>
                    <a:pt x="4295603" y="128326"/>
                  </a:lnTo>
                  <a:lnTo>
                    <a:pt x="4246288" y="128879"/>
                  </a:lnTo>
                  <a:lnTo>
                    <a:pt x="4196604" y="130649"/>
                  </a:lnTo>
                  <a:lnTo>
                    <a:pt x="4146674" y="133230"/>
                  </a:lnTo>
                  <a:lnTo>
                    <a:pt x="4096580" y="136351"/>
                  </a:lnTo>
                  <a:lnTo>
                    <a:pt x="4046377" y="139831"/>
                  </a:lnTo>
                  <a:lnTo>
                    <a:pt x="3996101" y="143553"/>
                  </a:lnTo>
                  <a:lnTo>
                    <a:pt x="3944376" y="147435"/>
                  </a:lnTo>
                  <a:lnTo>
                    <a:pt x="3891684" y="151423"/>
                  </a:lnTo>
                  <a:lnTo>
                    <a:pt x="3838349" y="155482"/>
                  </a:lnTo>
                  <a:lnTo>
                    <a:pt x="3787385" y="160990"/>
                  </a:lnTo>
                  <a:lnTo>
                    <a:pt x="3738003" y="167463"/>
                  </a:lnTo>
                  <a:lnTo>
                    <a:pt x="3689675" y="174579"/>
                  </a:lnTo>
                  <a:lnTo>
                    <a:pt x="3642049" y="183526"/>
                  </a:lnTo>
                  <a:lnTo>
                    <a:pt x="3594892" y="193692"/>
                  </a:lnTo>
                  <a:lnTo>
                    <a:pt x="3548047" y="204671"/>
                  </a:lnTo>
                  <a:lnTo>
                    <a:pt x="3502811" y="216192"/>
                  </a:lnTo>
                  <a:lnTo>
                    <a:pt x="3458648" y="228074"/>
                  </a:lnTo>
                  <a:lnTo>
                    <a:pt x="3415200" y="240198"/>
                  </a:lnTo>
                  <a:lnTo>
                    <a:pt x="3373628" y="252482"/>
                  </a:lnTo>
                  <a:lnTo>
                    <a:pt x="3333309" y="264873"/>
                  </a:lnTo>
                  <a:lnTo>
                    <a:pt x="3293824" y="277336"/>
                  </a:lnTo>
                  <a:lnTo>
                    <a:pt x="3257697" y="289846"/>
                  </a:lnTo>
                  <a:lnTo>
                    <a:pt x="3223807" y="302388"/>
                  </a:lnTo>
                  <a:lnTo>
                    <a:pt x="3162809" y="326128"/>
                  </a:lnTo>
                  <a:lnTo>
                    <a:pt x="3112355" y="346016"/>
                  </a:lnTo>
                  <a:lnTo>
                    <a:pt x="3057962" y="372962"/>
                  </a:lnTo>
                  <a:lnTo>
                    <a:pt x="3021926" y="398687"/>
                  </a:lnTo>
                  <a:lnTo>
                    <a:pt x="3017606" y="407163"/>
                  </a:lnTo>
                  <a:lnTo>
                    <a:pt x="3017527" y="415615"/>
                  </a:lnTo>
                  <a:lnTo>
                    <a:pt x="3020275" y="424050"/>
                  </a:lnTo>
                  <a:lnTo>
                    <a:pt x="3053209" y="433423"/>
                  </a:lnTo>
                  <a:lnTo>
                    <a:pt x="3100993" y="437589"/>
                  </a:lnTo>
                  <a:lnTo>
                    <a:pt x="3145575" y="439440"/>
                  </a:lnTo>
                  <a:lnTo>
                    <a:pt x="3196202" y="440263"/>
                  </a:lnTo>
                  <a:lnTo>
                    <a:pt x="3252784" y="439228"/>
                  </a:lnTo>
                  <a:lnTo>
                    <a:pt x="3315282" y="434100"/>
                  </a:lnTo>
                  <a:lnTo>
                    <a:pt x="3349035" y="429371"/>
                  </a:lnTo>
                  <a:lnTo>
                    <a:pt x="3384143" y="423417"/>
                  </a:lnTo>
                  <a:lnTo>
                    <a:pt x="3420153" y="416646"/>
                  </a:lnTo>
                  <a:lnTo>
                    <a:pt x="3456765" y="410732"/>
                  </a:lnTo>
                  <a:lnTo>
                    <a:pt x="3493779" y="405388"/>
                  </a:lnTo>
                  <a:lnTo>
                    <a:pt x="3531061" y="400425"/>
                  </a:lnTo>
                  <a:lnTo>
                    <a:pt x="3569921" y="395716"/>
                  </a:lnTo>
                  <a:lnTo>
                    <a:pt x="3609834" y="391176"/>
                  </a:lnTo>
                  <a:lnTo>
                    <a:pt x="3650449" y="386749"/>
                  </a:lnTo>
                  <a:lnTo>
                    <a:pt x="3691532" y="382397"/>
                  </a:lnTo>
                  <a:lnTo>
                    <a:pt x="3732926" y="378095"/>
                  </a:lnTo>
                  <a:lnTo>
                    <a:pt x="3774528" y="373826"/>
                  </a:lnTo>
                  <a:lnTo>
                    <a:pt x="3816269" y="369580"/>
                  </a:lnTo>
                  <a:lnTo>
                    <a:pt x="3858102" y="365348"/>
                  </a:lnTo>
                  <a:lnTo>
                    <a:pt x="3899997" y="361127"/>
                  </a:lnTo>
                  <a:lnTo>
                    <a:pt x="3943334" y="356911"/>
                  </a:lnTo>
                  <a:lnTo>
                    <a:pt x="3987631" y="352700"/>
                  </a:lnTo>
                  <a:lnTo>
                    <a:pt x="4032570" y="348493"/>
                  </a:lnTo>
                  <a:lnTo>
                    <a:pt x="4077936" y="344287"/>
                  </a:lnTo>
                  <a:lnTo>
                    <a:pt x="4123586" y="340083"/>
                  </a:lnTo>
                  <a:lnTo>
                    <a:pt x="4169426" y="335880"/>
                  </a:lnTo>
                  <a:lnTo>
                    <a:pt x="4216794" y="331677"/>
                  </a:lnTo>
                  <a:lnTo>
                    <a:pt x="4265179" y="327474"/>
                  </a:lnTo>
                  <a:lnTo>
                    <a:pt x="4314244" y="323271"/>
                  </a:lnTo>
                  <a:lnTo>
                    <a:pt x="4363761" y="319069"/>
                  </a:lnTo>
                  <a:lnTo>
                    <a:pt x="4413580" y="314867"/>
                  </a:lnTo>
                  <a:lnTo>
                    <a:pt x="4463599" y="310665"/>
                  </a:lnTo>
                  <a:lnTo>
                    <a:pt x="4512352" y="305063"/>
                  </a:lnTo>
                  <a:lnTo>
                    <a:pt x="4560261" y="298526"/>
                  </a:lnTo>
                  <a:lnTo>
                    <a:pt x="4607607" y="291368"/>
                  </a:lnTo>
                  <a:lnTo>
                    <a:pt x="4655978" y="285195"/>
                  </a:lnTo>
                  <a:lnTo>
                    <a:pt x="4705032" y="279679"/>
                  </a:lnTo>
                  <a:lnTo>
                    <a:pt x="4754543" y="274601"/>
                  </a:lnTo>
                  <a:lnTo>
                    <a:pt x="4804357" y="269815"/>
                  </a:lnTo>
                  <a:lnTo>
                    <a:pt x="4854374" y="265224"/>
                  </a:lnTo>
                  <a:lnTo>
                    <a:pt x="4904526" y="260762"/>
                  </a:lnTo>
                  <a:lnTo>
                    <a:pt x="4956168" y="256388"/>
                  </a:lnTo>
                  <a:lnTo>
                    <a:pt x="5008804" y="252070"/>
                  </a:lnTo>
                  <a:lnTo>
                    <a:pt x="5062103" y="247792"/>
                  </a:lnTo>
                  <a:lnTo>
                    <a:pt x="5114442" y="242138"/>
                  </a:lnTo>
                  <a:lnTo>
                    <a:pt x="5166143" y="235568"/>
                  </a:lnTo>
                  <a:lnTo>
                    <a:pt x="5217417" y="228386"/>
                  </a:lnTo>
                  <a:lnTo>
                    <a:pt x="5268407" y="222198"/>
                  </a:lnTo>
                  <a:lnTo>
                    <a:pt x="5319208" y="216672"/>
                  </a:lnTo>
                  <a:lnTo>
                    <a:pt x="5369883" y="211587"/>
                  </a:lnTo>
                  <a:lnTo>
                    <a:pt x="5421873" y="206797"/>
                  </a:lnTo>
                  <a:lnTo>
                    <a:pt x="5474742" y="202202"/>
                  </a:lnTo>
                  <a:lnTo>
                    <a:pt x="5528195" y="197739"/>
                  </a:lnTo>
                  <a:lnTo>
                    <a:pt x="5582039" y="194763"/>
                  </a:lnTo>
                  <a:lnTo>
                    <a:pt x="5636142" y="192780"/>
                  </a:lnTo>
                  <a:lnTo>
                    <a:pt x="5690419" y="191457"/>
                  </a:lnTo>
                  <a:lnTo>
                    <a:pt x="5744812" y="190576"/>
                  </a:lnTo>
                  <a:lnTo>
                    <a:pt x="5799281" y="189988"/>
                  </a:lnTo>
                  <a:lnTo>
                    <a:pt x="5853802" y="189596"/>
                  </a:lnTo>
                  <a:lnTo>
                    <a:pt x="5908357" y="189335"/>
                  </a:lnTo>
                  <a:lnTo>
                    <a:pt x="5962935" y="189161"/>
                  </a:lnTo>
                  <a:lnTo>
                    <a:pt x="6017528" y="189044"/>
                  </a:lnTo>
                  <a:lnTo>
                    <a:pt x="6072132" y="188967"/>
                  </a:lnTo>
                  <a:lnTo>
                    <a:pt x="6126742" y="188916"/>
                  </a:lnTo>
                  <a:lnTo>
                    <a:pt x="6181356" y="188881"/>
                  </a:lnTo>
                  <a:lnTo>
                    <a:pt x="6235974" y="190259"/>
                  </a:lnTo>
                  <a:lnTo>
                    <a:pt x="6290594" y="192578"/>
                  </a:lnTo>
                  <a:lnTo>
                    <a:pt x="6345215" y="195524"/>
                  </a:lnTo>
                  <a:lnTo>
                    <a:pt x="6398436" y="200290"/>
                  </a:lnTo>
                  <a:lnTo>
                    <a:pt x="6450724" y="206268"/>
                  </a:lnTo>
                  <a:lnTo>
                    <a:pt x="6502390" y="213055"/>
                  </a:lnTo>
                  <a:lnTo>
                    <a:pt x="6553642" y="220381"/>
                  </a:lnTo>
                  <a:lnTo>
                    <a:pt x="6604617" y="228066"/>
                  </a:lnTo>
                  <a:lnTo>
                    <a:pt x="6655407" y="235991"/>
                  </a:lnTo>
                  <a:lnTo>
                    <a:pt x="6704674" y="245475"/>
                  </a:lnTo>
                  <a:lnTo>
                    <a:pt x="6752925" y="256001"/>
                  </a:lnTo>
                  <a:lnTo>
                    <a:pt x="6800499" y="267219"/>
                  </a:lnTo>
                  <a:lnTo>
                    <a:pt x="6847623" y="278900"/>
                  </a:lnTo>
                  <a:lnTo>
                    <a:pt x="6894445" y="290889"/>
                  </a:lnTo>
                  <a:lnTo>
                    <a:pt x="6941066" y="303084"/>
                  </a:lnTo>
                  <a:lnTo>
                    <a:pt x="6986153" y="316816"/>
                  </a:lnTo>
                  <a:lnTo>
                    <a:pt x="7030216" y="331573"/>
                  </a:lnTo>
                  <a:lnTo>
                    <a:pt x="7073599" y="347013"/>
                  </a:lnTo>
                  <a:lnTo>
                    <a:pt x="7115125" y="361509"/>
                  </a:lnTo>
                  <a:lnTo>
                    <a:pt x="7155415" y="375374"/>
                  </a:lnTo>
                  <a:lnTo>
                    <a:pt x="7194881" y="388820"/>
                  </a:lnTo>
                  <a:lnTo>
                    <a:pt x="7232396" y="403386"/>
                  </a:lnTo>
                  <a:lnTo>
                    <a:pt x="7268611" y="418699"/>
                  </a:lnTo>
                  <a:lnTo>
                    <a:pt x="7303959" y="434510"/>
                  </a:lnTo>
                  <a:lnTo>
                    <a:pt x="7337329" y="447852"/>
                  </a:lnTo>
                  <a:lnTo>
                    <a:pt x="7400551" y="470146"/>
                  </a:lnTo>
                  <a:lnTo>
                    <a:pt x="7457595" y="489393"/>
                  </a:lnTo>
                  <a:lnTo>
                    <a:pt x="7509561" y="505883"/>
                  </a:lnTo>
                  <a:lnTo>
                    <a:pt x="7555999" y="517881"/>
                  </a:lnTo>
                  <a:lnTo>
                    <a:pt x="7614822" y="519126"/>
                  </a:lnTo>
                  <a:lnTo>
                    <a:pt x="7661042" y="510625"/>
                  </a:lnTo>
                  <a:lnTo>
                    <a:pt x="7701349" y="485851"/>
                  </a:lnTo>
                  <a:lnTo>
                    <a:pt x="7719673" y="463692"/>
                  </a:lnTo>
                  <a:lnTo>
                    <a:pt x="7726519" y="451900"/>
                  </a:lnTo>
                  <a:lnTo>
                    <a:pt x="7728283" y="439837"/>
                  </a:lnTo>
                  <a:lnTo>
                    <a:pt x="7722772" y="415228"/>
                  </a:lnTo>
                  <a:lnTo>
                    <a:pt x="7714580" y="405585"/>
                  </a:lnTo>
                  <a:lnTo>
                    <a:pt x="7668647" y="380044"/>
                  </a:lnTo>
                  <a:lnTo>
                    <a:pt x="7639370" y="365289"/>
                  </a:lnTo>
                </a:path>
              </a:pathLst>
            </a:custGeom>
            <a:ln w="381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718709" y="5710273"/>
              <a:ext cx="743723" cy="61276"/>
            </a:xfrm>
            <a:custGeom>
              <a:avLst/>
              <a:gdLst/>
              <a:ahLst/>
              <a:cxnLst/>
              <a:rect l="0" t="0" r="0" b="0"/>
              <a:pathLst>
                <a:path w="743723" h="61276">
                  <a:moveTo>
                    <a:pt x="743722" y="50421"/>
                  </a:moveTo>
                  <a:lnTo>
                    <a:pt x="699266" y="50421"/>
                  </a:lnTo>
                  <a:lnTo>
                    <a:pt x="653467" y="50421"/>
                  </a:lnTo>
                  <a:lnTo>
                    <a:pt x="620524" y="51822"/>
                  </a:lnTo>
                  <a:lnTo>
                    <a:pt x="581756" y="54156"/>
                  </a:lnTo>
                  <a:lnTo>
                    <a:pt x="539103" y="57113"/>
                  </a:lnTo>
                  <a:lnTo>
                    <a:pt x="496661" y="59085"/>
                  </a:lnTo>
                  <a:lnTo>
                    <a:pt x="454362" y="60399"/>
                  </a:lnTo>
                  <a:lnTo>
                    <a:pt x="412155" y="61275"/>
                  </a:lnTo>
                  <a:lnTo>
                    <a:pt x="371412" y="60458"/>
                  </a:lnTo>
                  <a:lnTo>
                    <a:pt x="331644" y="58513"/>
                  </a:lnTo>
                  <a:lnTo>
                    <a:pt x="292527" y="55816"/>
                  </a:lnTo>
                  <a:lnTo>
                    <a:pt x="255244" y="52617"/>
                  </a:lnTo>
                  <a:lnTo>
                    <a:pt x="219184" y="49084"/>
                  </a:lnTo>
                  <a:lnTo>
                    <a:pt x="183939" y="45328"/>
                  </a:lnTo>
                  <a:lnTo>
                    <a:pt x="122369" y="37420"/>
                  </a:lnTo>
                  <a:lnTo>
                    <a:pt x="71194" y="27836"/>
                  </a:lnTo>
                  <a:lnTo>
                    <a:pt x="15308" y="632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19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177800"/>
            <a:ext cx="9902571" cy="278537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smtClean="0">
                <a:solidFill>
                  <a:srgbClr val="000000"/>
                </a:solidFill>
                <a:latin typeface="Comic Sans MS - 49"/>
              </a:rPr>
              <a:t>In your groups, remember your  role, and complete Explore 2  A,B,C, and D and Reflect #3 and  #4 on pages 314-315.</a:t>
            </a:r>
          </a:p>
          <a:p>
            <a:r>
              <a:rPr lang="en-US" sz="3700" smtClean="0">
                <a:solidFill>
                  <a:srgbClr val="000000"/>
                </a:solidFill>
                <a:latin typeface="Comic Sans MS - 49"/>
              </a:rPr>
              <a:t>Y</a:t>
            </a:r>
            <a:r>
              <a:rPr lang="en-US" sz="2700" smtClean="0">
                <a:solidFill>
                  <a:srgbClr val="FF0000"/>
                </a:solidFill>
                <a:latin typeface="Comic Sans MS - 37"/>
              </a:rPr>
              <a:t>ou will have 8 minutes to complete this and  then I will call on "Speakers" from  different groups to answer questions.</a:t>
            </a:r>
            <a:endParaRPr lang="en-US" sz="2700">
              <a:solidFill>
                <a:srgbClr val="FF0000"/>
              </a:solidFill>
              <a:latin typeface="Comic Sans MS - 37"/>
            </a:endParaRPr>
          </a:p>
        </p:txBody>
      </p:sp>
    </p:spTree>
    <p:extLst>
      <p:ext uri="{BB962C8B-B14F-4D97-AF65-F5344CB8AC3E}">
        <p14:creationId xmlns:p14="http://schemas.microsoft.com/office/powerpoint/2010/main" val="13461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68300"/>
            <a:ext cx="9794494" cy="193899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 - 36"/>
              </a:rPr>
              <a:t>Polygon Angle Sum Theorem: the sum of the measures of the interior angles of a convex polygon with n sides is (n - 2)180</a:t>
            </a:r>
            <a:endParaRPr lang="en-US" sz="4000" dirty="0">
              <a:solidFill>
                <a:srgbClr val="FF0000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3225800"/>
            <a:ext cx="9880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dirty="0" smtClean="0">
                <a:solidFill>
                  <a:srgbClr val="000000"/>
                </a:solidFill>
                <a:latin typeface="Comic Sans MS - 36"/>
              </a:rPr>
              <a:t>Review on convex polygons: a polygon in which no diagonal contains points in the exterior of</a:t>
            </a:r>
            <a:r>
              <a:rPr lang="en-US" sz="2700" dirty="0">
                <a:solidFill>
                  <a:srgbClr val="000000"/>
                </a:solidFill>
                <a:latin typeface="Comic Sans MS - 36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Comic Sans MS - 36"/>
              </a:rPr>
              <a:t>the polygon.</a:t>
            </a:r>
            <a:endParaRPr lang="en-US" sz="2700" dirty="0">
              <a:solidFill>
                <a:srgbClr val="000000"/>
              </a:solidFill>
              <a:latin typeface="Comic Sans MS - 36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197618" y="5269081"/>
            <a:ext cx="2470671" cy="2130323"/>
          </a:xfrm>
          <a:custGeom>
            <a:avLst/>
            <a:gdLst/>
            <a:ahLst/>
            <a:cxnLst/>
            <a:rect l="0" t="0" r="0" b="0"/>
            <a:pathLst>
              <a:path w="2470671" h="2130323">
                <a:moveTo>
                  <a:pt x="0" y="2130322"/>
                </a:moveTo>
                <a:lnTo>
                  <a:pt x="494134" y="0"/>
                </a:lnTo>
                <a:lnTo>
                  <a:pt x="1976535" y="0"/>
                </a:lnTo>
                <a:lnTo>
                  <a:pt x="2470670" y="213032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210177" y="5306949"/>
            <a:ext cx="1916049" cy="2079879"/>
          </a:xfrm>
          <a:prstGeom prst="line">
            <a:avLst/>
          </a:prstGeom>
          <a:ln w="38100" cap="sq" cmpd="sng" algn="ctr">
            <a:solidFill>
              <a:srgbClr val="000000"/>
            </a:solidFill>
            <a:prstDash val="dot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727067" y="5256530"/>
            <a:ext cx="1928622" cy="2142871"/>
          </a:xfrm>
          <a:prstGeom prst="line">
            <a:avLst/>
          </a:prstGeom>
          <a:ln w="38100" cap="sq" cmpd="sng" algn="ctr">
            <a:solidFill>
              <a:srgbClr val="000000"/>
            </a:solidFill>
            <a:prstDash val="dot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00" y="165100"/>
            <a:ext cx="9857994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Let's look at Example 1 A and B </a:t>
            </a:r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and </a:t>
            </a:r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#5 starting on page 315 </a:t>
            </a:r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together</a:t>
            </a:r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.</a:t>
            </a:r>
            <a:endParaRPr lang="en-US" sz="3600" dirty="0">
              <a:solidFill>
                <a:srgbClr val="00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15445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292100"/>
            <a:ext cx="9694164" cy="31854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dirty="0" smtClean="0">
                <a:solidFill>
                  <a:srgbClr val="000000"/>
                </a:solidFill>
                <a:latin typeface="Comic Sans MS - 36"/>
              </a:rPr>
              <a:t>Using the rule you just created on page 316 </a:t>
            </a:r>
            <a:r>
              <a:rPr lang="en-US" sz="2700" dirty="0" smtClean="0">
                <a:solidFill>
                  <a:srgbClr val="000000"/>
                </a:solidFill>
                <a:latin typeface="Comic Sans MS - 36"/>
              </a:rPr>
              <a:t>#</a:t>
            </a:r>
            <a:r>
              <a:rPr lang="en-US" sz="2700" dirty="0" smtClean="0">
                <a:solidFill>
                  <a:srgbClr val="000000"/>
                </a:solidFill>
                <a:latin typeface="Comic Sans MS - 36"/>
              </a:rPr>
              <a:t>5 complete this problem:</a:t>
            </a:r>
          </a:p>
          <a:p>
            <a:endParaRPr lang="en-US" sz="2700" dirty="0" smtClean="0">
              <a:solidFill>
                <a:srgbClr val="FF0000"/>
              </a:solidFill>
              <a:latin typeface="Comic Sans MS - 36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Comic Sans MS - 36"/>
              </a:rPr>
              <a:t>T</a:t>
            </a:r>
            <a:r>
              <a:rPr lang="en-US" sz="4000" dirty="0" smtClean="0">
                <a:solidFill>
                  <a:srgbClr val="FF0000"/>
                </a:solidFill>
                <a:latin typeface="Comic Sans MS - 48"/>
              </a:rPr>
              <a:t>he measure of each </a:t>
            </a:r>
            <a:r>
              <a:rPr lang="en-US" sz="4000" dirty="0" smtClean="0">
                <a:solidFill>
                  <a:srgbClr val="FF0000"/>
                </a:solidFill>
                <a:latin typeface="Comic Sans MS - 48"/>
              </a:rPr>
              <a:t>interior angle </a:t>
            </a:r>
            <a:r>
              <a:rPr lang="en-US" sz="4000" dirty="0" smtClean="0">
                <a:solidFill>
                  <a:srgbClr val="FF0000"/>
                </a:solidFill>
                <a:latin typeface="Comic Sans MS - 48"/>
              </a:rPr>
              <a:t>of a regular polygon is 140 .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Comic Sans MS - 48"/>
              </a:rPr>
              <a:t>How many sides does the polygon have?</a:t>
            </a:r>
            <a:endParaRPr lang="en-US" sz="4000" dirty="0">
              <a:solidFill>
                <a:srgbClr val="FF0000"/>
              </a:solidFill>
              <a:latin typeface="Comic Sans MS - 4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9529727" y="3277419"/>
            <a:ext cx="12606" cy="24174"/>
          </a:xfrm>
          <a:custGeom>
            <a:avLst/>
            <a:gdLst/>
            <a:ahLst/>
            <a:cxnLst/>
            <a:rect l="0" t="0" r="0" b="0"/>
            <a:pathLst>
              <a:path w="12606" h="24174">
                <a:moveTo>
                  <a:pt x="0" y="0"/>
                </a:moveTo>
                <a:lnTo>
                  <a:pt x="0" y="13384"/>
                </a:lnTo>
                <a:lnTo>
                  <a:pt x="1401" y="17326"/>
                </a:lnTo>
                <a:lnTo>
                  <a:pt x="3734" y="19955"/>
                </a:lnTo>
                <a:lnTo>
                  <a:pt x="6692" y="21707"/>
                </a:lnTo>
                <a:lnTo>
                  <a:pt x="7262" y="22875"/>
                </a:lnTo>
                <a:lnTo>
                  <a:pt x="6242" y="23654"/>
                </a:lnTo>
                <a:lnTo>
                  <a:pt x="4162" y="24173"/>
                </a:lnTo>
                <a:lnTo>
                  <a:pt x="5584" y="13545"/>
                </a:lnTo>
                <a:lnTo>
                  <a:pt x="9485" y="1818"/>
                </a:lnTo>
                <a:lnTo>
                  <a:pt x="10525" y="2613"/>
                </a:lnTo>
                <a:lnTo>
                  <a:pt x="12605" y="12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0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5455</TotalTime>
  <Words>447</Words>
  <Application>Microsoft Office PowerPoint</Application>
  <PresentationFormat>Custom</PresentationFormat>
  <Paragraphs>59</Paragraphs>
  <Slides>21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 Light</vt:lpstr>
      <vt:lpstr>Comic Sans MS - 36</vt:lpstr>
      <vt:lpstr>Comic Sans MS - 37</vt:lpstr>
      <vt:lpstr>Calibri</vt:lpstr>
      <vt:lpstr>Comic Sans MS - 49</vt:lpstr>
      <vt:lpstr>Comic Sans MS - 48</vt:lpstr>
      <vt:lpstr>Office Theme</vt:lpstr>
      <vt:lpstr>PowerPoint Presentation</vt:lpstr>
      <vt:lpstr>If you were going to take/retake your Unit 1 test on Friday you need to talk to me after class and turn in your paper work!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Harris</dc:creator>
  <cp:lastModifiedBy>Amber Harris</cp:lastModifiedBy>
  <cp:revision>9</cp:revision>
  <dcterms:created xsi:type="dcterms:W3CDTF">2016-09-06T13:21:20Z</dcterms:created>
  <dcterms:modified xsi:type="dcterms:W3CDTF">2017-02-09T13:59:52Z</dcterms:modified>
</cp:coreProperties>
</file>