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10160000" cy="7747000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67854"/>
            <a:ext cx="7620000" cy="2697104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68969"/>
            <a:ext cx="7620000" cy="187039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4569-4065-4D26-8165-4989D9B03905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3394-6D5A-442C-96B5-6CDE16AF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6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4569-4065-4D26-8165-4989D9B03905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3394-6D5A-442C-96B5-6CDE16AF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6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12456"/>
            <a:ext cx="2190750" cy="65652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12456"/>
            <a:ext cx="6445250" cy="65652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4569-4065-4D26-8165-4989D9B03905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3394-6D5A-442C-96B5-6CDE16AF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9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4569-4065-4D26-8165-4989D9B03905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3394-6D5A-442C-96B5-6CDE16AF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8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931373"/>
            <a:ext cx="8763000" cy="3222536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184395"/>
            <a:ext cx="8763000" cy="16946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4569-4065-4D26-8165-4989D9B03905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3394-6D5A-442C-96B5-6CDE16AF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5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62280"/>
            <a:ext cx="4318000" cy="491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62280"/>
            <a:ext cx="4318000" cy="491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4569-4065-4D26-8165-4989D9B03905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3394-6D5A-442C-96B5-6CDE16AF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0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12458"/>
            <a:ext cx="8763000" cy="14973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99092"/>
            <a:ext cx="4298156" cy="93071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829807"/>
            <a:ext cx="4298156" cy="41622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1899092"/>
            <a:ext cx="4319323" cy="93071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829807"/>
            <a:ext cx="4319323" cy="41622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4569-4065-4D26-8165-4989D9B03905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3394-6D5A-442C-96B5-6CDE16AF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2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4569-4065-4D26-8165-4989D9B03905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3394-6D5A-442C-96B5-6CDE16AF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4569-4065-4D26-8165-4989D9B03905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3394-6D5A-442C-96B5-6CDE16AF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9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16467"/>
            <a:ext cx="3276864" cy="180763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115426"/>
            <a:ext cx="5143500" cy="5505391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324100"/>
            <a:ext cx="3276864" cy="430568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4569-4065-4D26-8165-4989D9B03905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3394-6D5A-442C-96B5-6CDE16AF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7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16467"/>
            <a:ext cx="3276864" cy="180763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115426"/>
            <a:ext cx="5143500" cy="5505391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324100"/>
            <a:ext cx="3276864" cy="430568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4569-4065-4D26-8165-4989D9B03905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3394-6D5A-442C-96B5-6CDE16AF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12458"/>
            <a:ext cx="8763000" cy="1497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062280"/>
            <a:ext cx="8763000" cy="491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180323"/>
            <a:ext cx="2286000" cy="41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24569-4065-4D26-8165-4989D9B03905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180323"/>
            <a:ext cx="3429000" cy="41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180323"/>
            <a:ext cx="2286000" cy="41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23394-6D5A-442C-96B5-6CDE16AF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0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0" y="228600"/>
            <a:ext cx="9895840" cy="267765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 - 28"/>
              </a:rPr>
              <a:t>Bell Work:  Mrs. Harris is on top of a scissors lift and needs to get down!!!!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rial - 28"/>
              </a:rPr>
              <a:t>1.  What is m&lt;B, m&lt;C, &amp; m&lt;D if m&lt;A=120?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rial - 28"/>
              </a:rPr>
              <a:t>2.  Suppose you decrease m&lt;A.  What happens to m&lt;B? (increase/decrease)  AD?  and the overall height of the scissors lift?</a:t>
            </a:r>
            <a:endParaRPr lang="en-US" sz="2800" dirty="0">
              <a:solidFill>
                <a:srgbClr val="000000"/>
              </a:solidFill>
              <a:latin typeface="Arial - 2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546350" y="3781679"/>
            <a:ext cx="3441192" cy="0"/>
          </a:xfrm>
          <a:prstGeom prst="line">
            <a:avLst/>
          </a:prstGeom>
          <a:ln w="190500" cap="flat" cmpd="sng" algn="ctr">
            <a:solidFill>
              <a:srgbClr val="FF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441319" y="3882517"/>
            <a:ext cx="1777365" cy="1147064"/>
          </a:xfrm>
          <a:prstGeom prst="line">
            <a:avLst/>
          </a:prstGeom>
          <a:ln w="1270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491738" y="5029581"/>
            <a:ext cx="1726946" cy="1033653"/>
          </a:xfrm>
          <a:prstGeom prst="line">
            <a:avLst/>
          </a:prstGeom>
          <a:ln w="1270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491738" y="6063234"/>
            <a:ext cx="2861437" cy="1537843"/>
          </a:xfrm>
          <a:prstGeom prst="line">
            <a:avLst/>
          </a:prstGeom>
          <a:ln w="1270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327781" y="3869817"/>
            <a:ext cx="1537970" cy="1046353"/>
          </a:xfrm>
          <a:prstGeom prst="line">
            <a:avLst/>
          </a:prstGeom>
          <a:ln w="1270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27781" y="4916170"/>
            <a:ext cx="2382520" cy="1348740"/>
          </a:xfrm>
          <a:prstGeom prst="line">
            <a:avLst/>
          </a:prstGeom>
          <a:ln w="1270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163951" y="6239764"/>
            <a:ext cx="2495931" cy="1298321"/>
          </a:xfrm>
          <a:prstGeom prst="line">
            <a:avLst/>
          </a:prstGeom>
          <a:ln w="1270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97200" y="5765800"/>
            <a:ext cx="43194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B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0200" y="4902200"/>
            <a:ext cx="457175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D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4200" y="6007100"/>
            <a:ext cx="457175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C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9300" y="6883400"/>
            <a:ext cx="43194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A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617722" y="5647182"/>
            <a:ext cx="315214" cy="126111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32936" y="5773293"/>
            <a:ext cx="0" cy="403352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65751" y="6327902"/>
            <a:ext cx="441198" cy="88265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06949" y="6428740"/>
            <a:ext cx="37719" cy="34036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600956" y="5596763"/>
            <a:ext cx="12700" cy="3277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00956" y="5571617"/>
            <a:ext cx="453771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802632" y="5773293"/>
            <a:ext cx="63119" cy="289941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802632" y="5735447"/>
            <a:ext cx="516890" cy="25273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3781679" y="6227064"/>
            <a:ext cx="50419" cy="302514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781679" y="6189218"/>
            <a:ext cx="466344" cy="37846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945509" y="6290183"/>
            <a:ext cx="62992" cy="302514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945509" y="6264910"/>
            <a:ext cx="403352" cy="25273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3" name="Group 282"/>
          <p:cNvGrpSpPr/>
          <p:nvPr/>
        </p:nvGrpSpPr>
        <p:grpSpPr>
          <a:xfrm>
            <a:off x="4191000" y="2692400"/>
            <a:ext cx="216719" cy="1051289"/>
            <a:chOff x="4191000" y="2692400"/>
            <a:chExt cx="216719" cy="1051289"/>
          </a:xfrm>
        </p:grpSpPr>
        <p:sp>
          <p:nvSpPr>
            <p:cNvPr id="26" name="Freeform 25"/>
            <p:cNvSpPr/>
            <p:nvPr/>
          </p:nvSpPr>
          <p:spPr>
            <a:xfrm>
              <a:off x="4289825" y="3666119"/>
              <a:ext cx="4184" cy="41533"/>
            </a:xfrm>
            <a:custGeom>
              <a:avLst/>
              <a:gdLst/>
              <a:ahLst/>
              <a:cxnLst/>
              <a:rect l="0" t="0" r="0" b="0"/>
              <a:pathLst>
                <a:path w="4184" h="41533">
                  <a:moveTo>
                    <a:pt x="405" y="38367"/>
                  </a:moveTo>
                  <a:lnTo>
                    <a:pt x="0" y="0"/>
                  </a:lnTo>
                  <a:lnTo>
                    <a:pt x="4183" y="11603"/>
                  </a:lnTo>
                  <a:lnTo>
                    <a:pt x="3456" y="41532"/>
                  </a:lnTo>
                  <a:close/>
                </a:path>
              </a:pathLst>
            </a:custGeom>
            <a:solidFill>
              <a:srgbClr val="89602D"/>
            </a:solidFill>
            <a:ln w="0" cap="flat" cmpd="sng" algn="ctr">
              <a:solidFill>
                <a:srgbClr val="89602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289850" y="3665854"/>
              <a:ext cx="4052" cy="41752"/>
            </a:xfrm>
            <a:custGeom>
              <a:avLst/>
              <a:gdLst/>
              <a:ahLst/>
              <a:cxnLst/>
              <a:rect l="0" t="0" r="0" b="0"/>
              <a:pathLst>
                <a:path w="4052" h="41752">
                  <a:moveTo>
                    <a:pt x="3511" y="41751"/>
                  </a:moveTo>
                  <a:lnTo>
                    <a:pt x="4051" y="11866"/>
                  </a:lnTo>
                  <a:lnTo>
                    <a:pt x="0" y="0"/>
                  </a:lnTo>
                  <a:lnTo>
                    <a:pt x="270" y="3867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292069" y="3677896"/>
              <a:ext cx="12560" cy="30721"/>
            </a:xfrm>
            <a:custGeom>
              <a:avLst/>
              <a:gdLst/>
              <a:ahLst/>
              <a:cxnLst/>
              <a:rect l="0" t="0" r="0" b="0"/>
              <a:pathLst>
                <a:path w="12560" h="30721">
                  <a:moveTo>
                    <a:pt x="1431" y="30061"/>
                  </a:moveTo>
                  <a:lnTo>
                    <a:pt x="1324" y="27423"/>
                  </a:lnTo>
                  <a:lnTo>
                    <a:pt x="1215" y="23908"/>
                  </a:lnTo>
                  <a:lnTo>
                    <a:pt x="729" y="15293"/>
                  </a:lnTo>
                  <a:lnTo>
                    <a:pt x="216" y="6636"/>
                  </a:lnTo>
                  <a:lnTo>
                    <a:pt x="108" y="2988"/>
                  </a:lnTo>
                  <a:lnTo>
                    <a:pt x="0" y="0"/>
                  </a:lnTo>
                  <a:lnTo>
                    <a:pt x="1134" y="3823"/>
                  </a:lnTo>
                  <a:lnTo>
                    <a:pt x="2053" y="6812"/>
                  </a:lnTo>
                  <a:lnTo>
                    <a:pt x="2755" y="9317"/>
                  </a:lnTo>
                  <a:lnTo>
                    <a:pt x="3376" y="11471"/>
                  </a:lnTo>
                  <a:lnTo>
                    <a:pt x="3889" y="12964"/>
                  </a:lnTo>
                  <a:lnTo>
                    <a:pt x="4402" y="14107"/>
                  </a:lnTo>
                  <a:lnTo>
                    <a:pt x="5104" y="15777"/>
                  </a:lnTo>
                  <a:lnTo>
                    <a:pt x="6130" y="17096"/>
                  </a:lnTo>
                  <a:lnTo>
                    <a:pt x="6752" y="17754"/>
                  </a:lnTo>
                  <a:lnTo>
                    <a:pt x="7751" y="19117"/>
                  </a:lnTo>
                  <a:lnTo>
                    <a:pt x="8264" y="19953"/>
                  </a:lnTo>
                  <a:lnTo>
                    <a:pt x="8993" y="21270"/>
                  </a:lnTo>
                  <a:lnTo>
                    <a:pt x="10614" y="24259"/>
                  </a:lnTo>
                  <a:lnTo>
                    <a:pt x="12045" y="27423"/>
                  </a:lnTo>
                  <a:lnTo>
                    <a:pt x="12450" y="28918"/>
                  </a:lnTo>
                  <a:lnTo>
                    <a:pt x="12559" y="30061"/>
                  </a:lnTo>
                  <a:lnTo>
                    <a:pt x="12154" y="30544"/>
                  </a:lnTo>
                  <a:lnTo>
                    <a:pt x="10939" y="30720"/>
                  </a:lnTo>
                  <a:lnTo>
                    <a:pt x="9182" y="30720"/>
                  </a:lnTo>
                  <a:lnTo>
                    <a:pt x="7238" y="30544"/>
                  </a:lnTo>
                  <a:lnTo>
                    <a:pt x="3484" y="30236"/>
                  </a:lnTo>
                  <a:lnTo>
                    <a:pt x="2134" y="30236"/>
                  </a:lnTo>
                  <a:close/>
                </a:path>
              </a:pathLst>
            </a:custGeom>
            <a:solidFill>
              <a:srgbClr val="632100"/>
            </a:solidFill>
            <a:ln w="0" cap="flat" cmpd="sng" algn="ctr">
              <a:solidFill>
                <a:srgbClr val="6321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292014" y="3677721"/>
              <a:ext cx="12695" cy="30766"/>
            </a:xfrm>
            <a:custGeom>
              <a:avLst/>
              <a:gdLst/>
              <a:ahLst/>
              <a:cxnLst/>
              <a:rect l="0" t="0" r="0" b="0"/>
              <a:pathLst>
                <a:path w="12695" h="30766">
                  <a:moveTo>
                    <a:pt x="1351" y="30326"/>
                  </a:moveTo>
                  <a:lnTo>
                    <a:pt x="1351" y="27688"/>
                  </a:lnTo>
                  <a:lnTo>
                    <a:pt x="1351" y="24172"/>
                  </a:lnTo>
                  <a:lnTo>
                    <a:pt x="810" y="15383"/>
                  </a:lnTo>
                  <a:lnTo>
                    <a:pt x="271" y="6593"/>
                  </a:lnTo>
                  <a:lnTo>
                    <a:pt x="271" y="3077"/>
                  </a:lnTo>
                  <a:lnTo>
                    <a:pt x="0" y="0"/>
                  </a:lnTo>
                  <a:lnTo>
                    <a:pt x="1081" y="3956"/>
                  </a:lnTo>
                  <a:lnTo>
                    <a:pt x="2161" y="7032"/>
                  </a:lnTo>
                  <a:lnTo>
                    <a:pt x="2701" y="9230"/>
                  </a:lnTo>
                  <a:lnTo>
                    <a:pt x="3511" y="11427"/>
                  </a:lnTo>
                  <a:lnTo>
                    <a:pt x="4051" y="13185"/>
                  </a:lnTo>
                  <a:lnTo>
                    <a:pt x="4321" y="14064"/>
                  </a:lnTo>
                  <a:lnTo>
                    <a:pt x="5132" y="15822"/>
                  </a:lnTo>
                  <a:lnTo>
                    <a:pt x="6212" y="17141"/>
                  </a:lnTo>
                  <a:lnTo>
                    <a:pt x="6752" y="18020"/>
                  </a:lnTo>
                  <a:lnTo>
                    <a:pt x="7832" y="19338"/>
                  </a:lnTo>
                  <a:lnTo>
                    <a:pt x="8373" y="20217"/>
                  </a:lnTo>
                  <a:lnTo>
                    <a:pt x="8913" y="21536"/>
                  </a:lnTo>
                  <a:lnTo>
                    <a:pt x="10533" y="24172"/>
                  </a:lnTo>
                  <a:lnTo>
                    <a:pt x="12154" y="27688"/>
                  </a:lnTo>
                  <a:lnTo>
                    <a:pt x="12424" y="29007"/>
                  </a:lnTo>
                  <a:lnTo>
                    <a:pt x="12694" y="30326"/>
                  </a:lnTo>
                  <a:lnTo>
                    <a:pt x="12154" y="30765"/>
                  </a:lnTo>
                  <a:lnTo>
                    <a:pt x="11073" y="30765"/>
                  </a:lnTo>
                  <a:lnTo>
                    <a:pt x="9183" y="30765"/>
                  </a:lnTo>
                  <a:lnTo>
                    <a:pt x="7292" y="30765"/>
                  </a:lnTo>
                  <a:lnTo>
                    <a:pt x="3511" y="30326"/>
                  </a:lnTo>
                  <a:lnTo>
                    <a:pt x="2161" y="3032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222033" y="3130916"/>
              <a:ext cx="22580" cy="22106"/>
            </a:xfrm>
            <a:custGeom>
              <a:avLst/>
              <a:gdLst/>
              <a:ahLst/>
              <a:cxnLst/>
              <a:rect l="0" t="0" r="0" b="0"/>
              <a:pathLst>
                <a:path w="22580" h="22106">
                  <a:moveTo>
                    <a:pt x="918" y="21446"/>
                  </a:moveTo>
                  <a:lnTo>
                    <a:pt x="324" y="20260"/>
                  </a:lnTo>
                  <a:lnTo>
                    <a:pt x="0" y="18941"/>
                  </a:lnTo>
                  <a:lnTo>
                    <a:pt x="215" y="16129"/>
                  </a:lnTo>
                  <a:lnTo>
                    <a:pt x="918" y="13623"/>
                  </a:lnTo>
                  <a:lnTo>
                    <a:pt x="1648" y="11953"/>
                  </a:lnTo>
                  <a:lnTo>
                    <a:pt x="3268" y="9449"/>
                  </a:lnTo>
                  <a:lnTo>
                    <a:pt x="5429" y="6812"/>
                  </a:lnTo>
                  <a:lnTo>
                    <a:pt x="7860" y="4174"/>
                  </a:lnTo>
                  <a:lnTo>
                    <a:pt x="10614" y="1977"/>
                  </a:lnTo>
                  <a:lnTo>
                    <a:pt x="13477" y="484"/>
                  </a:lnTo>
                  <a:lnTo>
                    <a:pt x="16231" y="0"/>
                  </a:lnTo>
                  <a:lnTo>
                    <a:pt x="18906" y="834"/>
                  </a:lnTo>
                  <a:lnTo>
                    <a:pt x="20013" y="1977"/>
                  </a:lnTo>
                  <a:lnTo>
                    <a:pt x="21148" y="3472"/>
                  </a:lnTo>
                  <a:lnTo>
                    <a:pt x="22174" y="5493"/>
                  </a:lnTo>
                  <a:lnTo>
                    <a:pt x="22579" y="7471"/>
                  </a:lnTo>
                  <a:lnTo>
                    <a:pt x="22471" y="9317"/>
                  </a:lnTo>
                  <a:lnTo>
                    <a:pt x="21850" y="11294"/>
                  </a:lnTo>
                  <a:lnTo>
                    <a:pt x="20824" y="13141"/>
                  </a:lnTo>
                  <a:lnTo>
                    <a:pt x="19392" y="14766"/>
                  </a:lnTo>
                  <a:lnTo>
                    <a:pt x="15934" y="17754"/>
                  </a:lnTo>
                  <a:lnTo>
                    <a:pt x="11748" y="20260"/>
                  </a:lnTo>
                  <a:lnTo>
                    <a:pt x="7562" y="21754"/>
                  </a:lnTo>
                  <a:lnTo>
                    <a:pt x="5510" y="22105"/>
                  </a:lnTo>
                  <a:lnTo>
                    <a:pt x="3782" y="22105"/>
                  </a:lnTo>
                  <a:lnTo>
                    <a:pt x="2161" y="21930"/>
                  </a:lnTo>
                  <a:close/>
                </a:path>
              </a:pathLst>
            </a:custGeom>
            <a:solidFill>
              <a:srgbClr val="3F5E7F"/>
            </a:solidFill>
            <a:ln w="0" cap="flat" cmpd="sng" algn="ctr">
              <a:solidFill>
                <a:srgbClr val="3F5E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222061" y="3131003"/>
              <a:ext cx="22418" cy="21975"/>
            </a:xfrm>
            <a:custGeom>
              <a:avLst/>
              <a:gdLst/>
              <a:ahLst/>
              <a:cxnLst/>
              <a:rect l="0" t="0" r="0" b="0"/>
              <a:pathLst>
                <a:path w="22418" h="21975">
                  <a:moveTo>
                    <a:pt x="810" y="21095"/>
                  </a:moveTo>
                  <a:lnTo>
                    <a:pt x="270" y="20216"/>
                  </a:lnTo>
                  <a:lnTo>
                    <a:pt x="0" y="18898"/>
                  </a:lnTo>
                  <a:lnTo>
                    <a:pt x="270" y="15822"/>
                  </a:lnTo>
                  <a:lnTo>
                    <a:pt x="810" y="13624"/>
                  </a:lnTo>
                  <a:lnTo>
                    <a:pt x="1620" y="11866"/>
                  </a:lnTo>
                  <a:lnTo>
                    <a:pt x="3241" y="9229"/>
                  </a:lnTo>
                  <a:lnTo>
                    <a:pt x="5402" y="6593"/>
                  </a:lnTo>
                  <a:lnTo>
                    <a:pt x="7832" y="3956"/>
                  </a:lnTo>
                  <a:lnTo>
                    <a:pt x="10533" y="1758"/>
                  </a:lnTo>
                  <a:lnTo>
                    <a:pt x="13504" y="440"/>
                  </a:lnTo>
                  <a:lnTo>
                    <a:pt x="16205" y="0"/>
                  </a:lnTo>
                  <a:lnTo>
                    <a:pt x="18906" y="440"/>
                  </a:lnTo>
                  <a:lnTo>
                    <a:pt x="19986" y="1758"/>
                  </a:lnTo>
                  <a:lnTo>
                    <a:pt x="21067" y="3077"/>
                  </a:lnTo>
                  <a:lnTo>
                    <a:pt x="22147" y="5274"/>
                  </a:lnTo>
                  <a:lnTo>
                    <a:pt x="22417" y="7472"/>
                  </a:lnTo>
                  <a:lnTo>
                    <a:pt x="22417" y="9229"/>
                  </a:lnTo>
                  <a:lnTo>
                    <a:pt x="21877" y="10987"/>
                  </a:lnTo>
                  <a:lnTo>
                    <a:pt x="20797" y="13185"/>
                  </a:lnTo>
                  <a:lnTo>
                    <a:pt x="19446" y="14503"/>
                  </a:lnTo>
                  <a:lnTo>
                    <a:pt x="15935" y="17579"/>
                  </a:lnTo>
                  <a:lnTo>
                    <a:pt x="11614" y="20216"/>
                  </a:lnTo>
                  <a:lnTo>
                    <a:pt x="7562" y="21535"/>
                  </a:lnTo>
                  <a:lnTo>
                    <a:pt x="5402" y="21974"/>
                  </a:lnTo>
                  <a:lnTo>
                    <a:pt x="3781" y="21974"/>
                  </a:lnTo>
                  <a:lnTo>
                    <a:pt x="2160" y="2197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350862" y="3087714"/>
              <a:ext cx="22362" cy="36083"/>
            </a:xfrm>
            <a:custGeom>
              <a:avLst/>
              <a:gdLst/>
              <a:ahLst/>
              <a:cxnLst/>
              <a:rect l="0" t="0" r="0" b="0"/>
              <a:pathLst>
                <a:path w="22362" h="36083">
                  <a:moveTo>
                    <a:pt x="19796" y="33753"/>
                  </a:moveTo>
                  <a:lnTo>
                    <a:pt x="18796" y="34237"/>
                  </a:lnTo>
                  <a:lnTo>
                    <a:pt x="16123" y="35380"/>
                  </a:lnTo>
                  <a:lnTo>
                    <a:pt x="13693" y="36082"/>
                  </a:lnTo>
                  <a:lnTo>
                    <a:pt x="12666" y="36082"/>
                  </a:lnTo>
                  <a:lnTo>
                    <a:pt x="12045" y="35732"/>
                  </a:lnTo>
                  <a:lnTo>
                    <a:pt x="12045" y="35555"/>
                  </a:lnTo>
                  <a:lnTo>
                    <a:pt x="12153" y="34719"/>
                  </a:lnTo>
                  <a:lnTo>
                    <a:pt x="12153" y="32083"/>
                  </a:lnTo>
                  <a:lnTo>
                    <a:pt x="12045" y="28743"/>
                  </a:lnTo>
                  <a:lnTo>
                    <a:pt x="11424" y="25447"/>
                  </a:lnTo>
                  <a:lnTo>
                    <a:pt x="10209" y="22941"/>
                  </a:lnTo>
                  <a:lnTo>
                    <a:pt x="8156" y="20260"/>
                  </a:lnTo>
                  <a:lnTo>
                    <a:pt x="3484" y="14988"/>
                  </a:lnTo>
                  <a:lnTo>
                    <a:pt x="1541" y="12130"/>
                  </a:lnTo>
                  <a:lnTo>
                    <a:pt x="217" y="9142"/>
                  </a:lnTo>
                  <a:lnTo>
                    <a:pt x="0" y="7471"/>
                  </a:lnTo>
                  <a:lnTo>
                    <a:pt x="110" y="5977"/>
                  </a:lnTo>
                  <a:lnTo>
                    <a:pt x="515" y="4351"/>
                  </a:lnTo>
                  <a:lnTo>
                    <a:pt x="1324" y="2506"/>
                  </a:lnTo>
                  <a:lnTo>
                    <a:pt x="2134" y="1495"/>
                  </a:lnTo>
                  <a:lnTo>
                    <a:pt x="3268" y="836"/>
                  </a:lnTo>
                  <a:lnTo>
                    <a:pt x="6023" y="0"/>
                  </a:lnTo>
                  <a:lnTo>
                    <a:pt x="9183" y="177"/>
                  </a:lnTo>
                  <a:lnTo>
                    <a:pt x="12558" y="1363"/>
                  </a:lnTo>
                  <a:lnTo>
                    <a:pt x="15718" y="3340"/>
                  </a:lnTo>
                  <a:lnTo>
                    <a:pt x="18473" y="6153"/>
                  </a:lnTo>
                  <a:lnTo>
                    <a:pt x="20525" y="9493"/>
                  </a:lnTo>
                  <a:lnTo>
                    <a:pt x="21119" y="11471"/>
                  </a:lnTo>
                  <a:lnTo>
                    <a:pt x="21443" y="13493"/>
                  </a:lnTo>
                  <a:lnTo>
                    <a:pt x="22145" y="19119"/>
                  </a:lnTo>
                  <a:lnTo>
                    <a:pt x="22361" y="24436"/>
                  </a:lnTo>
                  <a:lnTo>
                    <a:pt x="21848" y="29270"/>
                  </a:lnTo>
                  <a:lnTo>
                    <a:pt x="20525" y="33401"/>
                  </a:lnTo>
                  <a:close/>
                </a:path>
              </a:pathLst>
            </a:custGeom>
            <a:solidFill>
              <a:srgbClr val="3F5E7F"/>
            </a:solidFill>
            <a:ln w="0" cap="flat" cmpd="sng" algn="ctr">
              <a:solidFill>
                <a:srgbClr val="3F5E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350890" y="3087496"/>
              <a:ext cx="22418" cy="36039"/>
            </a:xfrm>
            <a:custGeom>
              <a:avLst/>
              <a:gdLst/>
              <a:ahLst/>
              <a:cxnLst/>
              <a:rect l="0" t="0" r="0" b="0"/>
              <a:pathLst>
                <a:path w="22418" h="36039">
                  <a:moveTo>
                    <a:pt x="20527" y="33401"/>
                  </a:moveTo>
                  <a:lnTo>
                    <a:pt x="21877" y="29445"/>
                  </a:lnTo>
                  <a:lnTo>
                    <a:pt x="22417" y="24611"/>
                  </a:lnTo>
                  <a:lnTo>
                    <a:pt x="22147" y="19337"/>
                  </a:lnTo>
                  <a:lnTo>
                    <a:pt x="21337" y="13624"/>
                  </a:lnTo>
                  <a:lnTo>
                    <a:pt x="21067" y="11426"/>
                  </a:lnTo>
                  <a:lnTo>
                    <a:pt x="20527" y="9669"/>
                  </a:lnTo>
                  <a:lnTo>
                    <a:pt x="18366" y="6153"/>
                  </a:lnTo>
                  <a:lnTo>
                    <a:pt x="15665" y="3516"/>
                  </a:lnTo>
                  <a:lnTo>
                    <a:pt x="12424" y="1318"/>
                  </a:lnTo>
                  <a:lnTo>
                    <a:pt x="9183" y="440"/>
                  </a:lnTo>
                  <a:lnTo>
                    <a:pt x="5942" y="0"/>
                  </a:lnTo>
                  <a:lnTo>
                    <a:pt x="3241" y="879"/>
                  </a:lnTo>
                  <a:lnTo>
                    <a:pt x="2161" y="1758"/>
                  </a:lnTo>
                  <a:lnTo>
                    <a:pt x="1350" y="2637"/>
                  </a:lnTo>
                  <a:lnTo>
                    <a:pt x="540" y="4395"/>
                  </a:lnTo>
                  <a:lnTo>
                    <a:pt x="0" y="6153"/>
                  </a:lnTo>
                  <a:lnTo>
                    <a:pt x="0" y="7471"/>
                  </a:lnTo>
                  <a:lnTo>
                    <a:pt x="270" y="9229"/>
                  </a:lnTo>
                  <a:lnTo>
                    <a:pt x="1350" y="12305"/>
                  </a:lnTo>
                  <a:lnTo>
                    <a:pt x="3511" y="14943"/>
                  </a:lnTo>
                  <a:lnTo>
                    <a:pt x="8102" y="20216"/>
                  </a:lnTo>
                  <a:lnTo>
                    <a:pt x="10263" y="23293"/>
                  </a:lnTo>
                  <a:lnTo>
                    <a:pt x="11344" y="25490"/>
                  </a:lnTo>
                  <a:lnTo>
                    <a:pt x="11884" y="29006"/>
                  </a:lnTo>
                  <a:lnTo>
                    <a:pt x="12154" y="32082"/>
                  </a:lnTo>
                  <a:lnTo>
                    <a:pt x="12154" y="34719"/>
                  </a:lnTo>
                  <a:lnTo>
                    <a:pt x="11884" y="35598"/>
                  </a:lnTo>
                  <a:lnTo>
                    <a:pt x="11884" y="36038"/>
                  </a:lnTo>
                  <a:lnTo>
                    <a:pt x="12694" y="36038"/>
                  </a:lnTo>
                  <a:lnTo>
                    <a:pt x="13775" y="36038"/>
                  </a:lnTo>
                  <a:lnTo>
                    <a:pt x="15935" y="35598"/>
                  </a:lnTo>
                  <a:lnTo>
                    <a:pt x="18636" y="34280"/>
                  </a:lnTo>
                  <a:lnTo>
                    <a:pt x="19716" y="338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261438" y="2737930"/>
              <a:ext cx="62067" cy="182870"/>
            </a:xfrm>
            <a:custGeom>
              <a:avLst/>
              <a:gdLst/>
              <a:ahLst/>
              <a:cxnLst/>
              <a:rect l="0" t="0" r="0" b="0"/>
              <a:pathLst>
                <a:path w="62067" h="182870">
                  <a:moveTo>
                    <a:pt x="324" y="15426"/>
                  </a:moveTo>
                  <a:lnTo>
                    <a:pt x="918" y="12129"/>
                  </a:lnTo>
                  <a:lnTo>
                    <a:pt x="1836" y="9141"/>
                  </a:lnTo>
                  <a:lnTo>
                    <a:pt x="3080" y="6637"/>
                  </a:lnTo>
                  <a:lnTo>
                    <a:pt x="4592" y="4658"/>
                  </a:lnTo>
                  <a:lnTo>
                    <a:pt x="6429" y="2989"/>
                  </a:lnTo>
                  <a:lnTo>
                    <a:pt x="8481" y="1626"/>
                  </a:lnTo>
                  <a:lnTo>
                    <a:pt x="10615" y="659"/>
                  </a:lnTo>
                  <a:lnTo>
                    <a:pt x="12856" y="132"/>
                  </a:lnTo>
                  <a:lnTo>
                    <a:pt x="17664" y="0"/>
                  </a:lnTo>
                  <a:lnTo>
                    <a:pt x="22363" y="1143"/>
                  </a:lnTo>
                  <a:lnTo>
                    <a:pt x="26658" y="3164"/>
                  </a:lnTo>
                  <a:lnTo>
                    <a:pt x="28494" y="4658"/>
                  </a:lnTo>
                  <a:lnTo>
                    <a:pt x="30116" y="6460"/>
                  </a:lnTo>
                  <a:lnTo>
                    <a:pt x="30926" y="7296"/>
                  </a:lnTo>
                  <a:lnTo>
                    <a:pt x="32276" y="8789"/>
                  </a:lnTo>
                  <a:lnTo>
                    <a:pt x="34004" y="10459"/>
                  </a:lnTo>
                  <a:lnTo>
                    <a:pt x="36030" y="12438"/>
                  </a:lnTo>
                  <a:lnTo>
                    <a:pt x="40730" y="17096"/>
                  </a:lnTo>
                  <a:lnTo>
                    <a:pt x="45942" y="22239"/>
                  </a:lnTo>
                  <a:lnTo>
                    <a:pt x="51046" y="27556"/>
                  </a:lnTo>
                  <a:lnTo>
                    <a:pt x="55639" y="32522"/>
                  </a:lnTo>
                  <a:lnTo>
                    <a:pt x="57475" y="34851"/>
                  </a:lnTo>
                  <a:lnTo>
                    <a:pt x="59015" y="37048"/>
                  </a:lnTo>
                  <a:lnTo>
                    <a:pt x="60122" y="38850"/>
                  </a:lnTo>
                  <a:lnTo>
                    <a:pt x="60851" y="40345"/>
                  </a:lnTo>
                  <a:lnTo>
                    <a:pt x="61256" y="43157"/>
                  </a:lnTo>
                  <a:lnTo>
                    <a:pt x="60959" y="46497"/>
                  </a:lnTo>
                  <a:lnTo>
                    <a:pt x="60230" y="49837"/>
                  </a:lnTo>
                  <a:lnTo>
                    <a:pt x="59122" y="53134"/>
                  </a:lnTo>
                  <a:lnTo>
                    <a:pt x="56962" y="60298"/>
                  </a:lnTo>
                  <a:lnTo>
                    <a:pt x="56260" y="63769"/>
                  </a:lnTo>
                  <a:lnTo>
                    <a:pt x="56044" y="67109"/>
                  </a:lnTo>
                  <a:lnTo>
                    <a:pt x="55531" y="70933"/>
                  </a:lnTo>
                  <a:lnTo>
                    <a:pt x="55450" y="75416"/>
                  </a:lnTo>
                  <a:lnTo>
                    <a:pt x="55450" y="80382"/>
                  </a:lnTo>
                  <a:lnTo>
                    <a:pt x="55855" y="86006"/>
                  </a:lnTo>
                  <a:lnTo>
                    <a:pt x="56368" y="92027"/>
                  </a:lnTo>
                  <a:lnTo>
                    <a:pt x="56962" y="98313"/>
                  </a:lnTo>
                  <a:lnTo>
                    <a:pt x="58501" y="110926"/>
                  </a:lnTo>
                  <a:lnTo>
                    <a:pt x="60122" y="123231"/>
                  </a:lnTo>
                  <a:lnTo>
                    <a:pt x="60851" y="128725"/>
                  </a:lnTo>
                  <a:lnTo>
                    <a:pt x="61472" y="133866"/>
                  </a:lnTo>
                  <a:lnTo>
                    <a:pt x="61877" y="138349"/>
                  </a:lnTo>
                  <a:lnTo>
                    <a:pt x="62066" y="142173"/>
                  </a:lnTo>
                  <a:lnTo>
                    <a:pt x="61958" y="144985"/>
                  </a:lnTo>
                  <a:lnTo>
                    <a:pt x="61553" y="146655"/>
                  </a:lnTo>
                  <a:lnTo>
                    <a:pt x="60040" y="150127"/>
                  </a:lnTo>
                  <a:lnTo>
                    <a:pt x="57880" y="153644"/>
                  </a:lnTo>
                  <a:lnTo>
                    <a:pt x="52667" y="160632"/>
                  </a:lnTo>
                  <a:lnTo>
                    <a:pt x="47077" y="167267"/>
                  </a:lnTo>
                  <a:lnTo>
                    <a:pt x="44322" y="170563"/>
                  </a:lnTo>
                  <a:lnTo>
                    <a:pt x="41756" y="173553"/>
                  </a:lnTo>
                  <a:lnTo>
                    <a:pt x="40730" y="175705"/>
                  </a:lnTo>
                  <a:lnTo>
                    <a:pt x="40135" y="178211"/>
                  </a:lnTo>
                  <a:lnTo>
                    <a:pt x="39703" y="180892"/>
                  </a:lnTo>
                  <a:lnTo>
                    <a:pt x="39000" y="182869"/>
                  </a:lnTo>
                  <a:lnTo>
                    <a:pt x="38893" y="182694"/>
                  </a:lnTo>
                  <a:lnTo>
                    <a:pt x="38595" y="182210"/>
                  </a:lnTo>
                  <a:lnTo>
                    <a:pt x="37677" y="180540"/>
                  </a:lnTo>
                  <a:lnTo>
                    <a:pt x="36759" y="178694"/>
                  </a:lnTo>
                  <a:lnTo>
                    <a:pt x="36462" y="178034"/>
                  </a:lnTo>
                  <a:lnTo>
                    <a:pt x="36246" y="177727"/>
                  </a:lnTo>
                  <a:lnTo>
                    <a:pt x="31547" y="168762"/>
                  </a:lnTo>
                  <a:lnTo>
                    <a:pt x="27062" y="159621"/>
                  </a:lnTo>
                  <a:lnTo>
                    <a:pt x="23066" y="150127"/>
                  </a:lnTo>
                  <a:lnTo>
                    <a:pt x="19609" y="140020"/>
                  </a:lnTo>
                  <a:lnTo>
                    <a:pt x="18583" y="137031"/>
                  </a:lnTo>
                  <a:lnTo>
                    <a:pt x="17773" y="134218"/>
                  </a:lnTo>
                  <a:lnTo>
                    <a:pt x="17151" y="128901"/>
                  </a:lnTo>
                  <a:lnTo>
                    <a:pt x="17151" y="124242"/>
                  </a:lnTo>
                  <a:lnTo>
                    <a:pt x="17664" y="119935"/>
                  </a:lnTo>
                  <a:lnTo>
                    <a:pt x="18988" y="112113"/>
                  </a:lnTo>
                  <a:lnTo>
                    <a:pt x="19204" y="108289"/>
                  </a:lnTo>
                  <a:lnTo>
                    <a:pt x="18798" y="104466"/>
                  </a:lnTo>
                  <a:lnTo>
                    <a:pt x="15720" y="101960"/>
                  </a:lnTo>
                  <a:lnTo>
                    <a:pt x="12964" y="98664"/>
                  </a:lnTo>
                  <a:lnTo>
                    <a:pt x="10533" y="95017"/>
                  </a:lnTo>
                  <a:lnTo>
                    <a:pt x="8481" y="91500"/>
                  </a:lnTo>
                  <a:lnTo>
                    <a:pt x="7563" y="89171"/>
                  </a:lnTo>
                  <a:lnTo>
                    <a:pt x="6753" y="86358"/>
                  </a:lnTo>
                  <a:lnTo>
                    <a:pt x="5321" y="79722"/>
                  </a:lnTo>
                  <a:lnTo>
                    <a:pt x="3998" y="74405"/>
                  </a:lnTo>
                  <a:lnTo>
                    <a:pt x="2675" y="69438"/>
                  </a:lnTo>
                  <a:lnTo>
                    <a:pt x="2242" y="66274"/>
                  </a:lnTo>
                  <a:lnTo>
                    <a:pt x="2052" y="62450"/>
                  </a:lnTo>
                  <a:lnTo>
                    <a:pt x="2161" y="57616"/>
                  </a:lnTo>
                  <a:lnTo>
                    <a:pt x="2755" y="51464"/>
                  </a:lnTo>
                  <a:lnTo>
                    <a:pt x="2161" y="49002"/>
                  </a:lnTo>
                  <a:lnTo>
                    <a:pt x="1324" y="46322"/>
                  </a:lnTo>
                  <a:lnTo>
                    <a:pt x="513" y="43817"/>
                  </a:lnTo>
                  <a:lnTo>
                    <a:pt x="0" y="41179"/>
                  </a:lnTo>
                  <a:lnTo>
                    <a:pt x="108" y="36521"/>
                  </a:lnTo>
                  <a:lnTo>
                    <a:pt x="216" y="32390"/>
                  </a:lnTo>
                  <a:lnTo>
                    <a:pt x="324" y="25577"/>
                  </a:lnTo>
                  <a:lnTo>
                    <a:pt x="216" y="20260"/>
                  </a:lnTo>
                  <a:close/>
                </a:path>
              </a:pathLst>
            </a:custGeom>
            <a:solidFill>
              <a:srgbClr val="EAC6AD"/>
            </a:solidFill>
            <a:ln w="0" cap="flat" cmpd="sng" algn="ctr">
              <a:solidFill>
                <a:srgbClr val="EAC6A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261493" y="2737667"/>
              <a:ext cx="61851" cy="182826"/>
            </a:xfrm>
            <a:custGeom>
              <a:avLst/>
              <a:gdLst/>
              <a:ahLst/>
              <a:cxnLst/>
              <a:rect l="0" t="0" r="0" b="0"/>
              <a:pathLst>
                <a:path w="61851" h="182826">
                  <a:moveTo>
                    <a:pt x="270" y="15821"/>
                  </a:moveTo>
                  <a:lnTo>
                    <a:pt x="810" y="12305"/>
                  </a:lnTo>
                  <a:lnTo>
                    <a:pt x="1620" y="9229"/>
                  </a:lnTo>
                  <a:lnTo>
                    <a:pt x="2971" y="7031"/>
                  </a:lnTo>
                  <a:lnTo>
                    <a:pt x="4591" y="4834"/>
                  </a:lnTo>
                  <a:lnTo>
                    <a:pt x="6482" y="3076"/>
                  </a:lnTo>
                  <a:lnTo>
                    <a:pt x="8372" y="1758"/>
                  </a:lnTo>
                  <a:lnTo>
                    <a:pt x="10533" y="879"/>
                  </a:lnTo>
                  <a:lnTo>
                    <a:pt x="12694" y="439"/>
                  </a:lnTo>
                  <a:lnTo>
                    <a:pt x="17556" y="0"/>
                  </a:lnTo>
                  <a:lnTo>
                    <a:pt x="22417" y="1318"/>
                  </a:lnTo>
                  <a:lnTo>
                    <a:pt x="26469" y="3515"/>
                  </a:lnTo>
                  <a:lnTo>
                    <a:pt x="28359" y="4834"/>
                  </a:lnTo>
                  <a:lnTo>
                    <a:pt x="29980" y="6592"/>
                  </a:lnTo>
                  <a:lnTo>
                    <a:pt x="30790" y="7471"/>
                  </a:lnTo>
                  <a:lnTo>
                    <a:pt x="32140" y="8789"/>
                  </a:lnTo>
                  <a:lnTo>
                    <a:pt x="34031" y="10547"/>
                  </a:lnTo>
                  <a:lnTo>
                    <a:pt x="35921" y="12745"/>
                  </a:lnTo>
                  <a:lnTo>
                    <a:pt x="40783" y="17139"/>
                  </a:lnTo>
                  <a:lnTo>
                    <a:pt x="45915" y="22413"/>
                  </a:lnTo>
                  <a:lnTo>
                    <a:pt x="51046" y="27687"/>
                  </a:lnTo>
                  <a:lnTo>
                    <a:pt x="55638" y="32521"/>
                  </a:lnTo>
                  <a:lnTo>
                    <a:pt x="57529" y="35158"/>
                  </a:lnTo>
                  <a:lnTo>
                    <a:pt x="58879" y="37356"/>
                  </a:lnTo>
                  <a:lnTo>
                    <a:pt x="59960" y="39114"/>
                  </a:lnTo>
                  <a:lnTo>
                    <a:pt x="60770" y="40432"/>
                  </a:lnTo>
                  <a:lnTo>
                    <a:pt x="61040" y="43509"/>
                  </a:lnTo>
                  <a:lnTo>
                    <a:pt x="60770" y="46585"/>
                  </a:lnTo>
                  <a:lnTo>
                    <a:pt x="60230" y="50101"/>
                  </a:lnTo>
                  <a:lnTo>
                    <a:pt x="59149" y="53177"/>
                  </a:lnTo>
                  <a:lnTo>
                    <a:pt x="56988" y="60648"/>
                  </a:lnTo>
                  <a:lnTo>
                    <a:pt x="56178" y="64164"/>
                  </a:lnTo>
                  <a:lnTo>
                    <a:pt x="55908" y="67241"/>
                  </a:lnTo>
                  <a:lnTo>
                    <a:pt x="55368" y="71196"/>
                  </a:lnTo>
                  <a:lnTo>
                    <a:pt x="55368" y="75591"/>
                  </a:lnTo>
                  <a:lnTo>
                    <a:pt x="55368" y="80425"/>
                  </a:lnTo>
                  <a:lnTo>
                    <a:pt x="55638" y="86139"/>
                  </a:lnTo>
                  <a:lnTo>
                    <a:pt x="56178" y="92291"/>
                  </a:lnTo>
                  <a:lnTo>
                    <a:pt x="56988" y="98444"/>
                  </a:lnTo>
                  <a:lnTo>
                    <a:pt x="58339" y="111189"/>
                  </a:lnTo>
                  <a:lnTo>
                    <a:pt x="59960" y="123495"/>
                  </a:lnTo>
                  <a:lnTo>
                    <a:pt x="60770" y="128769"/>
                  </a:lnTo>
                  <a:lnTo>
                    <a:pt x="61310" y="134042"/>
                  </a:lnTo>
                  <a:lnTo>
                    <a:pt x="61850" y="138437"/>
                  </a:lnTo>
                  <a:lnTo>
                    <a:pt x="61850" y="142393"/>
                  </a:lnTo>
                  <a:lnTo>
                    <a:pt x="61850" y="145030"/>
                  </a:lnTo>
                  <a:lnTo>
                    <a:pt x="61580" y="146788"/>
                  </a:lnTo>
                  <a:lnTo>
                    <a:pt x="59960" y="150303"/>
                  </a:lnTo>
                  <a:lnTo>
                    <a:pt x="57799" y="153819"/>
                  </a:lnTo>
                  <a:lnTo>
                    <a:pt x="52667" y="160851"/>
                  </a:lnTo>
                  <a:lnTo>
                    <a:pt x="46995" y="167443"/>
                  </a:lnTo>
                  <a:lnTo>
                    <a:pt x="44294" y="170520"/>
                  </a:lnTo>
                  <a:lnTo>
                    <a:pt x="41593" y="173596"/>
                  </a:lnTo>
                  <a:lnTo>
                    <a:pt x="40783" y="175794"/>
                  </a:lnTo>
                  <a:lnTo>
                    <a:pt x="39973" y="178430"/>
                  </a:lnTo>
                  <a:lnTo>
                    <a:pt x="39703" y="181067"/>
                  </a:lnTo>
                  <a:lnTo>
                    <a:pt x="38893" y="182825"/>
                  </a:lnTo>
                  <a:lnTo>
                    <a:pt x="38893" y="182825"/>
                  </a:lnTo>
                  <a:lnTo>
                    <a:pt x="38622" y="182386"/>
                  </a:lnTo>
                  <a:lnTo>
                    <a:pt x="37542" y="180628"/>
                  </a:lnTo>
                  <a:lnTo>
                    <a:pt x="36732" y="178870"/>
                  </a:lnTo>
                  <a:lnTo>
                    <a:pt x="36462" y="178430"/>
                  </a:lnTo>
                  <a:lnTo>
                    <a:pt x="36192" y="177991"/>
                  </a:lnTo>
                  <a:lnTo>
                    <a:pt x="31330" y="168762"/>
                  </a:lnTo>
                  <a:lnTo>
                    <a:pt x="27008" y="159972"/>
                  </a:lnTo>
                  <a:lnTo>
                    <a:pt x="22957" y="150303"/>
                  </a:lnTo>
                  <a:lnTo>
                    <a:pt x="19446" y="140195"/>
                  </a:lnTo>
                  <a:lnTo>
                    <a:pt x="18636" y="137119"/>
                  </a:lnTo>
                  <a:lnTo>
                    <a:pt x="17826" y="134482"/>
                  </a:lnTo>
                  <a:lnTo>
                    <a:pt x="17015" y="129208"/>
                  </a:lnTo>
                  <a:lnTo>
                    <a:pt x="17015" y="124374"/>
                  </a:lnTo>
                  <a:lnTo>
                    <a:pt x="17556" y="119979"/>
                  </a:lnTo>
                  <a:lnTo>
                    <a:pt x="18906" y="112508"/>
                  </a:lnTo>
                  <a:lnTo>
                    <a:pt x="19176" y="108552"/>
                  </a:lnTo>
                  <a:lnTo>
                    <a:pt x="18636" y="104597"/>
                  </a:lnTo>
                  <a:lnTo>
                    <a:pt x="15665" y="101960"/>
                  </a:lnTo>
                  <a:lnTo>
                    <a:pt x="12964" y="98884"/>
                  </a:lnTo>
                  <a:lnTo>
                    <a:pt x="10533" y="95368"/>
                  </a:lnTo>
                  <a:lnTo>
                    <a:pt x="8372" y="91852"/>
                  </a:lnTo>
                  <a:lnTo>
                    <a:pt x="7562" y="89215"/>
                  </a:lnTo>
                  <a:lnTo>
                    <a:pt x="6752" y="86578"/>
                  </a:lnTo>
                  <a:lnTo>
                    <a:pt x="5131" y="79986"/>
                  </a:lnTo>
                  <a:lnTo>
                    <a:pt x="4051" y="74712"/>
                  </a:lnTo>
                  <a:lnTo>
                    <a:pt x="2701" y="69438"/>
                  </a:lnTo>
                  <a:lnTo>
                    <a:pt x="2160" y="66362"/>
                  </a:lnTo>
                  <a:lnTo>
                    <a:pt x="1890" y="62846"/>
                  </a:lnTo>
                  <a:lnTo>
                    <a:pt x="2160" y="58012"/>
                  </a:lnTo>
                  <a:lnTo>
                    <a:pt x="2701" y="51859"/>
                  </a:lnTo>
                  <a:lnTo>
                    <a:pt x="2160" y="49222"/>
                  </a:lnTo>
                  <a:lnTo>
                    <a:pt x="1350" y="46585"/>
                  </a:lnTo>
                  <a:lnTo>
                    <a:pt x="540" y="43948"/>
                  </a:lnTo>
                  <a:lnTo>
                    <a:pt x="0" y="41311"/>
                  </a:lnTo>
                  <a:lnTo>
                    <a:pt x="0" y="36477"/>
                  </a:lnTo>
                  <a:lnTo>
                    <a:pt x="270" y="32521"/>
                  </a:lnTo>
                  <a:lnTo>
                    <a:pt x="270" y="25929"/>
                  </a:lnTo>
                  <a:lnTo>
                    <a:pt x="270" y="2065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289016" y="3637861"/>
              <a:ext cx="48371" cy="72910"/>
            </a:xfrm>
            <a:custGeom>
              <a:avLst/>
              <a:gdLst/>
              <a:ahLst/>
              <a:cxnLst/>
              <a:rect l="0" t="0" r="0" b="0"/>
              <a:pathLst>
                <a:path w="48371" h="72910">
                  <a:moveTo>
                    <a:pt x="14477" y="2680"/>
                  </a:moveTo>
                  <a:lnTo>
                    <a:pt x="16016" y="2811"/>
                  </a:lnTo>
                  <a:lnTo>
                    <a:pt x="19581" y="2988"/>
                  </a:lnTo>
                  <a:lnTo>
                    <a:pt x="22849" y="3515"/>
                  </a:lnTo>
                  <a:lnTo>
                    <a:pt x="24172" y="3998"/>
                  </a:lnTo>
                  <a:lnTo>
                    <a:pt x="25009" y="4833"/>
                  </a:lnTo>
                  <a:lnTo>
                    <a:pt x="25711" y="6328"/>
                  </a:lnTo>
                  <a:lnTo>
                    <a:pt x="26224" y="8128"/>
                  </a:lnTo>
                  <a:lnTo>
                    <a:pt x="26953" y="12480"/>
                  </a:lnTo>
                  <a:lnTo>
                    <a:pt x="27440" y="16963"/>
                  </a:lnTo>
                  <a:lnTo>
                    <a:pt x="28169" y="20787"/>
                  </a:lnTo>
                  <a:lnTo>
                    <a:pt x="30923" y="27906"/>
                  </a:lnTo>
                  <a:lnTo>
                    <a:pt x="34084" y="34542"/>
                  </a:lnTo>
                  <a:lnTo>
                    <a:pt x="37460" y="41046"/>
                  </a:lnTo>
                  <a:lnTo>
                    <a:pt x="40620" y="47858"/>
                  </a:lnTo>
                  <a:lnTo>
                    <a:pt x="41430" y="49485"/>
                  </a:lnTo>
                  <a:lnTo>
                    <a:pt x="42564" y="50979"/>
                  </a:lnTo>
                  <a:lnTo>
                    <a:pt x="44995" y="54011"/>
                  </a:lnTo>
                  <a:lnTo>
                    <a:pt x="47263" y="57483"/>
                  </a:lnTo>
                  <a:lnTo>
                    <a:pt x="47965" y="59461"/>
                  </a:lnTo>
                  <a:lnTo>
                    <a:pt x="48370" y="61614"/>
                  </a:lnTo>
                  <a:lnTo>
                    <a:pt x="48263" y="63108"/>
                  </a:lnTo>
                  <a:lnTo>
                    <a:pt x="47965" y="64778"/>
                  </a:lnTo>
                  <a:lnTo>
                    <a:pt x="47047" y="68602"/>
                  </a:lnTo>
                  <a:lnTo>
                    <a:pt x="45616" y="71590"/>
                  </a:lnTo>
                  <a:lnTo>
                    <a:pt x="44914" y="72602"/>
                  </a:lnTo>
                  <a:lnTo>
                    <a:pt x="44076" y="72909"/>
                  </a:lnTo>
                  <a:lnTo>
                    <a:pt x="36650" y="72909"/>
                  </a:lnTo>
                  <a:lnTo>
                    <a:pt x="29384" y="72425"/>
                  </a:lnTo>
                  <a:lnTo>
                    <a:pt x="22254" y="71107"/>
                  </a:lnTo>
                  <a:lnTo>
                    <a:pt x="14909" y="69437"/>
                  </a:lnTo>
                  <a:lnTo>
                    <a:pt x="14477" y="68954"/>
                  </a:lnTo>
                  <a:lnTo>
                    <a:pt x="13774" y="68118"/>
                  </a:lnTo>
                  <a:lnTo>
                    <a:pt x="12639" y="66624"/>
                  </a:lnTo>
                  <a:lnTo>
                    <a:pt x="11424" y="64954"/>
                  </a:lnTo>
                  <a:lnTo>
                    <a:pt x="8885" y="61483"/>
                  </a:lnTo>
                  <a:lnTo>
                    <a:pt x="7968" y="59988"/>
                  </a:lnTo>
                  <a:lnTo>
                    <a:pt x="7130" y="58977"/>
                  </a:lnTo>
                  <a:lnTo>
                    <a:pt x="6537" y="57659"/>
                  </a:lnTo>
                  <a:lnTo>
                    <a:pt x="5914" y="55637"/>
                  </a:lnTo>
                  <a:lnTo>
                    <a:pt x="4483" y="50496"/>
                  </a:lnTo>
                  <a:lnTo>
                    <a:pt x="3160" y="43684"/>
                  </a:lnTo>
                  <a:lnTo>
                    <a:pt x="1945" y="36212"/>
                  </a:lnTo>
                  <a:lnTo>
                    <a:pt x="918" y="28566"/>
                  </a:lnTo>
                  <a:lnTo>
                    <a:pt x="189" y="21446"/>
                  </a:lnTo>
                  <a:lnTo>
                    <a:pt x="0" y="18281"/>
                  </a:lnTo>
                  <a:lnTo>
                    <a:pt x="0" y="15469"/>
                  </a:lnTo>
                  <a:lnTo>
                    <a:pt x="0" y="13139"/>
                  </a:lnTo>
                  <a:lnTo>
                    <a:pt x="297" y="11118"/>
                  </a:lnTo>
                  <a:lnTo>
                    <a:pt x="513" y="7471"/>
                  </a:lnTo>
                  <a:lnTo>
                    <a:pt x="1026" y="4833"/>
                  </a:lnTo>
                  <a:lnTo>
                    <a:pt x="1729" y="2988"/>
                  </a:lnTo>
                  <a:lnTo>
                    <a:pt x="2539" y="2021"/>
                  </a:lnTo>
                  <a:lnTo>
                    <a:pt x="4078" y="834"/>
                  </a:lnTo>
                  <a:lnTo>
                    <a:pt x="4591" y="527"/>
                  </a:lnTo>
                  <a:lnTo>
                    <a:pt x="4780" y="0"/>
                  </a:lnTo>
                  <a:lnTo>
                    <a:pt x="13152" y="2328"/>
                  </a:lnTo>
                  <a:close/>
                </a:path>
              </a:pathLst>
            </a:custGeom>
            <a:solidFill>
              <a:srgbClr val="A8846B"/>
            </a:solidFill>
            <a:ln w="0" cap="flat" cmpd="sng" algn="ctr">
              <a:solidFill>
                <a:srgbClr val="A8846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289040" y="3637728"/>
              <a:ext cx="48344" cy="72955"/>
            </a:xfrm>
            <a:custGeom>
              <a:avLst/>
              <a:gdLst/>
              <a:ahLst/>
              <a:cxnLst/>
              <a:rect l="0" t="0" r="0" b="0"/>
              <a:pathLst>
                <a:path w="48344" h="72955">
                  <a:moveTo>
                    <a:pt x="13234" y="2198"/>
                  </a:moveTo>
                  <a:lnTo>
                    <a:pt x="4591" y="0"/>
                  </a:lnTo>
                  <a:lnTo>
                    <a:pt x="4591" y="440"/>
                  </a:lnTo>
                  <a:lnTo>
                    <a:pt x="4051" y="879"/>
                  </a:lnTo>
                  <a:lnTo>
                    <a:pt x="2431" y="2198"/>
                  </a:lnTo>
                  <a:lnTo>
                    <a:pt x="1621" y="3077"/>
                  </a:lnTo>
                  <a:lnTo>
                    <a:pt x="1080" y="4835"/>
                  </a:lnTo>
                  <a:lnTo>
                    <a:pt x="540" y="7472"/>
                  </a:lnTo>
                  <a:lnTo>
                    <a:pt x="270" y="10987"/>
                  </a:lnTo>
                  <a:lnTo>
                    <a:pt x="0" y="13185"/>
                  </a:lnTo>
                  <a:lnTo>
                    <a:pt x="0" y="15382"/>
                  </a:lnTo>
                  <a:lnTo>
                    <a:pt x="0" y="18459"/>
                  </a:lnTo>
                  <a:lnTo>
                    <a:pt x="270" y="21535"/>
                  </a:lnTo>
                  <a:lnTo>
                    <a:pt x="810" y="28566"/>
                  </a:lnTo>
                  <a:lnTo>
                    <a:pt x="1891" y="36477"/>
                  </a:lnTo>
                  <a:lnTo>
                    <a:pt x="3241" y="43509"/>
                  </a:lnTo>
                  <a:lnTo>
                    <a:pt x="4321" y="50540"/>
                  </a:lnTo>
                  <a:lnTo>
                    <a:pt x="5942" y="55814"/>
                  </a:lnTo>
                  <a:lnTo>
                    <a:pt x="6482" y="57572"/>
                  </a:lnTo>
                  <a:lnTo>
                    <a:pt x="7022" y="58891"/>
                  </a:lnTo>
                  <a:lnTo>
                    <a:pt x="7832" y="60209"/>
                  </a:lnTo>
                  <a:lnTo>
                    <a:pt x="8912" y="61527"/>
                  </a:lnTo>
                  <a:lnTo>
                    <a:pt x="11343" y="65043"/>
                  </a:lnTo>
                  <a:lnTo>
                    <a:pt x="12694" y="66801"/>
                  </a:lnTo>
                  <a:lnTo>
                    <a:pt x="13774" y="68119"/>
                  </a:lnTo>
                  <a:lnTo>
                    <a:pt x="14314" y="68998"/>
                  </a:lnTo>
                  <a:lnTo>
                    <a:pt x="14854" y="69438"/>
                  </a:lnTo>
                  <a:lnTo>
                    <a:pt x="22146" y="71196"/>
                  </a:lnTo>
                  <a:lnTo>
                    <a:pt x="29438" y="72514"/>
                  </a:lnTo>
                  <a:lnTo>
                    <a:pt x="36730" y="72954"/>
                  </a:lnTo>
                  <a:lnTo>
                    <a:pt x="44022" y="72954"/>
                  </a:lnTo>
                  <a:lnTo>
                    <a:pt x="44832" y="72514"/>
                  </a:lnTo>
                  <a:lnTo>
                    <a:pt x="45642" y="71635"/>
                  </a:lnTo>
                  <a:lnTo>
                    <a:pt x="46993" y="68559"/>
                  </a:lnTo>
                  <a:lnTo>
                    <a:pt x="47803" y="65043"/>
                  </a:lnTo>
                  <a:lnTo>
                    <a:pt x="48343" y="63285"/>
                  </a:lnTo>
                  <a:lnTo>
                    <a:pt x="48343" y="61527"/>
                  </a:lnTo>
                  <a:lnTo>
                    <a:pt x="47803" y="59330"/>
                  </a:lnTo>
                  <a:lnTo>
                    <a:pt x="47263" y="57572"/>
                  </a:lnTo>
                  <a:lnTo>
                    <a:pt x="44832" y="54056"/>
                  </a:lnTo>
                  <a:lnTo>
                    <a:pt x="42401" y="50980"/>
                  </a:lnTo>
                  <a:lnTo>
                    <a:pt x="41321" y="49661"/>
                  </a:lnTo>
                  <a:lnTo>
                    <a:pt x="40511" y="47903"/>
                  </a:lnTo>
                  <a:lnTo>
                    <a:pt x="37540" y="41311"/>
                  </a:lnTo>
                  <a:lnTo>
                    <a:pt x="34029" y="34719"/>
                  </a:lnTo>
                  <a:lnTo>
                    <a:pt x="30788" y="28127"/>
                  </a:lnTo>
                  <a:lnTo>
                    <a:pt x="28088" y="20656"/>
                  </a:lnTo>
                  <a:lnTo>
                    <a:pt x="27278" y="17140"/>
                  </a:lnTo>
                  <a:lnTo>
                    <a:pt x="27007" y="12745"/>
                  </a:lnTo>
                  <a:lnTo>
                    <a:pt x="26197" y="8350"/>
                  </a:lnTo>
                  <a:lnTo>
                    <a:pt x="25657" y="6153"/>
                  </a:lnTo>
                  <a:lnTo>
                    <a:pt x="24847" y="4835"/>
                  </a:lnTo>
                  <a:lnTo>
                    <a:pt x="24037" y="3956"/>
                  </a:lnTo>
                  <a:lnTo>
                    <a:pt x="22686" y="3516"/>
                  </a:lnTo>
                  <a:lnTo>
                    <a:pt x="19445" y="3077"/>
                  </a:lnTo>
                  <a:lnTo>
                    <a:pt x="15934" y="2637"/>
                  </a:lnTo>
                  <a:lnTo>
                    <a:pt x="14314" y="263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273890" y="3687873"/>
              <a:ext cx="9696" cy="29887"/>
            </a:xfrm>
            <a:custGeom>
              <a:avLst/>
              <a:gdLst/>
              <a:ahLst/>
              <a:cxnLst/>
              <a:rect l="0" t="0" r="0" b="0"/>
              <a:pathLst>
                <a:path w="9696" h="29887">
                  <a:moveTo>
                    <a:pt x="0" y="29886"/>
                  </a:moveTo>
                  <a:lnTo>
                    <a:pt x="1432" y="15118"/>
                  </a:lnTo>
                  <a:lnTo>
                    <a:pt x="8777" y="0"/>
                  </a:lnTo>
                  <a:lnTo>
                    <a:pt x="9695" y="29886"/>
                  </a:lnTo>
                  <a:close/>
                </a:path>
              </a:pathLst>
            </a:custGeom>
            <a:solidFill>
              <a:srgbClr val="632100"/>
            </a:solidFill>
            <a:ln w="0" cap="flat" cmpd="sng" algn="ctr">
              <a:solidFill>
                <a:srgbClr val="6321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273916" y="3687830"/>
              <a:ext cx="9724" cy="29886"/>
            </a:xfrm>
            <a:custGeom>
              <a:avLst/>
              <a:gdLst/>
              <a:ahLst/>
              <a:cxnLst/>
              <a:rect l="0" t="0" r="0" b="0"/>
              <a:pathLst>
                <a:path w="9724" h="29886">
                  <a:moveTo>
                    <a:pt x="0" y="29885"/>
                  </a:moveTo>
                  <a:lnTo>
                    <a:pt x="1350" y="14942"/>
                  </a:lnTo>
                  <a:lnTo>
                    <a:pt x="8643" y="0"/>
                  </a:lnTo>
                  <a:lnTo>
                    <a:pt x="9723" y="2988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301761" y="3705145"/>
              <a:ext cx="33897" cy="9450"/>
            </a:xfrm>
            <a:custGeom>
              <a:avLst/>
              <a:gdLst/>
              <a:ahLst/>
              <a:cxnLst/>
              <a:rect l="0" t="0" r="0" b="0"/>
              <a:pathLst>
                <a:path w="33897" h="9450">
                  <a:moveTo>
                    <a:pt x="5213" y="1143"/>
                  </a:moveTo>
                  <a:lnTo>
                    <a:pt x="9912" y="2154"/>
                  </a:lnTo>
                  <a:lnTo>
                    <a:pt x="14206" y="2813"/>
                  </a:lnTo>
                  <a:lnTo>
                    <a:pt x="18177" y="3297"/>
                  </a:lnTo>
                  <a:lnTo>
                    <a:pt x="25523" y="3824"/>
                  </a:lnTo>
                  <a:lnTo>
                    <a:pt x="32680" y="3297"/>
                  </a:lnTo>
                  <a:lnTo>
                    <a:pt x="33383" y="3297"/>
                  </a:lnTo>
                  <a:lnTo>
                    <a:pt x="33680" y="3648"/>
                  </a:lnTo>
                  <a:lnTo>
                    <a:pt x="33896" y="4131"/>
                  </a:lnTo>
                  <a:lnTo>
                    <a:pt x="33680" y="6328"/>
                  </a:lnTo>
                  <a:lnTo>
                    <a:pt x="33383" y="7823"/>
                  </a:lnTo>
                  <a:lnTo>
                    <a:pt x="32870" y="8966"/>
                  </a:lnTo>
                  <a:lnTo>
                    <a:pt x="32059" y="9318"/>
                  </a:lnTo>
                  <a:lnTo>
                    <a:pt x="24199" y="9449"/>
                  </a:lnTo>
                  <a:lnTo>
                    <a:pt x="16233" y="8790"/>
                  </a:lnTo>
                  <a:lnTo>
                    <a:pt x="8183" y="7648"/>
                  </a:lnTo>
                  <a:lnTo>
                    <a:pt x="512" y="5978"/>
                  </a:lnTo>
                  <a:lnTo>
                    <a:pt x="405" y="5494"/>
                  </a:lnTo>
                  <a:lnTo>
                    <a:pt x="216" y="4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602D"/>
            </a:solidFill>
            <a:ln w="0" cap="flat" cmpd="sng" algn="ctr">
              <a:solidFill>
                <a:srgbClr val="89602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301737" y="3704967"/>
              <a:ext cx="33764" cy="9670"/>
            </a:xfrm>
            <a:custGeom>
              <a:avLst/>
              <a:gdLst/>
              <a:ahLst/>
              <a:cxnLst/>
              <a:rect l="0" t="0" r="0" b="0"/>
              <a:pathLst>
                <a:path w="33764" h="9670">
                  <a:moveTo>
                    <a:pt x="0" y="0"/>
                  </a:moveTo>
                  <a:lnTo>
                    <a:pt x="271" y="4395"/>
                  </a:lnTo>
                  <a:lnTo>
                    <a:pt x="541" y="5713"/>
                  </a:lnTo>
                  <a:lnTo>
                    <a:pt x="541" y="6153"/>
                  </a:lnTo>
                  <a:lnTo>
                    <a:pt x="8103" y="7911"/>
                  </a:lnTo>
                  <a:lnTo>
                    <a:pt x="16206" y="8790"/>
                  </a:lnTo>
                  <a:lnTo>
                    <a:pt x="24309" y="9669"/>
                  </a:lnTo>
                  <a:lnTo>
                    <a:pt x="32142" y="9229"/>
                  </a:lnTo>
                  <a:lnTo>
                    <a:pt x="32952" y="9229"/>
                  </a:lnTo>
                  <a:lnTo>
                    <a:pt x="33493" y="7911"/>
                  </a:lnTo>
                  <a:lnTo>
                    <a:pt x="33763" y="6592"/>
                  </a:lnTo>
                  <a:lnTo>
                    <a:pt x="33763" y="4395"/>
                  </a:lnTo>
                  <a:lnTo>
                    <a:pt x="33763" y="3516"/>
                  </a:lnTo>
                  <a:lnTo>
                    <a:pt x="33493" y="3516"/>
                  </a:lnTo>
                  <a:lnTo>
                    <a:pt x="32682" y="3516"/>
                  </a:lnTo>
                  <a:lnTo>
                    <a:pt x="25660" y="3955"/>
                  </a:lnTo>
                  <a:lnTo>
                    <a:pt x="18097" y="3516"/>
                  </a:lnTo>
                  <a:lnTo>
                    <a:pt x="14315" y="3076"/>
                  </a:lnTo>
                  <a:lnTo>
                    <a:pt x="9994" y="2197"/>
                  </a:lnTo>
                  <a:lnTo>
                    <a:pt x="5132" y="13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282477" y="3678248"/>
              <a:ext cx="6132" cy="39684"/>
            </a:xfrm>
            <a:custGeom>
              <a:avLst/>
              <a:gdLst/>
              <a:ahLst/>
              <a:cxnLst/>
              <a:rect l="0" t="0" r="0" b="0"/>
              <a:pathLst>
                <a:path w="6132" h="39684">
                  <a:moveTo>
                    <a:pt x="4996" y="36343"/>
                  </a:moveTo>
                  <a:lnTo>
                    <a:pt x="4078" y="37706"/>
                  </a:lnTo>
                  <a:lnTo>
                    <a:pt x="2754" y="39201"/>
                  </a:lnTo>
                  <a:lnTo>
                    <a:pt x="1728" y="39683"/>
                  </a:lnTo>
                  <a:lnTo>
                    <a:pt x="621" y="39683"/>
                  </a:lnTo>
                  <a:lnTo>
                    <a:pt x="0" y="12920"/>
                  </a:lnTo>
                  <a:lnTo>
                    <a:pt x="5212" y="0"/>
                  </a:lnTo>
                  <a:lnTo>
                    <a:pt x="6131" y="34718"/>
                  </a:lnTo>
                  <a:close/>
                </a:path>
              </a:pathLst>
            </a:custGeom>
            <a:solidFill>
              <a:srgbClr val="89602D"/>
            </a:solidFill>
            <a:ln w="0" cap="flat" cmpd="sng" algn="ctr">
              <a:solidFill>
                <a:srgbClr val="89602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282561" y="3678161"/>
              <a:ext cx="5942" cy="39554"/>
            </a:xfrm>
            <a:custGeom>
              <a:avLst/>
              <a:gdLst/>
              <a:ahLst/>
              <a:cxnLst/>
              <a:rect l="0" t="0" r="0" b="0"/>
              <a:pathLst>
                <a:path w="5942" h="39554">
                  <a:moveTo>
                    <a:pt x="5941" y="34719"/>
                  </a:moveTo>
                  <a:lnTo>
                    <a:pt x="5131" y="0"/>
                  </a:lnTo>
                  <a:lnTo>
                    <a:pt x="0" y="12745"/>
                  </a:lnTo>
                  <a:lnTo>
                    <a:pt x="540" y="39553"/>
                  </a:lnTo>
                  <a:lnTo>
                    <a:pt x="1621" y="39553"/>
                  </a:lnTo>
                  <a:lnTo>
                    <a:pt x="2701" y="39114"/>
                  </a:lnTo>
                  <a:lnTo>
                    <a:pt x="4051" y="37795"/>
                  </a:lnTo>
                  <a:lnTo>
                    <a:pt x="4861" y="3647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244205" y="3653154"/>
              <a:ext cx="43781" cy="90534"/>
            </a:xfrm>
            <a:custGeom>
              <a:avLst/>
              <a:gdLst/>
              <a:ahLst/>
              <a:cxnLst/>
              <a:rect l="0" t="0" r="0" b="0"/>
              <a:pathLst>
                <a:path w="43781" h="90534">
                  <a:moveTo>
                    <a:pt x="8859" y="11954"/>
                  </a:moveTo>
                  <a:lnTo>
                    <a:pt x="8670" y="11118"/>
                  </a:lnTo>
                  <a:lnTo>
                    <a:pt x="8670" y="9448"/>
                  </a:lnTo>
                  <a:lnTo>
                    <a:pt x="8561" y="7954"/>
                  </a:lnTo>
                  <a:lnTo>
                    <a:pt x="8346" y="7295"/>
                  </a:lnTo>
                  <a:lnTo>
                    <a:pt x="10695" y="4306"/>
                  </a:lnTo>
                  <a:lnTo>
                    <a:pt x="13666" y="2329"/>
                  </a:lnTo>
                  <a:lnTo>
                    <a:pt x="17231" y="834"/>
                  </a:lnTo>
                  <a:lnTo>
                    <a:pt x="21228" y="175"/>
                  </a:lnTo>
                  <a:lnTo>
                    <a:pt x="25306" y="0"/>
                  </a:lnTo>
                  <a:lnTo>
                    <a:pt x="29600" y="483"/>
                  </a:lnTo>
                  <a:lnTo>
                    <a:pt x="33787" y="1318"/>
                  </a:lnTo>
                  <a:lnTo>
                    <a:pt x="37650" y="2504"/>
                  </a:lnTo>
                  <a:lnTo>
                    <a:pt x="37947" y="2813"/>
                  </a:lnTo>
                  <a:lnTo>
                    <a:pt x="38270" y="3647"/>
                  </a:lnTo>
                  <a:lnTo>
                    <a:pt x="39189" y="6328"/>
                  </a:lnTo>
                  <a:lnTo>
                    <a:pt x="40215" y="9976"/>
                  </a:lnTo>
                  <a:lnTo>
                    <a:pt x="41323" y="14283"/>
                  </a:lnTo>
                  <a:lnTo>
                    <a:pt x="42348" y="18590"/>
                  </a:lnTo>
                  <a:lnTo>
                    <a:pt x="43159" y="22414"/>
                  </a:lnTo>
                  <a:lnTo>
                    <a:pt x="43672" y="25226"/>
                  </a:lnTo>
                  <a:lnTo>
                    <a:pt x="43780" y="26237"/>
                  </a:lnTo>
                  <a:lnTo>
                    <a:pt x="43780" y="26721"/>
                  </a:lnTo>
                  <a:lnTo>
                    <a:pt x="42348" y="30543"/>
                  </a:lnTo>
                  <a:lnTo>
                    <a:pt x="40512" y="35026"/>
                  </a:lnTo>
                  <a:lnTo>
                    <a:pt x="36029" y="44695"/>
                  </a:lnTo>
                  <a:lnTo>
                    <a:pt x="33868" y="49661"/>
                  </a:lnTo>
                  <a:lnTo>
                    <a:pt x="32031" y="54627"/>
                  </a:lnTo>
                  <a:lnTo>
                    <a:pt x="30816" y="59286"/>
                  </a:lnTo>
                  <a:lnTo>
                    <a:pt x="30303" y="63592"/>
                  </a:lnTo>
                  <a:lnTo>
                    <a:pt x="30195" y="69262"/>
                  </a:lnTo>
                  <a:lnTo>
                    <a:pt x="30087" y="74579"/>
                  </a:lnTo>
                  <a:lnTo>
                    <a:pt x="29276" y="79414"/>
                  </a:lnTo>
                  <a:lnTo>
                    <a:pt x="28574" y="81568"/>
                  </a:lnTo>
                  <a:lnTo>
                    <a:pt x="27656" y="83545"/>
                  </a:lnTo>
                  <a:lnTo>
                    <a:pt x="26738" y="84688"/>
                  </a:lnTo>
                  <a:lnTo>
                    <a:pt x="25414" y="85875"/>
                  </a:lnTo>
                  <a:lnTo>
                    <a:pt x="22228" y="87852"/>
                  </a:lnTo>
                  <a:lnTo>
                    <a:pt x="18474" y="89347"/>
                  </a:lnTo>
                  <a:lnTo>
                    <a:pt x="14288" y="90181"/>
                  </a:lnTo>
                  <a:lnTo>
                    <a:pt x="10182" y="90533"/>
                  </a:lnTo>
                  <a:lnTo>
                    <a:pt x="6428" y="90006"/>
                  </a:lnTo>
                  <a:lnTo>
                    <a:pt x="4781" y="89522"/>
                  </a:lnTo>
                  <a:lnTo>
                    <a:pt x="3349" y="88863"/>
                  </a:lnTo>
                  <a:lnTo>
                    <a:pt x="2134" y="88027"/>
                  </a:lnTo>
                  <a:lnTo>
                    <a:pt x="1216" y="86886"/>
                  </a:lnTo>
                  <a:lnTo>
                    <a:pt x="703" y="86358"/>
                  </a:lnTo>
                  <a:lnTo>
                    <a:pt x="406" y="85523"/>
                  </a:lnTo>
                  <a:lnTo>
                    <a:pt x="406" y="84029"/>
                  </a:lnTo>
                  <a:lnTo>
                    <a:pt x="486" y="82886"/>
                  </a:lnTo>
                  <a:lnTo>
                    <a:pt x="703" y="81699"/>
                  </a:lnTo>
                  <a:lnTo>
                    <a:pt x="703" y="80205"/>
                  </a:lnTo>
                  <a:lnTo>
                    <a:pt x="298" y="78578"/>
                  </a:lnTo>
                  <a:lnTo>
                    <a:pt x="81" y="77217"/>
                  </a:lnTo>
                  <a:lnTo>
                    <a:pt x="0" y="75415"/>
                  </a:lnTo>
                  <a:lnTo>
                    <a:pt x="406" y="67592"/>
                  </a:lnTo>
                  <a:lnTo>
                    <a:pt x="1512" y="59945"/>
                  </a:lnTo>
                  <a:lnTo>
                    <a:pt x="4591" y="44827"/>
                  </a:lnTo>
                  <a:lnTo>
                    <a:pt x="6104" y="37223"/>
                  </a:lnTo>
                  <a:lnTo>
                    <a:pt x="7427" y="29225"/>
                  </a:lnTo>
                  <a:lnTo>
                    <a:pt x="8454" y="20744"/>
                  </a:lnTo>
                  <a:close/>
                </a:path>
              </a:pathLst>
            </a:custGeom>
            <a:solidFill>
              <a:srgbClr val="A8846B"/>
            </a:solidFill>
            <a:ln w="0" cap="flat" cmpd="sng" algn="ctr">
              <a:solidFill>
                <a:srgbClr val="A8846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244205" y="3653110"/>
              <a:ext cx="43756" cy="90534"/>
            </a:xfrm>
            <a:custGeom>
              <a:avLst/>
              <a:gdLst/>
              <a:ahLst/>
              <a:cxnLst/>
              <a:rect l="0" t="0" r="0" b="0"/>
              <a:pathLst>
                <a:path w="43756" h="90534">
                  <a:moveTo>
                    <a:pt x="8913" y="11866"/>
                  </a:moveTo>
                  <a:lnTo>
                    <a:pt x="8643" y="10987"/>
                  </a:lnTo>
                  <a:lnTo>
                    <a:pt x="8643" y="9229"/>
                  </a:lnTo>
                  <a:lnTo>
                    <a:pt x="8643" y="7911"/>
                  </a:lnTo>
                  <a:lnTo>
                    <a:pt x="8373" y="7032"/>
                  </a:lnTo>
                  <a:lnTo>
                    <a:pt x="10803" y="4395"/>
                  </a:lnTo>
                  <a:lnTo>
                    <a:pt x="13504" y="2198"/>
                  </a:lnTo>
                  <a:lnTo>
                    <a:pt x="17286" y="879"/>
                  </a:lnTo>
                  <a:lnTo>
                    <a:pt x="21337" y="0"/>
                  </a:lnTo>
                  <a:lnTo>
                    <a:pt x="25388" y="0"/>
                  </a:lnTo>
                  <a:lnTo>
                    <a:pt x="29710" y="440"/>
                  </a:lnTo>
                  <a:lnTo>
                    <a:pt x="33761" y="1319"/>
                  </a:lnTo>
                  <a:lnTo>
                    <a:pt x="37543" y="2637"/>
                  </a:lnTo>
                  <a:lnTo>
                    <a:pt x="37813" y="2637"/>
                  </a:lnTo>
                  <a:lnTo>
                    <a:pt x="38353" y="3516"/>
                  </a:lnTo>
                  <a:lnTo>
                    <a:pt x="39163" y="6153"/>
                  </a:lnTo>
                  <a:lnTo>
                    <a:pt x="40244" y="10108"/>
                  </a:lnTo>
                  <a:lnTo>
                    <a:pt x="41324" y="14064"/>
                  </a:lnTo>
                  <a:lnTo>
                    <a:pt x="42404" y="18459"/>
                  </a:lnTo>
                  <a:lnTo>
                    <a:pt x="43214" y="22414"/>
                  </a:lnTo>
                  <a:lnTo>
                    <a:pt x="43755" y="25051"/>
                  </a:lnTo>
                  <a:lnTo>
                    <a:pt x="43755" y="26369"/>
                  </a:lnTo>
                  <a:lnTo>
                    <a:pt x="43755" y="26808"/>
                  </a:lnTo>
                  <a:lnTo>
                    <a:pt x="42404" y="30324"/>
                  </a:lnTo>
                  <a:lnTo>
                    <a:pt x="40513" y="35159"/>
                  </a:lnTo>
                  <a:lnTo>
                    <a:pt x="35922" y="44827"/>
                  </a:lnTo>
                  <a:lnTo>
                    <a:pt x="33761" y="49662"/>
                  </a:lnTo>
                  <a:lnTo>
                    <a:pt x="31870" y="54496"/>
                  </a:lnTo>
                  <a:lnTo>
                    <a:pt x="30790" y="59330"/>
                  </a:lnTo>
                  <a:lnTo>
                    <a:pt x="30250" y="63725"/>
                  </a:lnTo>
                  <a:lnTo>
                    <a:pt x="30250" y="69438"/>
                  </a:lnTo>
                  <a:lnTo>
                    <a:pt x="29980" y="74712"/>
                  </a:lnTo>
                  <a:lnTo>
                    <a:pt x="29170" y="79546"/>
                  </a:lnTo>
                  <a:lnTo>
                    <a:pt x="28630" y="81743"/>
                  </a:lnTo>
                  <a:lnTo>
                    <a:pt x="27549" y="83501"/>
                  </a:lnTo>
                  <a:lnTo>
                    <a:pt x="26739" y="84820"/>
                  </a:lnTo>
                  <a:lnTo>
                    <a:pt x="25388" y="85699"/>
                  </a:lnTo>
                  <a:lnTo>
                    <a:pt x="22147" y="87897"/>
                  </a:lnTo>
                  <a:lnTo>
                    <a:pt x="18366" y="89215"/>
                  </a:lnTo>
                  <a:lnTo>
                    <a:pt x="14315" y="90094"/>
                  </a:lnTo>
                  <a:lnTo>
                    <a:pt x="10263" y="90533"/>
                  </a:lnTo>
                  <a:lnTo>
                    <a:pt x="6482" y="90094"/>
                  </a:lnTo>
                  <a:lnTo>
                    <a:pt x="4862" y="89654"/>
                  </a:lnTo>
                  <a:lnTo>
                    <a:pt x="3241" y="88775"/>
                  </a:lnTo>
                  <a:lnTo>
                    <a:pt x="2161" y="87897"/>
                  </a:lnTo>
                  <a:lnTo>
                    <a:pt x="1080" y="87018"/>
                  </a:lnTo>
                  <a:lnTo>
                    <a:pt x="810" y="86139"/>
                  </a:lnTo>
                  <a:lnTo>
                    <a:pt x="270" y="85259"/>
                  </a:lnTo>
                  <a:lnTo>
                    <a:pt x="270" y="83941"/>
                  </a:lnTo>
                  <a:lnTo>
                    <a:pt x="540" y="83062"/>
                  </a:lnTo>
                  <a:lnTo>
                    <a:pt x="810" y="81743"/>
                  </a:lnTo>
                  <a:lnTo>
                    <a:pt x="810" y="79986"/>
                  </a:lnTo>
                  <a:lnTo>
                    <a:pt x="270" y="78667"/>
                  </a:lnTo>
                  <a:lnTo>
                    <a:pt x="0" y="77349"/>
                  </a:lnTo>
                  <a:lnTo>
                    <a:pt x="0" y="75152"/>
                  </a:lnTo>
                  <a:lnTo>
                    <a:pt x="270" y="67680"/>
                  </a:lnTo>
                  <a:lnTo>
                    <a:pt x="1350" y="59770"/>
                  </a:lnTo>
                  <a:lnTo>
                    <a:pt x="4591" y="44827"/>
                  </a:lnTo>
                  <a:lnTo>
                    <a:pt x="6212" y="37356"/>
                  </a:lnTo>
                  <a:lnTo>
                    <a:pt x="7292" y="29006"/>
                  </a:lnTo>
                  <a:lnTo>
                    <a:pt x="8373" y="2065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247367" y="3657637"/>
              <a:ext cx="21933" cy="55641"/>
            </a:xfrm>
            <a:custGeom>
              <a:avLst/>
              <a:gdLst/>
              <a:ahLst/>
              <a:cxnLst/>
              <a:rect l="0" t="0" r="0" b="0"/>
              <a:pathLst>
                <a:path w="21933" h="55641">
                  <a:moveTo>
                    <a:pt x="0" y="49838"/>
                  </a:moveTo>
                  <a:lnTo>
                    <a:pt x="298" y="47157"/>
                  </a:lnTo>
                  <a:lnTo>
                    <a:pt x="1107" y="44344"/>
                  </a:lnTo>
                  <a:lnTo>
                    <a:pt x="3674" y="38543"/>
                  </a:lnTo>
                  <a:lnTo>
                    <a:pt x="6428" y="32874"/>
                  </a:lnTo>
                  <a:lnTo>
                    <a:pt x="7536" y="30237"/>
                  </a:lnTo>
                  <a:lnTo>
                    <a:pt x="8265" y="27556"/>
                  </a:lnTo>
                  <a:lnTo>
                    <a:pt x="9372" y="21096"/>
                  </a:lnTo>
                  <a:lnTo>
                    <a:pt x="10399" y="14459"/>
                  </a:lnTo>
                  <a:lnTo>
                    <a:pt x="11534" y="7471"/>
                  </a:lnTo>
                  <a:lnTo>
                    <a:pt x="12857" y="0"/>
                  </a:lnTo>
                  <a:lnTo>
                    <a:pt x="17665" y="659"/>
                  </a:lnTo>
                  <a:lnTo>
                    <a:pt x="16232" y="12130"/>
                  </a:lnTo>
                  <a:lnTo>
                    <a:pt x="15396" y="23600"/>
                  </a:lnTo>
                  <a:lnTo>
                    <a:pt x="14991" y="35028"/>
                  </a:lnTo>
                  <a:lnTo>
                    <a:pt x="15098" y="46674"/>
                  </a:lnTo>
                  <a:lnTo>
                    <a:pt x="15396" y="48344"/>
                  </a:lnTo>
                  <a:lnTo>
                    <a:pt x="16125" y="49662"/>
                  </a:lnTo>
                  <a:lnTo>
                    <a:pt x="18583" y="51640"/>
                  </a:lnTo>
                  <a:lnTo>
                    <a:pt x="20825" y="53486"/>
                  </a:lnTo>
                  <a:lnTo>
                    <a:pt x="21635" y="54497"/>
                  </a:lnTo>
                  <a:lnTo>
                    <a:pt x="21932" y="55640"/>
                  </a:lnTo>
                  <a:lnTo>
                    <a:pt x="21932" y="55463"/>
                  </a:lnTo>
                  <a:lnTo>
                    <a:pt x="19393" y="54145"/>
                  </a:lnTo>
                  <a:lnTo>
                    <a:pt x="17043" y="52300"/>
                  </a:lnTo>
                  <a:lnTo>
                    <a:pt x="12749" y="47333"/>
                  </a:lnTo>
                  <a:lnTo>
                    <a:pt x="13154" y="40345"/>
                  </a:lnTo>
                  <a:lnTo>
                    <a:pt x="13370" y="34544"/>
                  </a:lnTo>
                  <a:lnTo>
                    <a:pt x="13478" y="29886"/>
                  </a:lnTo>
                  <a:lnTo>
                    <a:pt x="13370" y="26589"/>
                  </a:lnTo>
                  <a:lnTo>
                    <a:pt x="13262" y="24084"/>
                  </a:lnTo>
                  <a:lnTo>
                    <a:pt x="12965" y="22589"/>
                  </a:lnTo>
                  <a:lnTo>
                    <a:pt x="12560" y="21930"/>
                  </a:lnTo>
                  <a:lnTo>
                    <a:pt x="12047" y="22107"/>
                  </a:lnTo>
                  <a:lnTo>
                    <a:pt x="11426" y="22941"/>
                  </a:lnTo>
                  <a:lnTo>
                    <a:pt x="10723" y="24436"/>
                  </a:lnTo>
                  <a:lnTo>
                    <a:pt x="9885" y="26413"/>
                  </a:lnTo>
                  <a:lnTo>
                    <a:pt x="9076" y="28918"/>
                  </a:lnTo>
                  <a:lnTo>
                    <a:pt x="6941" y="34720"/>
                  </a:lnTo>
                  <a:lnTo>
                    <a:pt x="4592" y="41531"/>
                  </a:lnTo>
                  <a:lnTo>
                    <a:pt x="3458" y="42367"/>
                  </a:lnTo>
                  <a:lnTo>
                    <a:pt x="2350" y="44037"/>
                  </a:lnTo>
                  <a:lnTo>
                    <a:pt x="1107" y="46499"/>
                  </a:lnTo>
                  <a:close/>
                </a:path>
              </a:pathLst>
            </a:custGeom>
            <a:solidFill>
              <a:srgbClr val="89602D"/>
            </a:solidFill>
            <a:ln w="0" cap="flat" cmpd="sng" algn="ctr">
              <a:solidFill>
                <a:srgbClr val="89602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277373" y="2882609"/>
              <a:ext cx="53181" cy="194824"/>
            </a:xfrm>
            <a:custGeom>
              <a:avLst/>
              <a:gdLst/>
              <a:ahLst/>
              <a:cxnLst/>
              <a:rect l="0" t="0" r="0" b="0"/>
              <a:pathLst>
                <a:path w="53181" h="194824">
                  <a:moveTo>
                    <a:pt x="4592" y="6285"/>
                  </a:moveTo>
                  <a:lnTo>
                    <a:pt x="7563" y="9801"/>
                  </a:lnTo>
                  <a:lnTo>
                    <a:pt x="14071" y="17756"/>
                  </a:lnTo>
                  <a:lnTo>
                    <a:pt x="17042" y="22063"/>
                  </a:lnTo>
                  <a:lnTo>
                    <a:pt x="19609" y="26546"/>
                  </a:lnTo>
                  <a:lnTo>
                    <a:pt x="21229" y="31027"/>
                  </a:lnTo>
                  <a:lnTo>
                    <a:pt x="21850" y="35379"/>
                  </a:lnTo>
                  <a:lnTo>
                    <a:pt x="22147" y="32522"/>
                  </a:lnTo>
                  <a:lnTo>
                    <a:pt x="22849" y="28875"/>
                  </a:lnTo>
                  <a:lnTo>
                    <a:pt x="23876" y="24567"/>
                  </a:lnTo>
                  <a:lnTo>
                    <a:pt x="25199" y="20085"/>
                  </a:lnTo>
                  <a:lnTo>
                    <a:pt x="26630" y="15777"/>
                  </a:lnTo>
                  <a:lnTo>
                    <a:pt x="28061" y="11778"/>
                  </a:lnTo>
                  <a:lnTo>
                    <a:pt x="29385" y="8615"/>
                  </a:lnTo>
                  <a:lnTo>
                    <a:pt x="30519" y="6285"/>
                  </a:lnTo>
                  <a:lnTo>
                    <a:pt x="32058" y="6944"/>
                  </a:lnTo>
                  <a:lnTo>
                    <a:pt x="33275" y="7296"/>
                  </a:lnTo>
                  <a:lnTo>
                    <a:pt x="35409" y="6813"/>
                  </a:lnTo>
                  <a:lnTo>
                    <a:pt x="37056" y="5626"/>
                  </a:lnTo>
                  <a:lnTo>
                    <a:pt x="38487" y="3824"/>
                  </a:lnTo>
                  <a:lnTo>
                    <a:pt x="39919" y="1978"/>
                  </a:lnTo>
                  <a:lnTo>
                    <a:pt x="41539" y="659"/>
                  </a:lnTo>
                  <a:lnTo>
                    <a:pt x="43673" y="0"/>
                  </a:lnTo>
                  <a:lnTo>
                    <a:pt x="44914" y="132"/>
                  </a:lnTo>
                  <a:lnTo>
                    <a:pt x="46454" y="484"/>
                  </a:lnTo>
                  <a:lnTo>
                    <a:pt x="46454" y="836"/>
                  </a:lnTo>
                  <a:lnTo>
                    <a:pt x="46130" y="1318"/>
                  </a:lnTo>
                  <a:lnTo>
                    <a:pt x="45427" y="3472"/>
                  </a:lnTo>
                  <a:lnTo>
                    <a:pt x="44402" y="6285"/>
                  </a:lnTo>
                  <a:lnTo>
                    <a:pt x="43078" y="9801"/>
                  </a:lnTo>
                  <a:lnTo>
                    <a:pt x="41836" y="13273"/>
                  </a:lnTo>
                  <a:lnTo>
                    <a:pt x="40621" y="16437"/>
                  </a:lnTo>
                  <a:lnTo>
                    <a:pt x="39702" y="18766"/>
                  </a:lnTo>
                  <a:lnTo>
                    <a:pt x="39405" y="19426"/>
                  </a:lnTo>
                  <a:lnTo>
                    <a:pt x="39297" y="19909"/>
                  </a:lnTo>
                  <a:lnTo>
                    <a:pt x="38676" y="21755"/>
                  </a:lnTo>
                  <a:lnTo>
                    <a:pt x="38271" y="24216"/>
                  </a:lnTo>
                  <a:lnTo>
                    <a:pt x="37866" y="27248"/>
                  </a:lnTo>
                  <a:lnTo>
                    <a:pt x="37569" y="30897"/>
                  </a:lnTo>
                  <a:lnTo>
                    <a:pt x="37353" y="35027"/>
                  </a:lnTo>
                  <a:lnTo>
                    <a:pt x="37244" y="39510"/>
                  </a:lnTo>
                  <a:lnTo>
                    <a:pt x="37244" y="49970"/>
                  </a:lnTo>
                  <a:lnTo>
                    <a:pt x="37569" y="61792"/>
                  </a:lnTo>
                  <a:lnTo>
                    <a:pt x="38163" y="74406"/>
                  </a:lnTo>
                  <a:lnTo>
                    <a:pt x="38892" y="87854"/>
                  </a:lnTo>
                  <a:lnTo>
                    <a:pt x="40000" y="101653"/>
                  </a:lnTo>
                  <a:lnTo>
                    <a:pt x="41242" y="115584"/>
                  </a:lnTo>
                  <a:lnTo>
                    <a:pt x="42565" y="128901"/>
                  </a:lnTo>
                  <a:lnTo>
                    <a:pt x="44186" y="141690"/>
                  </a:lnTo>
                  <a:lnTo>
                    <a:pt x="45833" y="153468"/>
                  </a:lnTo>
                  <a:lnTo>
                    <a:pt x="47561" y="163928"/>
                  </a:lnTo>
                  <a:lnTo>
                    <a:pt x="49398" y="172718"/>
                  </a:lnTo>
                  <a:lnTo>
                    <a:pt x="50316" y="176410"/>
                  </a:lnTo>
                  <a:lnTo>
                    <a:pt x="51235" y="179398"/>
                  </a:lnTo>
                  <a:lnTo>
                    <a:pt x="52262" y="181859"/>
                  </a:lnTo>
                  <a:lnTo>
                    <a:pt x="53180" y="183881"/>
                  </a:lnTo>
                  <a:lnTo>
                    <a:pt x="47048" y="184012"/>
                  </a:lnTo>
                  <a:lnTo>
                    <a:pt x="41349" y="184363"/>
                  </a:lnTo>
                  <a:lnTo>
                    <a:pt x="36030" y="185023"/>
                  </a:lnTo>
                  <a:lnTo>
                    <a:pt x="31221" y="185858"/>
                  </a:lnTo>
                  <a:lnTo>
                    <a:pt x="26846" y="186869"/>
                  </a:lnTo>
                  <a:lnTo>
                    <a:pt x="22849" y="187836"/>
                  </a:lnTo>
                  <a:lnTo>
                    <a:pt x="19285" y="189022"/>
                  </a:lnTo>
                  <a:lnTo>
                    <a:pt x="16016" y="190165"/>
                  </a:lnTo>
                  <a:lnTo>
                    <a:pt x="13153" y="191176"/>
                  </a:lnTo>
                  <a:lnTo>
                    <a:pt x="10614" y="192319"/>
                  </a:lnTo>
                  <a:lnTo>
                    <a:pt x="8373" y="193153"/>
                  </a:lnTo>
                  <a:lnTo>
                    <a:pt x="6428" y="193989"/>
                  </a:lnTo>
                  <a:lnTo>
                    <a:pt x="4780" y="194473"/>
                  </a:lnTo>
                  <a:lnTo>
                    <a:pt x="3457" y="194823"/>
                  </a:lnTo>
                  <a:lnTo>
                    <a:pt x="2351" y="194823"/>
                  </a:lnTo>
                  <a:lnTo>
                    <a:pt x="1539" y="194473"/>
                  </a:lnTo>
                  <a:lnTo>
                    <a:pt x="810" y="193989"/>
                  </a:lnTo>
                  <a:lnTo>
                    <a:pt x="405" y="192846"/>
                  </a:lnTo>
                  <a:lnTo>
                    <a:pt x="108" y="191176"/>
                  </a:lnTo>
                  <a:lnTo>
                    <a:pt x="0" y="189198"/>
                  </a:lnTo>
                  <a:lnTo>
                    <a:pt x="108" y="186693"/>
                  </a:lnTo>
                  <a:lnTo>
                    <a:pt x="297" y="183529"/>
                  </a:lnTo>
                  <a:lnTo>
                    <a:pt x="621" y="179705"/>
                  </a:lnTo>
                  <a:lnTo>
                    <a:pt x="1107" y="175223"/>
                  </a:lnTo>
                  <a:lnTo>
                    <a:pt x="1620" y="170081"/>
                  </a:lnTo>
                  <a:lnTo>
                    <a:pt x="2133" y="164103"/>
                  </a:lnTo>
                  <a:lnTo>
                    <a:pt x="2863" y="157292"/>
                  </a:lnTo>
                  <a:lnTo>
                    <a:pt x="3566" y="149821"/>
                  </a:lnTo>
                  <a:lnTo>
                    <a:pt x="4295" y="141338"/>
                  </a:lnTo>
                  <a:lnTo>
                    <a:pt x="4997" y="131890"/>
                  </a:lnTo>
                  <a:lnTo>
                    <a:pt x="5726" y="121562"/>
                  </a:lnTo>
                  <a:lnTo>
                    <a:pt x="6319" y="110267"/>
                  </a:lnTo>
                  <a:lnTo>
                    <a:pt x="7239" y="91194"/>
                  </a:lnTo>
                  <a:lnTo>
                    <a:pt x="7752" y="71900"/>
                  </a:lnTo>
                  <a:lnTo>
                    <a:pt x="7644" y="52651"/>
                  </a:lnTo>
                  <a:lnTo>
                    <a:pt x="6726" y="33357"/>
                  </a:lnTo>
                  <a:lnTo>
                    <a:pt x="6536" y="30545"/>
                  </a:lnTo>
                  <a:lnTo>
                    <a:pt x="6023" y="26414"/>
                  </a:lnTo>
                  <a:lnTo>
                    <a:pt x="5401" y="21403"/>
                  </a:lnTo>
                  <a:lnTo>
                    <a:pt x="4592" y="16086"/>
                  </a:lnTo>
                  <a:lnTo>
                    <a:pt x="3862" y="11119"/>
                  </a:lnTo>
                  <a:lnTo>
                    <a:pt x="3160" y="6944"/>
                  </a:lnTo>
                  <a:lnTo>
                    <a:pt x="2538" y="4131"/>
                  </a:lnTo>
                  <a:lnTo>
                    <a:pt x="2241" y="3296"/>
                  </a:lnTo>
                  <a:lnTo>
                    <a:pt x="2025" y="312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277430" y="2882696"/>
              <a:ext cx="53206" cy="194692"/>
            </a:xfrm>
            <a:custGeom>
              <a:avLst/>
              <a:gdLst/>
              <a:ahLst/>
              <a:cxnLst/>
              <a:rect l="0" t="0" r="0" b="0"/>
              <a:pathLst>
                <a:path w="53206" h="194692">
                  <a:moveTo>
                    <a:pt x="1890" y="3077"/>
                  </a:moveTo>
                  <a:lnTo>
                    <a:pt x="2160" y="3077"/>
                  </a:lnTo>
                  <a:lnTo>
                    <a:pt x="2430" y="3956"/>
                  </a:lnTo>
                  <a:lnTo>
                    <a:pt x="2970" y="6593"/>
                  </a:lnTo>
                  <a:lnTo>
                    <a:pt x="3781" y="10987"/>
                  </a:lnTo>
                  <a:lnTo>
                    <a:pt x="4591" y="15822"/>
                  </a:lnTo>
                  <a:lnTo>
                    <a:pt x="5401" y="21095"/>
                  </a:lnTo>
                  <a:lnTo>
                    <a:pt x="5941" y="26369"/>
                  </a:lnTo>
                  <a:lnTo>
                    <a:pt x="6481" y="30325"/>
                  </a:lnTo>
                  <a:lnTo>
                    <a:pt x="6752" y="33401"/>
                  </a:lnTo>
                  <a:lnTo>
                    <a:pt x="7562" y="52299"/>
                  </a:lnTo>
                  <a:lnTo>
                    <a:pt x="7562" y="71636"/>
                  </a:lnTo>
                  <a:lnTo>
                    <a:pt x="7292" y="90973"/>
                  </a:lnTo>
                  <a:lnTo>
                    <a:pt x="6211" y="110310"/>
                  </a:lnTo>
                  <a:lnTo>
                    <a:pt x="5671" y="121297"/>
                  </a:lnTo>
                  <a:lnTo>
                    <a:pt x="4861" y="131845"/>
                  </a:lnTo>
                  <a:lnTo>
                    <a:pt x="4321" y="141074"/>
                  </a:lnTo>
                  <a:lnTo>
                    <a:pt x="3511" y="149864"/>
                  </a:lnTo>
                  <a:lnTo>
                    <a:pt x="2700" y="156895"/>
                  </a:lnTo>
                  <a:lnTo>
                    <a:pt x="2160" y="163927"/>
                  </a:lnTo>
                  <a:lnTo>
                    <a:pt x="1620" y="170080"/>
                  </a:lnTo>
                  <a:lnTo>
                    <a:pt x="1080" y="174914"/>
                  </a:lnTo>
                  <a:lnTo>
                    <a:pt x="540" y="179748"/>
                  </a:lnTo>
                  <a:lnTo>
                    <a:pt x="270" y="183264"/>
                  </a:lnTo>
                  <a:lnTo>
                    <a:pt x="0" y="186341"/>
                  </a:lnTo>
                  <a:lnTo>
                    <a:pt x="0" y="188978"/>
                  </a:lnTo>
                  <a:lnTo>
                    <a:pt x="0" y="191175"/>
                  </a:lnTo>
                  <a:lnTo>
                    <a:pt x="270" y="192493"/>
                  </a:lnTo>
                  <a:lnTo>
                    <a:pt x="810" y="193812"/>
                  </a:lnTo>
                  <a:lnTo>
                    <a:pt x="1350" y="194251"/>
                  </a:lnTo>
                  <a:lnTo>
                    <a:pt x="2160" y="194691"/>
                  </a:lnTo>
                  <a:lnTo>
                    <a:pt x="3240" y="194691"/>
                  </a:lnTo>
                  <a:lnTo>
                    <a:pt x="4591" y="194251"/>
                  </a:lnTo>
                  <a:lnTo>
                    <a:pt x="6481" y="193812"/>
                  </a:lnTo>
                  <a:lnTo>
                    <a:pt x="8372" y="192933"/>
                  </a:lnTo>
                  <a:lnTo>
                    <a:pt x="10533" y="192054"/>
                  </a:lnTo>
                  <a:lnTo>
                    <a:pt x="12963" y="191175"/>
                  </a:lnTo>
                  <a:lnTo>
                    <a:pt x="15934" y="189856"/>
                  </a:lnTo>
                  <a:lnTo>
                    <a:pt x="19175" y="188978"/>
                  </a:lnTo>
                  <a:lnTo>
                    <a:pt x="22686" y="187659"/>
                  </a:lnTo>
                  <a:lnTo>
                    <a:pt x="26737" y="186780"/>
                  </a:lnTo>
                  <a:lnTo>
                    <a:pt x="31058" y="185462"/>
                  </a:lnTo>
                  <a:lnTo>
                    <a:pt x="35920" y="185022"/>
                  </a:lnTo>
                  <a:lnTo>
                    <a:pt x="41321" y="184143"/>
                  </a:lnTo>
                  <a:lnTo>
                    <a:pt x="46993" y="183704"/>
                  </a:lnTo>
                  <a:lnTo>
                    <a:pt x="53205" y="183704"/>
                  </a:lnTo>
                  <a:lnTo>
                    <a:pt x="52124" y="181506"/>
                  </a:lnTo>
                  <a:lnTo>
                    <a:pt x="51044" y="179309"/>
                  </a:lnTo>
                  <a:lnTo>
                    <a:pt x="50234" y="176233"/>
                  </a:lnTo>
                  <a:lnTo>
                    <a:pt x="49423" y="172717"/>
                  </a:lnTo>
                  <a:lnTo>
                    <a:pt x="47533" y="163927"/>
                  </a:lnTo>
                  <a:lnTo>
                    <a:pt x="45643" y="153380"/>
                  </a:lnTo>
                  <a:lnTo>
                    <a:pt x="44022" y="141513"/>
                  </a:lnTo>
                  <a:lnTo>
                    <a:pt x="42402" y="128768"/>
                  </a:lnTo>
                  <a:lnTo>
                    <a:pt x="41051" y="115584"/>
                  </a:lnTo>
                  <a:lnTo>
                    <a:pt x="39971" y="101521"/>
                  </a:lnTo>
                  <a:lnTo>
                    <a:pt x="38891" y="87897"/>
                  </a:lnTo>
                  <a:lnTo>
                    <a:pt x="38080" y="74273"/>
                  </a:lnTo>
                  <a:lnTo>
                    <a:pt x="37540" y="61528"/>
                  </a:lnTo>
                  <a:lnTo>
                    <a:pt x="37270" y="49662"/>
                  </a:lnTo>
                  <a:lnTo>
                    <a:pt x="37270" y="39554"/>
                  </a:lnTo>
                  <a:lnTo>
                    <a:pt x="37270" y="34719"/>
                  </a:lnTo>
                  <a:lnTo>
                    <a:pt x="37540" y="30764"/>
                  </a:lnTo>
                  <a:lnTo>
                    <a:pt x="37810" y="27248"/>
                  </a:lnTo>
                  <a:lnTo>
                    <a:pt x="38080" y="24172"/>
                  </a:lnTo>
                  <a:lnTo>
                    <a:pt x="38621" y="21535"/>
                  </a:lnTo>
                  <a:lnTo>
                    <a:pt x="39160" y="19777"/>
                  </a:lnTo>
                  <a:lnTo>
                    <a:pt x="39431" y="19338"/>
                  </a:lnTo>
                  <a:lnTo>
                    <a:pt x="39701" y="18459"/>
                  </a:lnTo>
                  <a:lnTo>
                    <a:pt x="40511" y="16261"/>
                  </a:lnTo>
                  <a:lnTo>
                    <a:pt x="41861" y="13185"/>
                  </a:lnTo>
                  <a:lnTo>
                    <a:pt x="42942" y="9669"/>
                  </a:lnTo>
                  <a:lnTo>
                    <a:pt x="44292" y="6153"/>
                  </a:lnTo>
                  <a:lnTo>
                    <a:pt x="45372" y="3516"/>
                  </a:lnTo>
                  <a:lnTo>
                    <a:pt x="45912" y="1319"/>
                  </a:lnTo>
                  <a:lnTo>
                    <a:pt x="46453" y="440"/>
                  </a:lnTo>
                  <a:lnTo>
                    <a:pt x="46453" y="440"/>
                  </a:lnTo>
                  <a:lnTo>
                    <a:pt x="44832" y="0"/>
                  </a:lnTo>
                  <a:lnTo>
                    <a:pt x="43482" y="0"/>
                  </a:lnTo>
                  <a:lnTo>
                    <a:pt x="41591" y="440"/>
                  </a:lnTo>
                  <a:lnTo>
                    <a:pt x="39701" y="1758"/>
                  </a:lnTo>
                  <a:lnTo>
                    <a:pt x="38350" y="3516"/>
                  </a:lnTo>
                  <a:lnTo>
                    <a:pt x="37000" y="5274"/>
                  </a:lnTo>
                  <a:lnTo>
                    <a:pt x="35380" y="6593"/>
                  </a:lnTo>
                  <a:lnTo>
                    <a:pt x="33219" y="7032"/>
                  </a:lnTo>
                  <a:lnTo>
                    <a:pt x="31869" y="6593"/>
                  </a:lnTo>
                  <a:lnTo>
                    <a:pt x="30518" y="6153"/>
                  </a:lnTo>
                  <a:lnTo>
                    <a:pt x="29438" y="8350"/>
                  </a:lnTo>
                  <a:lnTo>
                    <a:pt x="28087" y="11427"/>
                  </a:lnTo>
                  <a:lnTo>
                    <a:pt x="26467" y="15822"/>
                  </a:lnTo>
                  <a:lnTo>
                    <a:pt x="25117" y="19777"/>
                  </a:lnTo>
                  <a:lnTo>
                    <a:pt x="23766" y="24611"/>
                  </a:lnTo>
                  <a:lnTo>
                    <a:pt x="22686" y="28567"/>
                  </a:lnTo>
                  <a:lnTo>
                    <a:pt x="22146" y="32522"/>
                  </a:lnTo>
                  <a:lnTo>
                    <a:pt x="21876" y="35159"/>
                  </a:lnTo>
                  <a:lnTo>
                    <a:pt x="21065" y="30764"/>
                  </a:lnTo>
                  <a:lnTo>
                    <a:pt x="19445" y="26369"/>
                  </a:lnTo>
                  <a:lnTo>
                    <a:pt x="17014" y="21974"/>
                  </a:lnTo>
                  <a:lnTo>
                    <a:pt x="14044" y="17580"/>
                  </a:lnTo>
                  <a:lnTo>
                    <a:pt x="7562" y="9669"/>
                  </a:lnTo>
                  <a:lnTo>
                    <a:pt x="4591" y="615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308189" y="2948356"/>
              <a:ext cx="22362" cy="118132"/>
            </a:xfrm>
            <a:custGeom>
              <a:avLst/>
              <a:gdLst/>
              <a:ahLst/>
              <a:cxnLst/>
              <a:rect l="0" t="0" r="0" b="0"/>
              <a:pathLst>
                <a:path w="22362" h="118132">
                  <a:moveTo>
                    <a:pt x="838" y="0"/>
                  </a:moveTo>
                  <a:lnTo>
                    <a:pt x="919" y="350"/>
                  </a:lnTo>
                  <a:lnTo>
                    <a:pt x="1134" y="1361"/>
                  </a:lnTo>
                  <a:lnTo>
                    <a:pt x="1432" y="2856"/>
                  </a:lnTo>
                  <a:lnTo>
                    <a:pt x="1837" y="5010"/>
                  </a:lnTo>
                  <a:lnTo>
                    <a:pt x="2350" y="7470"/>
                  </a:lnTo>
                  <a:lnTo>
                    <a:pt x="2971" y="10635"/>
                  </a:lnTo>
                  <a:lnTo>
                    <a:pt x="4510" y="17622"/>
                  </a:lnTo>
                  <a:lnTo>
                    <a:pt x="6131" y="26105"/>
                  </a:lnTo>
                  <a:lnTo>
                    <a:pt x="7967" y="35554"/>
                  </a:lnTo>
                  <a:lnTo>
                    <a:pt x="11937" y="55814"/>
                  </a:lnTo>
                  <a:lnTo>
                    <a:pt x="13989" y="66141"/>
                  </a:lnTo>
                  <a:lnTo>
                    <a:pt x="15933" y="76074"/>
                  </a:lnTo>
                  <a:lnTo>
                    <a:pt x="17662" y="85391"/>
                  </a:lnTo>
                  <a:lnTo>
                    <a:pt x="19309" y="93873"/>
                  </a:lnTo>
                  <a:lnTo>
                    <a:pt x="20633" y="100861"/>
                  </a:lnTo>
                  <a:lnTo>
                    <a:pt x="21146" y="103849"/>
                  </a:lnTo>
                  <a:lnTo>
                    <a:pt x="21659" y="106310"/>
                  </a:lnTo>
                  <a:lnTo>
                    <a:pt x="21956" y="108463"/>
                  </a:lnTo>
                  <a:lnTo>
                    <a:pt x="22252" y="109958"/>
                  </a:lnTo>
                  <a:lnTo>
                    <a:pt x="22361" y="110793"/>
                  </a:lnTo>
                  <a:lnTo>
                    <a:pt x="22361" y="111320"/>
                  </a:lnTo>
                  <a:lnTo>
                    <a:pt x="20633" y="112814"/>
                  </a:lnTo>
                  <a:lnTo>
                    <a:pt x="19309" y="114309"/>
                  </a:lnTo>
                  <a:lnTo>
                    <a:pt x="17257" y="116638"/>
                  </a:lnTo>
                  <a:lnTo>
                    <a:pt x="16123" y="117429"/>
                  </a:lnTo>
                  <a:lnTo>
                    <a:pt x="14799" y="117956"/>
                  </a:lnTo>
                  <a:lnTo>
                    <a:pt x="13071" y="118131"/>
                  </a:lnTo>
                  <a:lnTo>
                    <a:pt x="10721" y="117956"/>
                  </a:lnTo>
                  <a:lnTo>
                    <a:pt x="9182" y="109474"/>
                  </a:lnTo>
                  <a:lnTo>
                    <a:pt x="7778" y="100025"/>
                  </a:lnTo>
                  <a:lnTo>
                    <a:pt x="4807" y="79765"/>
                  </a:lnTo>
                  <a:lnTo>
                    <a:pt x="5833" y="76249"/>
                  </a:lnTo>
                  <a:lnTo>
                    <a:pt x="6131" y="73436"/>
                  </a:lnTo>
                  <a:lnTo>
                    <a:pt x="5915" y="71107"/>
                  </a:lnTo>
                  <a:lnTo>
                    <a:pt x="5428" y="69262"/>
                  </a:lnTo>
                  <a:lnTo>
                    <a:pt x="3889" y="65790"/>
                  </a:lnTo>
                  <a:lnTo>
                    <a:pt x="3160" y="64120"/>
                  </a:lnTo>
                  <a:lnTo>
                    <a:pt x="2673" y="62142"/>
                  </a:lnTo>
                  <a:lnTo>
                    <a:pt x="3268" y="59988"/>
                  </a:lnTo>
                  <a:lnTo>
                    <a:pt x="3592" y="57000"/>
                  </a:lnTo>
                  <a:lnTo>
                    <a:pt x="3592" y="53352"/>
                  </a:lnTo>
                  <a:lnTo>
                    <a:pt x="3484" y="49002"/>
                  </a:lnTo>
                  <a:lnTo>
                    <a:pt x="3160" y="44036"/>
                  </a:lnTo>
                  <a:lnTo>
                    <a:pt x="2755" y="38894"/>
                  </a:lnTo>
                  <a:lnTo>
                    <a:pt x="1837" y="28082"/>
                  </a:lnTo>
                  <a:lnTo>
                    <a:pt x="838" y="17799"/>
                  </a:lnTo>
                  <a:lnTo>
                    <a:pt x="405" y="12964"/>
                  </a:lnTo>
                  <a:lnTo>
                    <a:pt x="216" y="8833"/>
                  </a:lnTo>
                  <a:lnTo>
                    <a:pt x="0" y="5317"/>
                  </a:lnTo>
                  <a:lnTo>
                    <a:pt x="0" y="2504"/>
                  </a:lnTo>
                  <a:lnTo>
                    <a:pt x="326" y="659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289312" y="3641859"/>
              <a:ext cx="6646" cy="28084"/>
            </a:xfrm>
            <a:custGeom>
              <a:avLst/>
              <a:gdLst/>
              <a:ahLst/>
              <a:cxnLst/>
              <a:rect l="0" t="0" r="0" b="0"/>
              <a:pathLst>
                <a:path w="6646" h="28084">
                  <a:moveTo>
                    <a:pt x="0" y="1143"/>
                  </a:moveTo>
                  <a:lnTo>
                    <a:pt x="1431" y="836"/>
                  </a:lnTo>
                  <a:lnTo>
                    <a:pt x="2971" y="177"/>
                  </a:lnTo>
                  <a:lnTo>
                    <a:pt x="4591" y="0"/>
                  </a:lnTo>
                  <a:lnTo>
                    <a:pt x="5320" y="177"/>
                  </a:lnTo>
                  <a:lnTo>
                    <a:pt x="5806" y="660"/>
                  </a:lnTo>
                  <a:lnTo>
                    <a:pt x="6022" y="1495"/>
                  </a:lnTo>
                  <a:lnTo>
                    <a:pt x="6320" y="2989"/>
                  </a:lnTo>
                  <a:lnTo>
                    <a:pt x="6427" y="5143"/>
                  </a:lnTo>
                  <a:lnTo>
                    <a:pt x="6535" y="7647"/>
                  </a:lnTo>
                  <a:lnTo>
                    <a:pt x="6645" y="13273"/>
                  </a:lnTo>
                  <a:lnTo>
                    <a:pt x="6320" y="19250"/>
                  </a:lnTo>
                  <a:lnTo>
                    <a:pt x="5726" y="24392"/>
                  </a:lnTo>
                  <a:lnTo>
                    <a:pt x="5320" y="26238"/>
                  </a:lnTo>
                  <a:lnTo>
                    <a:pt x="4807" y="27556"/>
                  </a:lnTo>
                  <a:lnTo>
                    <a:pt x="4186" y="28083"/>
                  </a:lnTo>
                  <a:lnTo>
                    <a:pt x="3376" y="27908"/>
                  </a:lnTo>
                  <a:lnTo>
                    <a:pt x="2457" y="26589"/>
                  </a:lnTo>
                  <a:lnTo>
                    <a:pt x="1539" y="24260"/>
                  </a:lnTo>
                  <a:lnTo>
                    <a:pt x="810" y="21755"/>
                  </a:lnTo>
                  <a:lnTo>
                    <a:pt x="513" y="19118"/>
                  </a:lnTo>
                  <a:lnTo>
                    <a:pt x="513" y="12966"/>
                  </a:lnTo>
                  <a:lnTo>
                    <a:pt x="621" y="6637"/>
                  </a:lnTo>
                  <a:lnTo>
                    <a:pt x="513" y="3825"/>
                  </a:lnTo>
                  <a:close/>
                </a:path>
              </a:pathLst>
            </a:custGeom>
            <a:solidFill>
              <a:srgbClr val="C4A087"/>
            </a:solidFill>
            <a:ln w="0" cap="flat" cmpd="sng" algn="ctr">
              <a:solidFill>
                <a:srgbClr val="C4A08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242261" y="3058841"/>
              <a:ext cx="116461" cy="604113"/>
            </a:xfrm>
            <a:custGeom>
              <a:avLst/>
              <a:gdLst/>
              <a:ahLst/>
              <a:cxnLst/>
              <a:rect l="0" t="0" r="0" b="0"/>
              <a:pathLst>
                <a:path w="116461" h="604113">
                  <a:moveTo>
                    <a:pt x="18474" y="11294"/>
                  </a:moveTo>
                  <a:lnTo>
                    <a:pt x="23983" y="10767"/>
                  </a:lnTo>
                  <a:lnTo>
                    <a:pt x="29790" y="10108"/>
                  </a:lnTo>
                  <a:lnTo>
                    <a:pt x="36029" y="9624"/>
                  </a:lnTo>
                  <a:lnTo>
                    <a:pt x="48777" y="7778"/>
                  </a:lnTo>
                  <a:lnTo>
                    <a:pt x="61660" y="5976"/>
                  </a:lnTo>
                  <a:lnTo>
                    <a:pt x="73706" y="4131"/>
                  </a:lnTo>
                  <a:lnTo>
                    <a:pt x="79215" y="3295"/>
                  </a:lnTo>
                  <a:lnTo>
                    <a:pt x="84320" y="2461"/>
                  </a:lnTo>
                  <a:lnTo>
                    <a:pt x="88803" y="1670"/>
                  </a:lnTo>
                  <a:lnTo>
                    <a:pt x="92584" y="966"/>
                  </a:lnTo>
                  <a:lnTo>
                    <a:pt x="95636" y="307"/>
                  </a:lnTo>
                  <a:lnTo>
                    <a:pt x="97878" y="0"/>
                  </a:lnTo>
                  <a:lnTo>
                    <a:pt x="98608" y="4790"/>
                  </a:lnTo>
                  <a:lnTo>
                    <a:pt x="99526" y="10459"/>
                  </a:lnTo>
                  <a:lnTo>
                    <a:pt x="100552" y="16436"/>
                  </a:lnTo>
                  <a:lnTo>
                    <a:pt x="101876" y="23072"/>
                  </a:lnTo>
                  <a:lnTo>
                    <a:pt x="104712" y="37048"/>
                  </a:lnTo>
                  <a:lnTo>
                    <a:pt x="107682" y="51814"/>
                  </a:lnTo>
                  <a:lnTo>
                    <a:pt x="110653" y="66581"/>
                  </a:lnTo>
                  <a:lnTo>
                    <a:pt x="113191" y="80864"/>
                  </a:lnTo>
                  <a:lnTo>
                    <a:pt x="114327" y="87545"/>
                  </a:lnTo>
                  <a:lnTo>
                    <a:pt x="115136" y="93653"/>
                  </a:lnTo>
                  <a:lnTo>
                    <a:pt x="115758" y="99498"/>
                  </a:lnTo>
                  <a:lnTo>
                    <a:pt x="116163" y="104640"/>
                  </a:lnTo>
                  <a:lnTo>
                    <a:pt x="116460" y="117077"/>
                  </a:lnTo>
                  <a:lnTo>
                    <a:pt x="116460" y="129207"/>
                  </a:lnTo>
                  <a:lnTo>
                    <a:pt x="116163" y="141513"/>
                  </a:lnTo>
                  <a:lnTo>
                    <a:pt x="115433" y="154126"/>
                  </a:lnTo>
                  <a:lnTo>
                    <a:pt x="114217" y="167574"/>
                  </a:lnTo>
                  <a:lnTo>
                    <a:pt x="112489" y="181857"/>
                  </a:lnTo>
                  <a:lnTo>
                    <a:pt x="111463" y="189504"/>
                  </a:lnTo>
                  <a:lnTo>
                    <a:pt x="110329" y="197811"/>
                  </a:lnTo>
                  <a:lnTo>
                    <a:pt x="109005" y="206292"/>
                  </a:lnTo>
                  <a:lnTo>
                    <a:pt x="107574" y="215258"/>
                  </a:lnTo>
                  <a:lnTo>
                    <a:pt x="103901" y="247165"/>
                  </a:lnTo>
                  <a:lnTo>
                    <a:pt x="100119" y="278367"/>
                  </a:lnTo>
                  <a:lnTo>
                    <a:pt x="96149" y="308605"/>
                  </a:lnTo>
                  <a:lnTo>
                    <a:pt x="94097" y="323063"/>
                  </a:lnTo>
                  <a:lnTo>
                    <a:pt x="91855" y="337171"/>
                  </a:lnTo>
                  <a:lnTo>
                    <a:pt x="90748" y="364594"/>
                  </a:lnTo>
                  <a:lnTo>
                    <a:pt x="90343" y="391184"/>
                  </a:lnTo>
                  <a:lnTo>
                    <a:pt x="90127" y="404103"/>
                  </a:lnTo>
                  <a:lnTo>
                    <a:pt x="89830" y="416762"/>
                  </a:lnTo>
                  <a:lnTo>
                    <a:pt x="89316" y="428847"/>
                  </a:lnTo>
                  <a:lnTo>
                    <a:pt x="88587" y="440669"/>
                  </a:lnTo>
                  <a:lnTo>
                    <a:pt x="88291" y="445328"/>
                  </a:lnTo>
                  <a:lnTo>
                    <a:pt x="88182" y="451788"/>
                  </a:lnTo>
                  <a:lnTo>
                    <a:pt x="88075" y="459919"/>
                  </a:lnTo>
                  <a:lnTo>
                    <a:pt x="87993" y="469236"/>
                  </a:lnTo>
                  <a:lnTo>
                    <a:pt x="87885" y="479871"/>
                  </a:lnTo>
                  <a:lnTo>
                    <a:pt x="87776" y="491166"/>
                  </a:lnTo>
                  <a:lnTo>
                    <a:pt x="87588" y="515249"/>
                  </a:lnTo>
                  <a:lnTo>
                    <a:pt x="87075" y="539641"/>
                  </a:lnTo>
                  <a:lnTo>
                    <a:pt x="86670" y="551286"/>
                  </a:lnTo>
                  <a:lnTo>
                    <a:pt x="86157" y="562230"/>
                  </a:lnTo>
                  <a:lnTo>
                    <a:pt x="85426" y="572206"/>
                  </a:lnTo>
                  <a:lnTo>
                    <a:pt x="84616" y="580864"/>
                  </a:lnTo>
                  <a:lnTo>
                    <a:pt x="83590" y="588160"/>
                  </a:lnTo>
                  <a:lnTo>
                    <a:pt x="82969" y="591148"/>
                  </a:lnTo>
                  <a:lnTo>
                    <a:pt x="82375" y="593653"/>
                  </a:lnTo>
                  <a:lnTo>
                    <a:pt x="78594" y="592643"/>
                  </a:lnTo>
                  <a:lnTo>
                    <a:pt x="74408" y="591632"/>
                  </a:lnTo>
                  <a:lnTo>
                    <a:pt x="64901" y="589346"/>
                  </a:lnTo>
                  <a:lnTo>
                    <a:pt x="55420" y="587017"/>
                  </a:lnTo>
                  <a:lnTo>
                    <a:pt x="51234" y="585830"/>
                  </a:lnTo>
                  <a:lnTo>
                    <a:pt x="47454" y="584687"/>
                  </a:lnTo>
                  <a:lnTo>
                    <a:pt x="46940" y="583017"/>
                  </a:lnTo>
                  <a:lnTo>
                    <a:pt x="46535" y="580688"/>
                  </a:lnTo>
                  <a:lnTo>
                    <a:pt x="46130" y="578052"/>
                  </a:lnTo>
                  <a:lnTo>
                    <a:pt x="45833" y="574712"/>
                  </a:lnTo>
                  <a:lnTo>
                    <a:pt x="45320" y="567240"/>
                  </a:lnTo>
                  <a:lnTo>
                    <a:pt x="44996" y="558451"/>
                  </a:lnTo>
                  <a:lnTo>
                    <a:pt x="44402" y="540344"/>
                  </a:lnTo>
                  <a:lnTo>
                    <a:pt x="43995" y="531862"/>
                  </a:lnTo>
                  <a:lnTo>
                    <a:pt x="43482" y="524522"/>
                  </a:lnTo>
                  <a:lnTo>
                    <a:pt x="43158" y="533839"/>
                  </a:lnTo>
                  <a:lnTo>
                    <a:pt x="42969" y="543464"/>
                  </a:lnTo>
                  <a:lnTo>
                    <a:pt x="42862" y="553440"/>
                  </a:lnTo>
                  <a:lnTo>
                    <a:pt x="42969" y="562582"/>
                  </a:lnTo>
                  <a:lnTo>
                    <a:pt x="42969" y="570712"/>
                  </a:lnTo>
                  <a:lnTo>
                    <a:pt x="42969" y="577216"/>
                  </a:lnTo>
                  <a:lnTo>
                    <a:pt x="42969" y="579545"/>
                  </a:lnTo>
                  <a:lnTo>
                    <a:pt x="42969" y="581347"/>
                  </a:lnTo>
                  <a:lnTo>
                    <a:pt x="42969" y="582534"/>
                  </a:lnTo>
                  <a:lnTo>
                    <a:pt x="42862" y="582665"/>
                  </a:lnTo>
                  <a:lnTo>
                    <a:pt x="42564" y="582842"/>
                  </a:lnTo>
                  <a:lnTo>
                    <a:pt x="42348" y="583325"/>
                  </a:lnTo>
                  <a:lnTo>
                    <a:pt x="42160" y="585523"/>
                  </a:lnTo>
                  <a:lnTo>
                    <a:pt x="42160" y="588819"/>
                  </a:lnTo>
                  <a:lnTo>
                    <a:pt x="42160" y="592643"/>
                  </a:lnTo>
                  <a:lnTo>
                    <a:pt x="42160" y="596465"/>
                  </a:lnTo>
                  <a:lnTo>
                    <a:pt x="42051" y="599630"/>
                  </a:lnTo>
                  <a:lnTo>
                    <a:pt x="41835" y="601608"/>
                  </a:lnTo>
                  <a:lnTo>
                    <a:pt x="41647" y="601783"/>
                  </a:lnTo>
                  <a:lnTo>
                    <a:pt x="41322" y="601608"/>
                  </a:lnTo>
                  <a:lnTo>
                    <a:pt x="39594" y="601783"/>
                  </a:lnTo>
                  <a:lnTo>
                    <a:pt x="37568" y="601608"/>
                  </a:lnTo>
                  <a:lnTo>
                    <a:pt x="32869" y="600948"/>
                  </a:lnTo>
                  <a:lnTo>
                    <a:pt x="27548" y="599938"/>
                  </a:lnTo>
                  <a:lnTo>
                    <a:pt x="21930" y="598971"/>
                  </a:lnTo>
                  <a:lnTo>
                    <a:pt x="16312" y="598619"/>
                  </a:lnTo>
                  <a:lnTo>
                    <a:pt x="11019" y="599146"/>
                  </a:lnTo>
                  <a:lnTo>
                    <a:pt x="8561" y="599805"/>
                  </a:lnTo>
                  <a:lnTo>
                    <a:pt x="6211" y="600772"/>
                  </a:lnTo>
                  <a:lnTo>
                    <a:pt x="4186" y="602267"/>
                  </a:lnTo>
                  <a:lnTo>
                    <a:pt x="2431" y="604112"/>
                  </a:lnTo>
                  <a:lnTo>
                    <a:pt x="1837" y="601300"/>
                  </a:lnTo>
                  <a:lnTo>
                    <a:pt x="1323" y="597783"/>
                  </a:lnTo>
                  <a:lnTo>
                    <a:pt x="918" y="593653"/>
                  </a:lnTo>
                  <a:lnTo>
                    <a:pt x="513" y="588819"/>
                  </a:lnTo>
                  <a:lnTo>
                    <a:pt x="297" y="583501"/>
                  </a:lnTo>
                  <a:lnTo>
                    <a:pt x="80" y="577875"/>
                  </a:lnTo>
                  <a:lnTo>
                    <a:pt x="0" y="564911"/>
                  </a:lnTo>
                  <a:lnTo>
                    <a:pt x="80" y="550627"/>
                  </a:lnTo>
                  <a:lnTo>
                    <a:pt x="404" y="535157"/>
                  </a:lnTo>
                  <a:lnTo>
                    <a:pt x="918" y="518896"/>
                  </a:lnTo>
                  <a:lnTo>
                    <a:pt x="1619" y="502285"/>
                  </a:lnTo>
                  <a:lnTo>
                    <a:pt x="3160" y="468752"/>
                  </a:lnTo>
                  <a:lnTo>
                    <a:pt x="4078" y="452798"/>
                  </a:lnTo>
                  <a:lnTo>
                    <a:pt x="4996" y="437681"/>
                  </a:lnTo>
                  <a:lnTo>
                    <a:pt x="5698" y="423705"/>
                  </a:lnTo>
                  <a:lnTo>
                    <a:pt x="6535" y="411268"/>
                  </a:lnTo>
                  <a:lnTo>
                    <a:pt x="6833" y="405598"/>
                  </a:lnTo>
                  <a:lnTo>
                    <a:pt x="7130" y="400632"/>
                  </a:lnTo>
                  <a:lnTo>
                    <a:pt x="7346" y="396150"/>
                  </a:lnTo>
                  <a:lnTo>
                    <a:pt x="7535" y="392325"/>
                  </a:lnTo>
                  <a:lnTo>
                    <a:pt x="7940" y="386174"/>
                  </a:lnTo>
                  <a:lnTo>
                    <a:pt x="8372" y="379053"/>
                  </a:lnTo>
                  <a:lnTo>
                    <a:pt x="9371" y="363759"/>
                  </a:lnTo>
                  <a:lnTo>
                    <a:pt x="10208" y="348158"/>
                  </a:lnTo>
                  <a:lnTo>
                    <a:pt x="10398" y="340995"/>
                  </a:lnTo>
                  <a:lnTo>
                    <a:pt x="10398" y="334358"/>
                  </a:lnTo>
                  <a:lnTo>
                    <a:pt x="8669" y="316251"/>
                  </a:lnTo>
                  <a:lnTo>
                    <a:pt x="6940" y="296298"/>
                  </a:lnTo>
                  <a:lnTo>
                    <a:pt x="5401" y="275071"/>
                  </a:lnTo>
                  <a:lnTo>
                    <a:pt x="3970" y="252789"/>
                  </a:lnTo>
                  <a:lnTo>
                    <a:pt x="2755" y="229893"/>
                  </a:lnTo>
                  <a:lnTo>
                    <a:pt x="1837" y="206469"/>
                  </a:lnTo>
                  <a:lnTo>
                    <a:pt x="1106" y="182693"/>
                  </a:lnTo>
                  <a:lnTo>
                    <a:pt x="702" y="159268"/>
                  </a:lnTo>
                  <a:lnTo>
                    <a:pt x="593" y="136196"/>
                  </a:lnTo>
                  <a:lnTo>
                    <a:pt x="998" y="113957"/>
                  </a:lnTo>
                  <a:lnTo>
                    <a:pt x="1728" y="92510"/>
                  </a:lnTo>
                  <a:lnTo>
                    <a:pt x="2350" y="82358"/>
                  </a:lnTo>
                  <a:lnTo>
                    <a:pt x="3052" y="72557"/>
                  </a:lnTo>
                  <a:lnTo>
                    <a:pt x="3781" y="63285"/>
                  </a:lnTo>
                  <a:lnTo>
                    <a:pt x="4780" y="54320"/>
                  </a:lnTo>
                  <a:lnTo>
                    <a:pt x="5915" y="45661"/>
                  </a:lnTo>
                  <a:lnTo>
                    <a:pt x="7130" y="37707"/>
                  </a:lnTo>
                  <a:lnTo>
                    <a:pt x="8453" y="30368"/>
                  </a:lnTo>
                  <a:lnTo>
                    <a:pt x="9992" y="23556"/>
                  </a:lnTo>
                  <a:lnTo>
                    <a:pt x="11721" y="17270"/>
                  </a:lnTo>
                  <a:lnTo>
                    <a:pt x="13557" y="11778"/>
                  </a:lnTo>
                  <a:close/>
                </a:path>
              </a:pathLst>
            </a:custGeom>
            <a:solidFill>
              <a:srgbClr val="A5C4E5"/>
            </a:solidFill>
            <a:ln w="0" cap="flat" cmpd="sng" algn="ctr">
              <a:solidFill>
                <a:srgbClr val="A5C4E5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242318" y="3058929"/>
              <a:ext cx="116406" cy="603851"/>
            </a:xfrm>
            <a:custGeom>
              <a:avLst/>
              <a:gdLst/>
              <a:ahLst/>
              <a:cxnLst/>
              <a:rect l="0" t="0" r="0" b="0"/>
              <a:pathLst>
                <a:path w="116406" h="603851">
                  <a:moveTo>
                    <a:pt x="13504" y="11426"/>
                  </a:moveTo>
                  <a:lnTo>
                    <a:pt x="11613" y="17140"/>
                  </a:lnTo>
                  <a:lnTo>
                    <a:pt x="9993" y="23292"/>
                  </a:lnTo>
                  <a:lnTo>
                    <a:pt x="8372" y="30324"/>
                  </a:lnTo>
                  <a:lnTo>
                    <a:pt x="7022" y="37356"/>
                  </a:lnTo>
                  <a:lnTo>
                    <a:pt x="5942" y="45706"/>
                  </a:lnTo>
                  <a:lnTo>
                    <a:pt x="4591" y="54056"/>
                  </a:lnTo>
                  <a:lnTo>
                    <a:pt x="3781" y="63285"/>
                  </a:lnTo>
                  <a:lnTo>
                    <a:pt x="2971" y="72515"/>
                  </a:lnTo>
                  <a:lnTo>
                    <a:pt x="2161" y="82183"/>
                  </a:lnTo>
                  <a:lnTo>
                    <a:pt x="1620" y="92291"/>
                  </a:lnTo>
                  <a:lnTo>
                    <a:pt x="810" y="113826"/>
                  </a:lnTo>
                  <a:lnTo>
                    <a:pt x="540" y="136240"/>
                  </a:lnTo>
                  <a:lnTo>
                    <a:pt x="540" y="159093"/>
                  </a:lnTo>
                  <a:lnTo>
                    <a:pt x="1080" y="182386"/>
                  </a:lnTo>
                  <a:lnTo>
                    <a:pt x="1890" y="206117"/>
                  </a:lnTo>
                  <a:lnTo>
                    <a:pt x="2701" y="229850"/>
                  </a:lnTo>
                  <a:lnTo>
                    <a:pt x="3781" y="252703"/>
                  </a:lnTo>
                  <a:lnTo>
                    <a:pt x="5401" y="275116"/>
                  </a:lnTo>
                  <a:lnTo>
                    <a:pt x="6752" y="296212"/>
                  </a:lnTo>
                  <a:lnTo>
                    <a:pt x="8642" y="315988"/>
                  </a:lnTo>
                  <a:lnTo>
                    <a:pt x="10263" y="334007"/>
                  </a:lnTo>
                  <a:lnTo>
                    <a:pt x="10263" y="341039"/>
                  </a:lnTo>
                  <a:lnTo>
                    <a:pt x="9993" y="348071"/>
                  </a:lnTo>
                  <a:lnTo>
                    <a:pt x="9183" y="363453"/>
                  </a:lnTo>
                  <a:lnTo>
                    <a:pt x="8372" y="378835"/>
                  </a:lnTo>
                  <a:lnTo>
                    <a:pt x="7832" y="385866"/>
                  </a:lnTo>
                  <a:lnTo>
                    <a:pt x="7562" y="392019"/>
                  </a:lnTo>
                  <a:lnTo>
                    <a:pt x="7292" y="395974"/>
                  </a:lnTo>
                  <a:lnTo>
                    <a:pt x="7022" y="400369"/>
                  </a:lnTo>
                  <a:lnTo>
                    <a:pt x="6752" y="405643"/>
                  </a:lnTo>
                  <a:lnTo>
                    <a:pt x="6482" y="410917"/>
                  </a:lnTo>
                  <a:lnTo>
                    <a:pt x="5672" y="423662"/>
                  </a:lnTo>
                  <a:lnTo>
                    <a:pt x="4861" y="437725"/>
                  </a:lnTo>
                  <a:lnTo>
                    <a:pt x="4051" y="452668"/>
                  </a:lnTo>
                  <a:lnTo>
                    <a:pt x="2971" y="468489"/>
                  </a:lnTo>
                  <a:lnTo>
                    <a:pt x="1620" y="502330"/>
                  </a:lnTo>
                  <a:lnTo>
                    <a:pt x="810" y="518590"/>
                  </a:lnTo>
                  <a:lnTo>
                    <a:pt x="270" y="534851"/>
                  </a:lnTo>
                  <a:lnTo>
                    <a:pt x="0" y="550673"/>
                  </a:lnTo>
                  <a:lnTo>
                    <a:pt x="0" y="564736"/>
                  </a:lnTo>
                  <a:lnTo>
                    <a:pt x="0" y="577921"/>
                  </a:lnTo>
                  <a:lnTo>
                    <a:pt x="270" y="583194"/>
                  </a:lnTo>
                  <a:lnTo>
                    <a:pt x="540" y="588468"/>
                  </a:lnTo>
                  <a:lnTo>
                    <a:pt x="810" y="593303"/>
                  </a:lnTo>
                  <a:lnTo>
                    <a:pt x="1350" y="597697"/>
                  </a:lnTo>
                  <a:lnTo>
                    <a:pt x="1890" y="601213"/>
                  </a:lnTo>
                  <a:lnTo>
                    <a:pt x="2431" y="603850"/>
                  </a:lnTo>
                  <a:lnTo>
                    <a:pt x="4051" y="602092"/>
                  </a:lnTo>
                  <a:lnTo>
                    <a:pt x="6212" y="600774"/>
                  </a:lnTo>
                  <a:lnTo>
                    <a:pt x="8372" y="599455"/>
                  </a:lnTo>
                  <a:lnTo>
                    <a:pt x="11073" y="599016"/>
                  </a:lnTo>
                  <a:lnTo>
                    <a:pt x="16205" y="598576"/>
                  </a:lnTo>
                  <a:lnTo>
                    <a:pt x="21876" y="599016"/>
                  </a:lnTo>
                  <a:lnTo>
                    <a:pt x="27548" y="599895"/>
                  </a:lnTo>
                  <a:lnTo>
                    <a:pt x="32680" y="600774"/>
                  </a:lnTo>
                  <a:lnTo>
                    <a:pt x="37541" y="601213"/>
                  </a:lnTo>
                  <a:lnTo>
                    <a:pt x="39432" y="601653"/>
                  </a:lnTo>
                  <a:lnTo>
                    <a:pt x="41322" y="601213"/>
                  </a:lnTo>
                  <a:lnTo>
                    <a:pt x="41593" y="601653"/>
                  </a:lnTo>
                  <a:lnTo>
                    <a:pt x="41862" y="601213"/>
                  </a:lnTo>
                  <a:lnTo>
                    <a:pt x="41862" y="599455"/>
                  </a:lnTo>
                  <a:lnTo>
                    <a:pt x="42132" y="596379"/>
                  </a:lnTo>
                  <a:lnTo>
                    <a:pt x="42132" y="592424"/>
                  </a:lnTo>
                  <a:lnTo>
                    <a:pt x="42132" y="588468"/>
                  </a:lnTo>
                  <a:lnTo>
                    <a:pt x="42132" y="585392"/>
                  </a:lnTo>
                  <a:lnTo>
                    <a:pt x="42403" y="583194"/>
                  </a:lnTo>
                  <a:lnTo>
                    <a:pt x="42403" y="582755"/>
                  </a:lnTo>
                  <a:lnTo>
                    <a:pt x="42673" y="582315"/>
                  </a:lnTo>
                  <a:lnTo>
                    <a:pt x="42943" y="582315"/>
                  </a:lnTo>
                  <a:lnTo>
                    <a:pt x="42943" y="580997"/>
                  </a:lnTo>
                  <a:lnTo>
                    <a:pt x="42943" y="579239"/>
                  </a:lnTo>
                  <a:lnTo>
                    <a:pt x="42943" y="577042"/>
                  </a:lnTo>
                  <a:lnTo>
                    <a:pt x="42943" y="570449"/>
                  </a:lnTo>
                  <a:lnTo>
                    <a:pt x="42943" y="562539"/>
                  </a:lnTo>
                  <a:lnTo>
                    <a:pt x="42673" y="553309"/>
                  </a:lnTo>
                  <a:lnTo>
                    <a:pt x="42943" y="543202"/>
                  </a:lnTo>
                  <a:lnTo>
                    <a:pt x="43213" y="533533"/>
                  </a:lnTo>
                  <a:lnTo>
                    <a:pt x="43483" y="524303"/>
                  </a:lnTo>
                  <a:lnTo>
                    <a:pt x="44023" y="531775"/>
                  </a:lnTo>
                  <a:lnTo>
                    <a:pt x="44293" y="540125"/>
                  </a:lnTo>
                  <a:lnTo>
                    <a:pt x="44833" y="558144"/>
                  </a:lnTo>
                  <a:lnTo>
                    <a:pt x="45104" y="566933"/>
                  </a:lnTo>
                  <a:lnTo>
                    <a:pt x="45644" y="574405"/>
                  </a:lnTo>
                  <a:lnTo>
                    <a:pt x="45914" y="577921"/>
                  </a:lnTo>
                  <a:lnTo>
                    <a:pt x="46454" y="580557"/>
                  </a:lnTo>
                  <a:lnTo>
                    <a:pt x="46994" y="582755"/>
                  </a:lnTo>
                  <a:lnTo>
                    <a:pt x="47264" y="584513"/>
                  </a:lnTo>
                  <a:lnTo>
                    <a:pt x="51045" y="585831"/>
                  </a:lnTo>
                  <a:lnTo>
                    <a:pt x="55367" y="586710"/>
                  </a:lnTo>
                  <a:lnTo>
                    <a:pt x="64819" y="589347"/>
                  </a:lnTo>
                  <a:lnTo>
                    <a:pt x="74272" y="591545"/>
                  </a:lnTo>
                  <a:lnTo>
                    <a:pt x="78593" y="592424"/>
                  </a:lnTo>
                  <a:lnTo>
                    <a:pt x="82375" y="593303"/>
                  </a:lnTo>
                  <a:lnTo>
                    <a:pt x="82915" y="591105"/>
                  </a:lnTo>
                  <a:lnTo>
                    <a:pt x="83455" y="588029"/>
                  </a:lnTo>
                  <a:lnTo>
                    <a:pt x="84535" y="580557"/>
                  </a:lnTo>
                  <a:lnTo>
                    <a:pt x="85346" y="572207"/>
                  </a:lnTo>
                  <a:lnTo>
                    <a:pt x="86156" y="562099"/>
                  </a:lnTo>
                  <a:lnTo>
                    <a:pt x="86696" y="551112"/>
                  </a:lnTo>
                  <a:lnTo>
                    <a:pt x="86966" y="539685"/>
                  </a:lnTo>
                  <a:lnTo>
                    <a:pt x="87506" y="515075"/>
                  </a:lnTo>
                  <a:lnTo>
                    <a:pt x="87777" y="490903"/>
                  </a:lnTo>
                  <a:lnTo>
                    <a:pt x="87777" y="479476"/>
                  </a:lnTo>
                  <a:lnTo>
                    <a:pt x="87777" y="468929"/>
                  </a:lnTo>
                  <a:lnTo>
                    <a:pt x="88046" y="459700"/>
                  </a:lnTo>
                  <a:lnTo>
                    <a:pt x="88046" y="451789"/>
                  </a:lnTo>
                  <a:lnTo>
                    <a:pt x="88317" y="445197"/>
                  </a:lnTo>
                  <a:lnTo>
                    <a:pt x="88587" y="440362"/>
                  </a:lnTo>
                  <a:lnTo>
                    <a:pt x="89127" y="428496"/>
                  </a:lnTo>
                  <a:lnTo>
                    <a:pt x="89667" y="416630"/>
                  </a:lnTo>
                  <a:lnTo>
                    <a:pt x="89937" y="403885"/>
                  </a:lnTo>
                  <a:lnTo>
                    <a:pt x="90207" y="391140"/>
                  </a:lnTo>
                  <a:lnTo>
                    <a:pt x="90747" y="364332"/>
                  </a:lnTo>
                  <a:lnTo>
                    <a:pt x="91828" y="337084"/>
                  </a:lnTo>
                  <a:lnTo>
                    <a:pt x="93988" y="323020"/>
                  </a:lnTo>
                  <a:lnTo>
                    <a:pt x="96149" y="308517"/>
                  </a:lnTo>
                  <a:lnTo>
                    <a:pt x="99930" y="278193"/>
                  </a:lnTo>
                  <a:lnTo>
                    <a:pt x="103711" y="246989"/>
                  </a:lnTo>
                  <a:lnTo>
                    <a:pt x="107492" y="214907"/>
                  </a:lnTo>
                  <a:lnTo>
                    <a:pt x="108843" y="206117"/>
                  </a:lnTo>
                  <a:lnTo>
                    <a:pt x="110193" y="197767"/>
                  </a:lnTo>
                  <a:lnTo>
                    <a:pt x="111274" y="189417"/>
                  </a:lnTo>
                  <a:lnTo>
                    <a:pt x="112354" y="181507"/>
                  </a:lnTo>
                  <a:lnTo>
                    <a:pt x="114244" y="167443"/>
                  </a:lnTo>
                  <a:lnTo>
                    <a:pt x="115325" y="153819"/>
                  </a:lnTo>
                  <a:lnTo>
                    <a:pt x="116135" y="141513"/>
                  </a:lnTo>
                  <a:lnTo>
                    <a:pt x="116405" y="129208"/>
                  </a:lnTo>
                  <a:lnTo>
                    <a:pt x="116405" y="116902"/>
                  </a:lnTo>
                  <a:lnTo>
                    <a:pt x="116135" y="104597"/>
                  </a:lnTo>
                  <a:lnTo>
                    <a:pt x="115595" y="99323"/>
                  </a:lnTo>
                  <a:lnTo>
                    <a:pt x="115055" y="93610"/>
                  </a:lnTo>
                  <a:lnTo>
                    <a:pt x="114244" y="87457"/>
                  </a:lnTo>
                  <a:lnTo>
                    <a:pt x="113164" y="80865"/>
                  </a:lnTo>
                  <a:lnTo>
                    <a:pt x="110463" y="66362"/>
                  </a:lnTo>
                  <a:lnTo>
                    <a:pt x="107492" y="51859"/>
                  </a:lnTo>
                  <a:lnTo>
                    <a:pt x="104521" y="36916"/>
                  </a:lnTo>
                  <a:lnTo>
                    <a:pt x="101821" y="22853"/>
                  </a:lnTo>
                  <a:lnTo>
                    <a:pt x="100470" y="16261"/>
                  </a:lnTo>
                  <a:lnTo>
                    <a:pt x="99390" y="10108"/>
                  </a:lnTo>
                  <a:lnTo>
                    <a:pt x="98580" y="4395"/>
                  </a:lnTo>
                  <a:lnTo>
                    <a:pt x="97769" y="0"/>
                  </a:lnTo>
                  <a:lnTo>
                    <a:pt x="95609" y="0"/>
                  </a:lnTo>
                  <a:lnTo>
                    <a:pt x="92368" y="879"/>
                  </a:lnTo>
                  <a:lnTo>
                    <a:pt x="88857" y="1318"/>
                  </a:lnTo>
                  <a:lnTo>
                    <a:pt x="84265" y="2197"/>
                  </a:lnTo>
                  <a:lnTo>
                    <a:pt x="79134" y="3076"/>
                  </a:lnTo>
                  <a:lnTo>
                    <a:pt x="73732" y="3955"/>
                  </a:lnTo>
                  <a:lnTo>
                    <a:pt x="61579" y="5713"/>
                  </a:lnTo>
                  <a:lnTo>
                    <a:pt x="48615" y="7471"/>
                  </a:lnTo>
                  <a:lnTo>
                    <a:pt x="35921" y="9229"/>
                  </a:lnTo>
                  <a:lnTo>
                    <a:pt x="29709" y="10108"/>
                  </a:lnTo>
                  <a:lnTo>
                    <a:pt x="23767" y="10547"/>
                  </a:lnTo>
                  <a:lnTo>
                    <a:pt x="18365" y="1098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323612" y="3099801"/>
              <a:ext cx="10535" cy="11427"/>
            </a:xfrm>
            <a:custGeom>
              <a:avLst/>
              <a:gdLst/>
              <a:ahLst/>
              <a:cxnLst/>
              <a:rect l="0" t="0" r="0" b="0"/>
              <a:pathLst>
                <a:path w="10535" h="11427">
                  <a:moveTo>
                    <a:pt x="10534" y="11426"/>
                  </a:moveTo>
                  <a:lnTo>
                    <a:pt x="9184" y="11426"/>
                  </a:lnTo>
                  <a:lnTo>
                    <a:pt x="7563" y="10108"/>
                  </a:lnTo>
                  <a:lnTo>
                    <a:pt x="4592" y="7031"/>
                  </a:lnTo>
                  <a:lnTo>
                    <a:pt x="2161" y="3076"/>
                  </a:lnTo>
                  <a:lnTo>
                    <a:pt x="1081" y="1318"/>
                  </a:lnTo>
                  <a:lnTo>
                    <a:pt x="0" y="0"/>
                  </a:lnTo>
                </a:path>
              </a:pathLst>
            </a:custGeom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259197" y="3062006"/>
              <a:ext cx="79838" cy="26062"/>
            </a:xfrm>
            <a:custGeom>
              <a:avLst/>
              <a:gdLst/>
              <a:ahLst/>
              <a:cxnLst/>
              <a:rect l="0" t="0" r="0" b="0"/>
              <a:pathLst>
                <a:path w="79838" h="26062">
                  <a:moveTo>
                    <a:pt x="0" y="26061"/>
                  </a:moveTo>
                  <a:lnTo>
                    <a:pt x="0" y="24568"/>
                  </a:lnTo>
                  <a:lnTo>
                    <a:pt x="215" y="22062"/>
                  </a:lnTo>
                  <a:lnTo>
                    <a:pt x="728" y="18898"/>
                  </a:lnTo>
                  <a:lnTo>
                    <a:pt x="1539" y="15601"/>
                  </a:lnTo>
                  <a:lnTo>
                    <a:pt x="2754" y="12437"/>
                  </a:lnTo>
                  <a:lnTo>
                    <a:pt x="4590" y="9932"/>
                  </a:lnTo>
                  <a:lnTo>
                    <a:pt x="5617" y="9097"/>
                  </a:lnTo>
                  <a:lnTo>
                    <a:pt x="6940" y="8437"/>
                  </a:lnTo>
                  <a:lnTo>
                    <a:pt x="9912" y="8614"/>
                  </a:lnTo>
                  <a:lnTo>
                    <a:pt x="13369" y="8614"/>
                  </a:lnTo>
                  <a:lnTo>
                    <a:pt x="17150" y="8614"/>
                  </a:lnTo>
                  <a:lnTo>
                    <a:pt x="21336" y="8614"/>
                  </a:lnTo>
                  <a:lnTo>
                    <a:pt x="30330" y="8130"/>
                  </a:lnTo>
                  <a:lnTo>
                    <a:pt x="39918" y="7294"/>
                  </a:lnTo>
                  <a:lnTo>
                    <a:pt x="40729" y="8130"/>
                  </a:lnTo>
                  <a:lnTo>
                    <a:pt x="41754" y="8964"/>
                  </a:lnTo>
                  <a:lnTo>
                    <a:pt x="42457" y="8964"/>
                  </a:lnTo>
                  <a:lnTo>
                    <a:pt x="43375" y="8614"/>
                  </a:lnTo>
                  <a:lnTo>
                    <a:pt x="44401" y="7955"/>
                  </a:lnTo>
                  <a:lnTo>
                    <a:pt x="45725" y="6635"/>
                  </a:lnTo>
                  <a:lnTo>
                    <a:pt x="52667" y="5449"/>
                  </a:lnTo>
                  <a:lnTo>
                    <a:pt x="59525" y="3954"/>
                  </a:lnTo>
                  <a:lnTo>
                    <a:pt x="65953" y="2153"/>
                  </a:lnTo>
                  <a:lnTo>
                    <a:pt x="71977" y="132"/>
                  </a:lnTo>
                  <a:lnTo>
                    <a:pt x="73813" y="0"/>
                  </a:lnTo>
                  <a:lnTo>
                    <a:pt x="75542" y="1142"/>
                  </a:lnTo>
                  <a:lnTo>
                    <a:pt x="77162" y="3120"/>
                  </a:lnTo>
                  <a:lnTo>
                    <a:pt x="78512" y="5801"/>
                  </a:lnTo>
                  <a:lnTo>
                    <a:pt x="79432" y="8614"/>
                  </a:lnTo>
                  <a:lnTo>
                    <a:pt x="79837" y="11602"/>
                  </a:lnTo>
                  <a:lnTo>
                    <a:pt x="79512" y="14283"/>
                  </a:lnTo>
                  <a:lnTo>
                    <a:pt x="79106" y="15250"/>
                  </a:lnTo>
                  <a:lnTo>
                    <a:pt x="78512" y="16261"/>
                  </a:lnTo>
                  <a:lnTo>
                    <a:pt x="70438" y="19074"/>
                  </a:lnTo>
                  <a:lnTo>
                    <a:pt x="62469" y="21228"/>
                  </a:lnTo>
                  <a:lnTo>
                    <a:pt x="54611" y="22898"/>
                  </a:lnTo>
                  <a:lnTo>
                    <a:pt x="46859" y="24216"/>
                  </a:lnTo>
                  <a:lnTo>
                    <a:pt x="45212" y="25050"/>
                  </a:lnTo>
                  <a:lnTo>
                    <a:pt x="43888" y="25402"/>
                  </a:lnTo>
                  <a:lnTo>
                    <a:pt x="42862" y="25579"/>
                  </a:lnTo>
                  <a:lnTo>
                    <a:pt x="42160" y="25579"/>
                  </a:lnTo>
                  <a:lnTo>
                    <a:pt x="40836" y="25227"/>
                  </a:lnTo>
                  <a:lnTo>
                    <a:pt x="39297" y="25050"/>
                  </a:lnTo>
                  <a:lnTo>
                    <a:pt x="28790" y="25709"/>
                  </a:lnTo>
                  <a:lnTo>
                    <a:pt x="18689" y="26061"/>
                  </a:lnTo>
                  <a:lnTo>
                    <a:pt x="9075" y="26061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259064" y="3062005"/>
              <a:ext cx="79947" cy="25931"/>
            </a:xfrm>
            <a:custGeom>
              <a:avLst/>
              <a:gdLst/>
              <a:ahLst/>
              <a:cxnLst/>
              <a:rect l="0" t="0" r="0" b="0"/>
              <a:pathLst>
                <a:path w="79947" h="25931">
                  <a:moveTo>
                    <a:pt x="0" y="25930"/>
                  </a:moveTo>
                  <a:lnTo>
                    <a:pt x="0" y="25930"/>
                  </a:lnTo>
                  <a:lnTo>
                    <a:pt x="0" y="24611"/>
                  </a:lnTo>
                  <a:lnTo>
                    <a:pt x="270" y="21975"/>
                  </a:lnTo>
                  <a:lnTo>
                    <a:pt x="810" y="18898"/>
                  </a:lnTo>
                  <a:lnTo>
                    <a:pt x="1620" y="15382"/>
                  </a:lnTo>
                  <a:lnTo>
                    <a:pt x="2971" y="12306"/>
                  </a:lnTo>
                  <a:lnTo>
                    <a:pt x="4591" y="9669"/>
                  </a:lnTo>
                  <a:lnTo>
                    <a:pt x="5671" y="9229"/>
                  </a:lnTo>
                  <a:lnTo>
                    <a:pt x="7022" y="8351"/>
                  </a:lnTo>
                  <a:lnTo>
                    <a:pt x="9993" y="8351"/>
                  </a:lnTo>
                  <a:lnTo>
                    <a:pt x="13504" y="8351"/>
                  </a:lnTo>
                  <a:lnTo>
                    <a:pt x="17285" y="8351"/>
                  </a:lnTo>
                  <a:lnTo>
                    <a:pt x="21337" y="8351"/>
                  </a:lnTo>
                  <a:lnTo>
                    <a:pt x="30520" y="7911"/>
                  </a:lnTo>
                  <a:lnTo>
                    <a:pt x="39973" y="7032"/>
                  </a:lnTo>
                  <a:lnTo>
                    <a:pt x="40783" y="7911"/>
                  </a:lnTo>
                  <a:lnTo>
                    <a:pt x="41864" y="8790"/>
                  </a:lnTo>
                  <a:lnTo>
                    <a:pt x="42674" y="8790"/>
                  </a:lnTo>
                  <a:lnTo>
                    <a:pt x="43484" y="8351"/>
                  </a:lnTo>
                  <a:lnTo>
                    <a:pt x="44564" y="7911"/>
                  </a:lnTo>
                  <a:lnTo>
                    <a:pt x="45915" y="6593"/>
                  </a:lnTo>
                  <a:lnTo>
                    <a:pt x="52667" y="5274"/>
                  </a:lnTo>
                  <a:lnTo>
                    <a:pt x="59689" y="3956"/>
                  </a:lnTo>
                  <a:lnTo>
                    <a:pt x="66172" y="2198"/>
                  </a:lnTo>
                  <a:lnTo>
                    <a:pt x="72114" y="0"/>
                  </a:lnTo>
                  <a:lnTo>
                    <a:pt x="74004" y="0"/>
                  </a:lnTo>
                  <a:lnTo>
                    <a:pt x="75625" y="879"/>
                  </a:lnTo>
                  <a:lnTo>
                    <a:pt x="77245" y="3077"/>
                  </a:lnTo>
                  <a:lnTo>
                    <a:pt x="78596" y="5714"/>
                  </a:lnTo>
                  <a:lnTo>
                    <a:pt x="79676" y="8351"/>
                  </a:lnTo>
                  <a:lnTo>
                    <a:pt x="79946" y="11427"/>
                  </a:lnTo>
                  <a:lnTo>
                    <a:pt x="79676" y="14064"/>
                  </a:lnTo>
                  <a:lnTo>
                    <a:pt x="79136" y="14943"/>
                  </a:lnTo>
                  <a:lnTo>
                    <a:pt x="78596" y="16261"/>
                  </a:lnTo>
                  <a:lnTo>
                    <a:pt x="70493" y="18898"/>
                  </a:lnTo>
                  <a:lnTo>
                    <a:pt x="62661" y="21096"/>
                  </a:lnTo>
                  <a:lnTo>
                    <a:pt x="54828" y="22854"/>
                  </a:lnTo>
                  <a:lnTo>
                    <a:pt x="46995" y="24172"/>
                  </a:lnTo>
                  <a:lnTo>
                    <a:pt x="45375" y="25051"/>
                  </a:lnTo>
                  <a:lnTo>
                    <a:pt x="44025" y="25490"/>
                  </a:lnTo>
                  <a:lnTo>
                    <a:pt x="42944" y="25490"/>
                  </a:lnTo>
                  <a:lnTo>
                    <a:pt x="42404" y="25490"/>
                  </a:lnTo>
                  <a:lnTo>
                    <a:pt x="41053" y="25051"/>
                  </a:lnTo>
                  <a:lnTo>
                    <a:pt x="39433" y="25051"/>
                  </a:lnTo>
                  <a:lnTo>
                    <a:pt x="28899" y="25490"/>
                  </a:lnTo>
                  <a:lnTo>
                    <a:pt x="18906" y="25930"/>
                  </a:lnTo>
                  <a:lnTo>
                    <a:pt x="9183" y="2593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224707" y="3130257"/>
              <a:ext cx="55532" cy="83195"/>
            </a:xfrm>
            <a:custGeom>
              <a:avLst/>
              <a:gdLst/>
              <a:ahLst/>
              <a:cxnLst/>
              <a:rect l="0" t="0" r="0" b="0"/>
              <a:pathLst>
                <a:path w="55532" h="83195">
                  <a:moveTo>
                    <a:pt x="0" y="10459"/>
                  </a:moveTo>
                  <a:lnTo>
                    <a:pt x="1215" y="7295"/>
                  </a:lnTo>
                  <a:lnTo>
                    <a:pt x="2944" y="4658"/>
                  </a:lnTo>
                  <a:lnTo>
                    <a:pt x="5186" y="2504"/>
                  </a:lnTo>
                  <a:lnTo>
                    <a:pt x="7644" y="1011"/>
                  </a:lnTo>
                  <a:lnTo>
                    <a:pt x="10210" y="175"/>
                  </a:lnTo>
                  <a:lnTo>
                    <a:pt x="12748" y="0"/>
                  </a:lnTo>
                  <a:lnTo>
                    <a:pt x="14990" y="483"/>
                  </a:lnTo>
                  <a:lnTo>
                    <a:pt x="16828" y="1670"/>
                  </a:lnTo>
                  <a:lnTo>
                    <a:pt x="17962" y="3647"/>
                  </a:lnTo>
                  <a:lnTo>
                    <a:pt x="19069" y="5801"/>
                  </a:lnTo>
                  <a:lnTo>
                    <a:pt x="19798" y="6635"/>
                  </a:lnTo>
                  <a:lnTo>
                    <a:pt x="20716" y="7119"/>
                  </a:lnTo>
                  <a:lnTo>
                    <a:pt x="22040" y="7295"/>
                  </a:lnTo>
                  <a:lnTo>
                    <a:pt x="23768" y="6987"/>
                  </a:lnTo>
                  <a:lnTo>
                    <a:pt x="26632" y="7119"/>
                  </a:lnTo>
                  <a:lnTo>
                    <a:pt x="29279" y="7119"/>
                  </a:lnTo>
                  <a:lnTo>
                    <a:pt x="31736" y="7471"/>
                  </a:lnTo>
                  <a:lnTo>
                    <a:pt x="34194" y="8614"/>
                  </a:lnTo>
                  <a:lnTo>
                    <a:pt x="35301" y="9800"/>
                  </a:lnTo>
                  <a:lnTo>
                    <a:pt x="36219" y="11294"/>
                  </a:lnTo>
                  <a:lnTo>
                    <a:pt x="37868" y="14766"/>
                  </a:lnTo>
                  <a:lnTo>
                    <a:pt x="39407" y="18590"/>
                  </a:lnTo>
                  <a:lnTo>
                    <a:pt x="40919" y="22413"/>
                  </a:lnTo>
                  <a:lnTo>
                    <a:pt x="43080" y="23907"/>
                  </a:lnTo>
                  <a:lnTo>
                    <a:pt x="44484" y="25578"/>
                  </a:lnTo>
                  <a:lnTo>
                    <a:pt x="45321" y="27423"/>
                  </a:lnTo>
                  <a:lnTo>
                    <a:pt x="45836" y="28918"/>
                  </a:lnTo>
                  <a:lnTo>
                    <a:pt x="45836" y="30412"/>
                  </a:lnTo>
                  <a:lnTo>
                    <a:pt x="45511" y="31731"/>
                  </a:lnTo>
                  <a:lnTo>
                    <a:pt x="44917" y="33049"/>
                  </a:lnTo>
                  <a:lnTo>
                    <a:pt x="43998" y="33883"/>
                  </a:lnTo>
                  <a:lnTo>
                    <a:pt x="41648" y="35026"/>
                  </a:lnTo>
                  <a:lnTo>
                    <a:pt x="40406" y="35026"/>
                  </a:lnTo>
                  <a:lnTo>
                    <a:pt x="39191" y="34367"/>
                  </a:lnTo>
                  <a:lnTo>
                    <a:pt x="37463" y="33049"/>
                  </a:lnTo>
                  <a:lnTo>
                    <a:pt x="35816" y="30895"/>
                  </a:lnTo>
                  <a:lnTo>
                    <a:pt x="33167" y="26588"/>
                  </a:lnTo>
                  <a:lnTo>
                    <a:pt x="32033" y="24918"/>
                  </a:lnTo>
                  <a:lnTo>
                    <a:pt x="31115" y="23907"/>
                  </a:lnTo>
                  <a:lnTo>
                    <a:pt x="30413" y="23907"/>
                  </a:lnTo>
                  <a:lnTo>
                    <a:pt x="29900" y="25402"/>
                  </a:lnTo>
                  <a:lnTo>
                    <a:pt x="29602" y="27731"/>
                  </a:lnTo>
                  <a:lnTo>
                    <a:pt x="29495" y="30543"/>
                  </a:lnTo>
                  <a:lnTo>
                    <a:pt x="29495" y="33049"/>
                  </a:lnTo>
                  <a:lnTo>
                    <a:pt x="30008" y="34894"/>
                  </a:lnTo>
                  <a:lnTo>
                    <a:pt x="31844" y="37355"/>
                  </a:lnTo>
                  <a:lnTo>
                    <a:pt x="33573" y="39685"/>
                  </a:lnTo>
                  <a:lnTo>
                    <a:pt x="34599" y="40872"/>
                  </a:lnTo>
                  <a:lnTo>
                    <a:pt x="35816" y="41531"/>
                  </a:lnTo>
                  <a:lnTo>
                    <a:pt x="38894" y="42366"/>
                  </a:lnTo>
                  <a:lnTo>
                    <a:pt x="42053" y="42542"/>
                  </a:lnTo>
                  <a:lnTo>
                    <a:pt x="44592" y="42850"/>
                  </a:lnTo>
                  <a:lnTo>
                    <a:pt x="49103" y="43509"/>
                  </a:lnTo>
                  <a:lnTo>
                    <a:pt x="50940" y="44036"/>
                  </a:lnTo>
                  <a:lnTo>
                    <a:pt x="52155" y="45354"/>
                  </a:lnTo>
                  <a:lnTo>
                    <a:pt x="52857" y="46849"/>
                  </a:lnTo>
                  <a:lnTo>
                    <a:pt x="53181" y="48651"/>
                  </a:lnTo>
                  <a:lnTo>
                    <a:pt x="52965" y="50321"/>
                  </a:lnTo>
                  <a:lnTo>
                    <a:pt x="52371" y="51991"/>
                  </a:lnTo>
                  <a:lnTo>
                    <a:pt x="51345" y="53002"/>
                  </a:lnTo>
                  <a:lnTo>
                    <a:pt x="50022" y="53309"/>
                  </a:lnTo>
                  <a:lnTo>
                    <a:pt x="51237" y="53661"/>
                  </a:lnTo>
                  <a:lnTo>
                    <a:pt x="52371" y="54627"/>
                  </a:lnTo>
                  <a:lnTo>
                    <a:pt x="54397" y="57485"/>
                  </a:lnTo>
                  <a:lnTo>
                    <a:pt x="55207" y="58978"/>
                  </a:lnTo>
                  <a:lnTo>
                    <a:pt x="55531" y="60297"/>
                  </a:lnTo>
                  <a:lnTo>
                    <a:pt x="55315" y="61308"/>
                  </a:lnTo>
                  <a:lnTo>
                    <a:pt x="54613" y="62099"/>
                  </a:lnTo>
                  <a:lnTo>
                    <a:pt x="53587" y="62626"/>
                  </a:lnTo>
                  <a:lnTo>
                    <a:pt x="52155" y="62933"/>
                  </a:lnTo>
                  <a:lnTo>
                    <a:pt x="48779" y="63462"/>
                  </a:lnTo>
                  <a:lnTo>
                    <a:pt x="40919" y="63637"/>
                  </a:lnTo>
                  <a:lnTo>
                    <a:pt x="37651" y="64121"/>
                  </a:lnTo>
                  <a:lnTo>
                    <a:pt x="36328" y="64428"/>
                  </a:lnTo>
                  <a:lnTo>
                    <a:pt x="35301" y="64955"/>
                  </a:lnTo>
                  <a:lnTo>
                    <a:pt x="38786" y="67943"/>
                  </a:lnTo>
                  <a:lnTo>
                    <a:pt x="41540" y="70756"/>
                  </a:lnTo>
                  <a:lnTo>
                    <a:pt x="42756" y="72734"/>
                  </a:lnTo>
                  <a:lnTo>
                    <a:pt x="43674" y="75064"/>
                  </a:lnTo>
                  <a:lnTo>
                    <a:pt x="43782" y="76910"/>
                  </a:lnTo>
                  <a:lnTo>
                    <a:pt x="43674" y="78228"/>
                  </a:lnTo>
                  <a:lnTo>
                    <a:pt x="43161" y="79239"/>
                  </a:lnTo>
                  <a:lnTo>
                    <a:pt x="42567" y="79898"/>
                  </a:lnTo>
                  <a:lnTo>
                    <a:pt x="41730" y="80074"/>
                  </a:lnTo>
                  <a:lnTo>
                    <a:pt x="40730" y="80074"/>
                  </a:lnTo>
                  <a:lnTo>
                    <a:pt x="38570" y="79414"/>
                  </a:lnTo>
                  <a:lnTo>
                    <a:pt x="34086" y="76910"/>
                  </a:lnTo>
                  <a:lnTo>
                    <a:pt x="32465" y="75723"/>
                  </a:lnTo>
                  <a:lnTo>
                    <a:pt x="31844" y="75415"/>
                  </a:lnTo>
                  <a:lnTo>
                    <a:pt x="31628" y="75240"/>
                  </a:lnTo>
                  <a:lnTo>
                    <a:pt x="32357" y="75899"/>
                  </a:lnTo>
                  <a:lnTo>
                    <a:pt x="32870" y="77217"/>
                  </a:lnTo>
                  <a:lnTo>
                    <a:pt x="32951" y="79063"/>
                  </a:lnTo>
                  <a:lnTo>
                    <a:pt x="32762" y="80909"/>
                  </a:lnTo>
                  <a:lnTo>
                    <a:pt x="32141" y="82403"/>
                  </a:lnTo>
                  <a:lnTo>
                    <a:pt x="31034" y="83194"/>
                  </a:lnTo>
                  <a:lnTo>
                    <a:pt x="30305" y="83063"/>
                  </a:lnTo>
                  <a:lnTo>
                    <a:pt x="29386" y="82711"/>
                  </a:lnTo>
                  <a:lnTo>
                    <a:pt x="28361" y="81875"/>
                  </a:lnTo>
                  <a:lnTo>
                    <a:pt x="27037" y="80557"/>
                  </a:lnTo>
                  <a:lnTo>
                    <a:pt x="25822" y="78053"/>
                  </a:lnTo>
                  <a:lnTo>
                    <a:pt x="24281" y="75591"/>
                  </a:lnTo>
                  <a:lnTo>
                    <a:pt x="21230" y="70405"/>
                  </a:lnTo>
                  <a:lnTo>
                    <a:pt x="19906" y="67768"/>
                  </a:lnTo>
                  <a:lnTo>
                    <a:pt x="18556" y="64603"/>
                  </a:lnTo>
                  <a:lnTo>
                    <a:pt x="15503" y="57308"/>
                  </a:lnTo>
                  <a:lnTo>
                    <a:pt x="12343" y="48826"/>
                  </a:lnTo>
                  <a:lnTo>
                    <a:pt x="9076" y="40036"/>
                  </a:lnTo>
                  <a:lnTo>
                    <a:pt x="6105" y="31204"/>
                  </a:lnTo>
                  <a:lnTo>
                    <a:pt x="3457" y="23073"/>
                  </a:lnTo>
                  <a:lnTo>
                    <a:pt x="2350" y="19249"/>
                  </a:lnTo>
                  <a:lnTo>
                    <a:pt x="1323" y="15952"/>
                  </a:lnTo>
                  <a:lnTo>
                    <a:pt x="513" y="12964"/>
                  </a:lnTo>
                  <a:close/>
                </a:path>
              </a:pathLst>
            </a:custGeom>
            <a:solidFill>
              <a:srgbClr val="C4A087"/>
            </a:solidFill>
            <a:ln w="0" cap="flat" cmpd="sng" algn="ctr">
              <a:solidFill>
                <a:srgbClr val="C4A08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224762" y="3130124"/>
              <a:ext cx="55370" cy="83063"/>
            </a:xfrm>
            <a:custGeom>
              <a:avLst/>
              <a:gdLst/>
              <a:ahLst/>
              <a:cxnLst/>
              <a:rect l="0" t="0" r="0" b="0"/>
              <a:pathLst>
                <a:path w="55370" h="83063">
                  <a:moveTo>
                    <a:pt x="0" y="10548"/>
                  </a:moveTo>
                  <a:lnTo>
                    <a:pt x="1080" y="7472"/>
                  </a:lnTo>
                  <a:lnTo>
                    <a:pt x="2971" y="4835"/>
                  </a:lnTo>
                  <a:lnTo>
                    <a:pt x="5132" y="2637"/>
                  </a:lnTo>
                  <a:lnTo>
                    <a:pt x="7563" y="879"/>
                  </a:lnTo>
                  <a:lnTo>
                    <a:pt x="9993" y="440"/>
                  </a:lnTo>
                  <a:lnTo>
                    <a:pt x="12694" y="0"/>
                  </a:lnTo>
                  <a:lnTo>
                    <a:pt x="14855" y="440"/>
                  </a:lnTo>
                  <a:lnTo>
                    <a:pt x="16746" y="1758"/>
                  </a:lnTo>
                  <a:lnTo>
                    <a:pt x="17826" y="3516"/>
                  </a:lnTo>
                  <a:lnTo>
                    <a:pt x="18906" y="5714"/>
                  </a:lnTo>
                  <a:lnTo>
                    <a:pt x="19717" y="6593"/>
                  </a:lnTo>
                  <a:lnTo>
                    <a:pt x="20527" y="7032"/>
                  </a:lnTo>
                  <a:lnTo>
                    <a:pt x="21878" y="7472"/>
                  </a:lnTo>
                  <a:lnTo>
                    <a:pt x="23768" y="7032"/>
                  </a:lnTo>
                  <a:lnTo>
                    <a:pt x="26469" y="7032"/>
                  </a:lnTo>
                  <a:lnTo>
                    <a:pt x="29170" y="7032"/>
                  </a:lnTo>
                  <a:lnTo>
                    <a:pt x="31601" y="7472"/>
                  </a:lnTo>
                  <a:lnTo>
                    <a:pt x="34032" y="8790"/>
                  </a:lnTo>
                  <a:lnTo>
                    <a:pt x="35112" y="9669"/>
                  </a:lnTo>
                  <a:lnTo>
                    <a:pt x="36192" y="11427"/>
                  </a:lnTo>
                  <a:lnTo>
                    <a:pt x="37813" y="14943"/>
                  </a:lnTo>
                  <a:lnTo>
                    <a:pt x="39433" y="18459"/>
                  </a:lnTo>
                  <a:lnTo>
                    <a:pt x="40784" y="22414"/>
                  </a:lnTo>
                  <a:lnTo>
                    <a:pt x="42945" y="23733"/>
                  </a:lnTo>
                  <a:lnTo>
                    <a:pt x="44295" y="25490"/>
                  </a:lnTo>
                  <a:lnTo>
                    <a:pt x="45105" y="27688"/>
                  </a:lnTo>
                  <a:lnTo>
                    <a:pt x="45646" y="29006"/>
                  </a:lnTo>
                  <a:lnTo>
                    <a:pt x="45646" y="30325"/>
                  </a:lnTo>
                  <a:lnTo>
                    <a:pt x="45375" y="31643"/>
                  </a:lnTo>
                  <a:lnTo>
                    <a:pt x="44835" y="32962"/>
                  </a:lnTo>
                  <a:lnTo>
                    <a:pt x="44025" y="33841"/>
                  </a:lnTo>
                  <a:lnTo>
                    <a:pt x="41594" y="35159"/>
                  </a:lnTo>
                  <a:lnTo>
                    <a:pt x="40244" y="35159"/>
                  </a:lnTo>
                  <a:lnTo>
                    <a:pt x="39163" y="34280"/>
                  </a:lnTo>
                  <a:lnTo>
                    <a:pt x="37272" y="32962"/>
                  </a:lnTo>
                  <a:lnTo>
                    <a:pt x="35652" y="30764"/>
                  </a:lnTo>
                  <a:lnTo>
                    <a:pt x="32951" y="26809"/>
                  </a:lnTo>
                  <a:lnTo>
                    <a:pt x="31871" y="25051"/>
                  </a:lnTo>
                  <a:lnTo>
                    <a:pt x="31060" y="23733"/>
                  </a:lnTo>
                  <a:lnTo>
                    <a:pt x="30250" y="23733"/>
                  </a:lnTo>
                  <a:lnTo>
                    <a:pt x="29710" y="25490"/>
                  </a:lnTo>
                  <a:lnTo>
                    <a:pt x="29440" y="27688"/>
                  </a:lnTo>
                  <a:lnTo>
                    <a:pt x="29440" y="30764"/>
                  </a:lnTo>
                  <a:lnTo>
                    <a:pt x="29440" y="32962"/>
                  </a:lnTo>
                  <a:lnTo>
                    <a:pt x="29980" y="34719"/>
                  </a:lnTo>
                  <a:lnTo>
                    <a:pt x="31871" y="37356"/>
                  </a:lnTo>
                  <a:lnTo>
                    <a:pt x="33491" y="39554"/>
                  </a:lnTo>
                  <a:lnTo>
                    <a:pt x="34572" y="40872"/>
                  </a:lnTo>
                  <a:lnTo>
                    <a:pt x="35652" y="41751"/>
                  </a:lnTo>
                  <a:lnTo>
                    <a:pt x="38893" y="42630"/>
                  </a:lnTo>
                  <a:lnTo>
                    <a:pt x="41864" y="42630"/>
                  </a:lnTo>
                  <a:lnTo>
                    <a:pt x="44565" y="43070"/>
                  </a:lnTo>
                  <a:lnTo>
                    <a:pt x="49157" y="43509"/>
                  </a:lnTo>
                  <a:lnTo>
                    <a:pt x="50777" y="43949"/>
                  </a:lnTo>
                  <a:lnTo>
                    <a:pt x="52128" y="45267"/>
                  </a:lnTo>
                  <a:lnTo>
                    <a:pt x="52668" y="47025"/>
                  </a:lnTo>
                  <a:lnTo>
                    <a:pt x="53208" y="48783"/>
                  </a:lnTo>
                  <a:lnTo>
                    <a:pt x="52938" y="50541"/>
                  </a:lnTo>
                  <a:lnTo>
                    <a:pt x="52397" y="51859"/>
                  </a:lnTo>
                  <a:lnTo>
                    <a:pt x="51317" y="53178"/>
                  </a:lnTo>
                  <a:lnTo>
                    <a:pt x="49967" y="53178"/>
                  </a:lnTo>
                  <a:lnTo>
                    <a:pt x="51047" y="53617"/>
                  </a:lnTo>
                  <a:lnTo>
                    <a:pt x="52397" y="54496"/>
                  </a:lnTo>
                  <a:lnTo>
                    <a:pt x="54288" y="57573"/>
                  </a:lnTo>
                  <a:lnTo>
                    <a:pt x="55098" y="58891"/>
                  </a:lnTo>
                  <a:lnTo>
                    <a:pt x="55369" y="60209"/>
                  </a:lnTo>
                  <a:lnTo>
                    <a:pt x="55369" y="61528"/>
                  </a:lnTo>
                  <a:lnTo>
                    <a:pt x="54558" y="61967"/>
                  </a:lnTo>
                  <a:lnTo>
                    <a:pt x="53478" y="62846"/>
                  </a:lnTo>
                  <a:lnTo>
                    <a:pt x="52128" y="62846"/>
                  </a:lnTo>
                  <a:lnTo>
                    <a:pt x="48616" y="63286"/>
                  </a:lnTo>
                  <a:lnTo>
                    <a:pt x="40784" y="63725"/>
                  </a:lnTo>
                  <a:lnTo>
                    <a:pt x="37543" y="64165"/>
                  </a:lnTo>
                  <a:lnTo>
                    <a:pt x="36192" y="64604"/>
                  </a:lnTo>
                  <a:lnTo>
                    <a:pt x="35112" y="65044"/>
                  </a:lnTo>
                  <a:lnTo>
                    <a:pt x="38623" y="68120"/>
                  </a:lnTo>
                  <a:lnTo>
                    <a:pt x="41324" y="70757"/>
                  </a:lnTo>
                  <a:lnTo>
                    <a:pt x="42674" y="72954"/>
                  </a:lnTo>
                  <a:lnTo>
                    <a:pt x="43485" y="75152"/>
                  </a:lnTo>
                  <a:lnTo>
                    <a:pt x="43755" y="76910"/>
                  </a:lnTo>
                  <a:lnTo>
                    <a:pt x="43485" y="78228"/>
                  </a:lnTo>
                  <a:lnTo>
                    <a:pt x="43215" y="79107"/>
                  </a:lnTo>
                  <a:lnTo>
                    <a:pt x="42404" y="79986"/>
                  </a:lnTo>
                  <a:lnTo>
                    <a:pt x="41594" y="79986"/>
                  </a:lnTo>
                  <a:lnTo>
                    <a:pt x="40784" y="79986"/>
                  </a:lnTo>
                  <a:lnTo>
                    <a:pt x="38353" y="79547"/>
                  </a:lnTo>
                  <a:lnTo>
                    <a:pt x="34032" y="76910"/>
                  </a:lnTo>
                  <a:lnTo>
                    <a:pt x="32411" y="75591"/>
                  </a:lnTo>
                  <a:lnTo>
                    <a:pt x="31871" y="75591"/>
                  </a:lnTo>
                  <a:lnTo>
                    <a:pt x="31601" y="75152"/>
                  </a:lnTo>
                  <a:lnTo>
                    <a:pt x="32411" y="76031"/>
                  </a:lnTo>
                  <a:lnTo>
                    <a:pt x="32681" y="77349"/>
                  </a:lnTo>
                  <a:lnTo>
                    <a:pt x="32951" y="79107"/>
                  </a:lnTo>
                  <a:lnTo>
                    <a:pt x="32681" y="80865"/>
                  </a:lnTo>
                  <a:lnTo>
                    <a:pt x="32141" y="82623"/>
                  </a:lnTo>
                  <a:lnTo>
                    <a:pt x="31060" y="83062"/>
                  </a:lnTo>
                  <a:lnTo>
                    <a:pt x="30250" y="83062"/>
                  </a:lnTo>
                  <a:lnTo>
                    <a:pt x="29170" y="82623"/>
                  </a:lnTo>
                  <a:lnTo>
                    <a:pt x="28360" y="81744"/>
                  </a:lnTo>
                  <a:lnTo>
                    <a:pt x="27009" y="80426"/>
                  </a:lnTo>
                  <a:lnTo>
                    <a:pt x="25659" y="78228"/>
                  </a:lnTo>
                  <a:lnTo>
                    <a:pt x="24308" y="75591"/>
                  </a:lnTo>
                  <a:lnTo>
                    <a:pt x="21067" y="70317"/>
                  </a:lnTo>
                  <a:lnTo>
                    <a:pt x="19717" y="67681"/>
                  </a:lnTo>
                  <a:lnTo>
                    <a:pt x="18366" y="64604"/>
                  </a:lnTo>
                  <a:lnTo>
                    <a:pt x="15395" y="57573"/>
                  </a:lnTo>
                  <a:lnTo>
                    <a:pt x="12154" y="48783"/>
                  </a:lnTo>
                  <a:lnTo>
                    <a:pt x="8913" y="39993"/>
                  </a:lnTo>
                  <a:lnTo>
                    <a:pt x="5942" y="31204"/>
                  </a:lnTo>
                  <a:lnTo>
                    <a:pt x="3511" y="23293"/>
                  </a:lnTo>
                  <a:lnTo>
                    <a:pt x="2161" y="19338"/>
                  </a:lnTo>
                  <a:lnTo>
                    <a:pt x="1351" y="15822"/>
                  </a:lnTo>
                  <a:lnTo>
                    <a:pt x="541" y="1318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283909" y="2894870"/>
              <a:ext cx="17451" cy="46366"/>
            </a:xfrm>
            <a:custGeom>
              <a:avLst/>
              <a:gdLst/>
              <a:ahLst/>
              <a:cxnLst/>
              <a:rect l="0" t="0" r="0" b="0"/>
              <a:pathLst>
                <a:path w="17451" h="46366">
                  <a:moveTo>
                    <a:pt x="2135" y="1845"/>
                  </a:moveTo>
                  <a:lnTo>
                    <a:pt x="4593" y="4483"/>
                  </a:lnTo>
                  <a:lnTo>
                    <a:pt x="7240" y="8306"/>
                  </a:lnTo>
                  <a:lnTo>
                    <a:pt x="9887" y="13316"/>
                  </a:lnTo>
                  <a:lnTo>
                    <a:pt x="12345" y="19601"/>
                  </a:lnTo>
                  <a:lnTo>
                    <a:pt x="14586" y="27072"/>
                  </a:lnTo>
                  <a:lnTo>
                    <a:pt x="15506" y="31422"/>
                  </a:lnTo>
                  <a:lnTo>
                    <a:pt x="16316" y="36082"/>
                  </a:lnTo>
                  <a:lnTo>
                    <a:pt x="16937" y="41048"/>
                  </a:lnTo>
                  <a:lnTo>
                    <a:pt x="17450" y="46365"/>
                  </a:lnTo>
                  <a:lnTo>
                    <a:pt x="15101" y="37224"/>
                  </a:lnTo>
                  <a:lnTo>
                    <a:pt x="12561" y="29269"/>
                  </a:lnTo>
                  <a:lnTo>
                    <a:pt x="9887" y="22457"/>
                  </a:lnTo>
                  <a:lnTo>
                    <a:pt x="7455" y="16788"/>
                  </a:lnTo>
                  <a:lnTo>
                    <a:pt x="5106" y="12481"/>
                  </a:lnTo>
                  <a:lnTo>
                    <a:pt x="3269" y="9316"/>
                  </a:lnTo>
                  <a:lnTo>
                    <a:pt x="2540" y="8306"/>
                  </a:lnTo>
                  <a:lnTo>
                    <a:pt x="1946" y="7471"/>
                  </a:lnTo>
                  <a:lnTo>
                    <a:pt x="1513" y="6987"/>
                  </a:lnTo>
                  <a:lnTo>
                    <a:pt x="1325" y="6812"/>
                  </a:lnTo>
                  <a:lnTo>
                    <a:pt x="1513" y="6812"/>
                  </a:lnTo>
                  <a:lnTo>
                    <a:pt x="1622" y="6503"/>
                  </a:lnTo>
                  <a:lnTo>
                    <a:pt x="1513" y="6328"/>
                  </a:lnTo>
                  <a:lnTo>
                    <a:pt x="1325" y="5844"/>
                  </a:lnTo>
                  <a:lnTo>
                    <a:pt x="920" y="3822"/>
                  </a:lnTo>
                  <a:lnTo>
                    <a:pt x="405" y="1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191107" y="2850218"/>
              <a:ext cx="101768" cy="301619"/>
            </a:xfrm>
            <a:custGeom>
              <a:avLst/>
              <a:gdLst/>
              <a:ahLst/>
              <a:cxnLst/>
              <a:rect l="0" t="0" r="0" b="0"/>
              <a:pathLst>
                <a:path w="101768" h="301619">
                  <a:moveTo>
                    <a:pt x="77270" y="8307"/>
                  </a:moveTo>
                  <a:lnTo>
                    <a:pt x="80863" y="16613"/>
                  </a:lnTo>
                  <a:lnTo>
                    <a:pt x="88398" y="33049"/>
                  </a:lnTo>
                  <a:lnTo>
                    <a:pt x="92071" y="41004"/>
                  </a:lnTo>
                  <a:lnTo>
                    <a:pt x="95232" y="49135"/>
                  </a:lnTo>
                  <a:lnTo>
                    <a:pt x="97797" y="57441"/>
                  </a:lnTo>
                  <a:lnTo>
                    <a:pt x="99634" y="65746"/>
                  </a:lnTo>
                  <a:lnTo>
                    <a:pt x="100768" y="75064"/>
                  </a:lnTo>
                  <a:lnTo>
                    <a:pt x="101470" y="84689"/>
                  </a:lnTo>
                  <a:lnTo>
                    <a:pt x="101767" y="94666"/>
                  </a:lnTo>
                  <a:lnTo>
                    <a:pt x="101686" y="104817"/>
                  </a:lnTo>
                  <a:lnTo>
                    <a:pt x="101362" y="115276"/>
                  </a:lnTo>
                  <a:lnTo>
                    <a:pt x="100768" y="125736"/>
                  </a:lnTo>
                  <a:lnTo>
                    <a:pt x="98823" y="146832"/>
                  </a:lnTo>
                  <a:lnTo>
                    <a:pt x="96474" y="167092"/>
                  </a:lnTo>
                  <a:lnTo>
                    <a:pt x="93827" y="186210"/>
                  </a:lnTo>
                  <a:lnTo>
                    <a:pt x="92585" y="194999"/>
                  </a:lnTo>
                  <a:lnTo>
                    <a:pt x="91370" y="203305"/>
                  </a:lnTo>
                  <a:lnTo>
                    <a:pt x="90343" y="210953"/>
                  </a:lnTo>
                  <a:lnTo>
                    <a:pt x="89532" y="217896"/>
                  </a:lnTo>
                  <a:lnTo>
                    <a:pt x="89316" y="220577"/>
                  </a:lnTo>
                  <a:lnTo>
                    <a:pt x="89127" y="223873"/>
                  </a:lnTo>
                  <a:lnTo>
                    <a:pt x="88290" y="231521"/>
                  </a:lnTo>
                  <a:lnTo>
                    <a:pt x="87291" y="238860"/>
                  </a:lnTo>
                  <a:lnTo>
                    <a:pt x="86562" y="241980"/>
                  </a:lnTo>
                  <a:lnTo>
                    <a:pt x="85859" y="244310"/>
                  </a:lnTo>
                  <a:lnTo>
                    <a:pt x="85454" y="244485"/>
                  </a:lnTo>
                  <a:lnTo>
                    <a:pt x="84617" y="244485"/>
                  </a:lnTo>
                  <a:lnTo>
                    <a:pt x="83402" y="244310"/>
                  </a:lnTo>
                  <a:lnTo>
                    <a:pt x="81863" y="244002"/>
                  </a:lnTo>
                  <a:lnTo>
                    <a:pt x="77893" y="243167"/>
                  </a:lnTo>
                  <a:lnTo>
                    <a:pt x="73300" y="241980"/>
                  </a:lnTo>
                  <a:lnTo>
                    <a:pt x="68601" y="240838"/>
                  </a:lnTo>
                  <a:lnTo>
                    <a:pt x="64118" y="239695"/>
                  </a:lnTo>
                  <a:lnTo>
                    <a:pt x="62174" y="239344"/>
                  </a:lnTo>
                  <a:lnTo>
                    <a:pt x="60525" y="238860"/>
                  </a:lnTo>
                  <a:lnTo>
                    <a:pt x="59310" y="238508"/>
                  </a:lnTo>
                  <a:lnTo>
                    <a:pt x="58284" y="238332"/>
                  </a:lnTo>
                  <a:lnTo>
                    <a:pt x="55529" y="237497"/>
                  </a:lnTo>
                  <a:lnTo>
                    <a:pt x="54422" y="237014"/>
                  </a:lnTo>
                  <a:lnTo>
                    <a:pt x="53504" y="236004"/>
                  </a:lnTo>
                  <a:lnTo>
                    <a:pt x="52667" y="234509"/>
                  </a:lnTo>
                  <a:lnTo>
                    <a:pt x="52072" y="232355"/>
                  </a:lnTo>
                  <a:lnTo>
                    <a:pt x="51667" y="229543"/>
                  </a:lnTo>
                  <a:lnTo>
                    <a:pt x="51451" y="225895"/>
                  </a:lnTo>
                  <a:lnTo>
                    <a:pt x="51559" y="225236"/>
                  </a:lnTo>
                  <a:lnTo>
                    <a:pt x="51343" y="224884"/>
                  </a:lnTo>
                  <a:lnTo>
                    <a:pt x="50938" y="224884"/>
                  </a:lnTo>
                  <a:lnTo>
                    <a:pt x="50425" y="225060"/>
                  </a:lnTo>
                  <a:lnTo>
                    <a:pt x="48912" y="226379"/>
                  </a:lnTo>
                  <a:lnTo>
                    <a:pt x="47264" y="228532"/>
                  </a:lnTo>
                  <a:lnTo>
                    <a:pt x="45725" y="231037"/>
                  </a:lnTo>
                  <a:lnTo>
                    <a:pt x="44727" y="234025"/>
                  </a:lnTo>
                  <a:lnTo>
                    <a:pt x="44727" y="237190"/>
                  </a:lnTo>
                  <a:lnTo>
                    <a:pt x="45022" y="238860"/>
                  </a:lnTo>
                  <a:lnTo>
                    <a:pt x="45833" y="240354"/>
                  </a:lnTo>
                  <a:lnTo>
                    <a:pt x="46049" y="241014"/>
                  </a:lnTo>
                  <a:lnTo>
                    <a:pt x="46346" y="242508"/>
                  </a:lnTo>
                  <a:lnTo>
                    <a:pt x="46751" y="244662"/>
                  </a:lnTo>
                  <a:lnTo>
                    <a:pt x="47264" y="247298"/>
                  </a:lnTo>
                  <a:lnTo>
                    <a:pt x="48480" y="254110"/>
                  </a:lnTo>
                  <a:lnTo>
                    <a:pt x="49723" y="261757"/>
                  </a:lnTo>
                  <a:lnTo>
                    <a:pt x="50938" y="269580"/>
                  </a:lnTo>
                  <a:lnTo>
                    <a:pt x="51964" y="276700"/>
                  </a:lnTo>
                  <a:lnTo>
                    <a:pt x="52369" y="279688"/>
                  </a:lnTo>
                  <a:lnTo>
                    <a:pt x="52585" y="282193"/>
                  </a:lnTo>
                  <a:lnTo>
                    <a:pt x="52667" y="284039"/>
                  </a:lnTo>
                  <a:lnTo>
                    <a:pt x="52667" y="285006"/>
                  </a:lnTo>
                  <a:lnTo>
                    <a:pt x="50236" y="282544"/>
                  </a:lnTo>
                  <a:lnTo>
                    <a:pt x="47777" y="281051"/>
                  </a:lnTo>
                  <a:lnTo>
                    <a:pt x="45427" y="280522"/>
                  </a:lnTo>
                  <a:lnTo>
                    <a:pt x="43294" y="280699"/>
                  </a:lnTo>
                  <a:lnTo>
                    <a:pt x="41134" y="281710"/>
                  </a:lnTo>
                  <a:lnTo>
                    <a:pt x="39189" y="283028"/>
                  </a:lnTo>
                  <a:lnTo>
                    <a:pt x="37461" y="284874"/>
                  </a:lnTo>
                  <a:lnTo>
                    <a:pt x="35840" y="287159"/>
                  </a:lnTo>
                  <a:lnTo>
                    <a:pt x="33166" y="291993"/>
                  </a:lnTo>
                  <a:lnTo>
                    <a:pt x="32248" y="294322"/>
                  </a:lnTo>
                  <a:lnTo>
                    <a:pt x="31545" y="296652"/>
                  </a:lnTo>
                  <a:lnTo>
                    <a:pt x="31140" y="298630"/>
                  </a:lnTo>
                  <a:lnTo>
                    <a:pt x="30924" y="300124"/>
                  </a:lnTo>
                  <a:lnTo>
                    <a:pt x="31140" y="301135"/>
                  </a:lnTo>
                  <a:lnTo>
                    <a:pt x="31654" y="301618"/>
                  </a:lnTo>
                  <a:lnTo>
                    <a:pt x="29412" y="297795"/>
                  </a:lnTo>
                  <a:lnTo>
                    <a:pt x="27251" y="293488"/>
                  </a:lnTo>
                  <a:lnTo>
                    <a:pt x="22768" y="283863"/>
                  </a:lnTo>
                  <a:lnTo>
                    <a:pt x="18177" y="273052"/>
                  </a:lnTo>
                  <a:lnTo>
                    <a:pt x="13882" y="261450"/>
                  </a:lnTo>
                  <a:lnTo>
                    <a:pt x="9912" y="249627"/>
                  </a:lnTo>
                  <a:lnTo>
                    <a:pt x="6319" y="238332"/>
                  </a:lnTo>
                  <a:lnTo>
                    <a:pt x="4808" y="232884"/>
                  </a:lnTo>
                  <a:lnTo>
                    <a:pt x="3377" y="227697"/>
                  </a:lnTo>
                  <a:lnTo>
                    <a:pt x="2241" y="223083"/>
                  </a:lnTo>
                  <a:lnTo>
                    <a:pt x="1243" y="218600"/>
                  </a:lnTo>
                  <a:lnTo>
                    <a:pt x="918" y="216271"/>
                  </a:lnTo>
                  <a:lnTo>
                    <a:pt x="621" y="213590"/>
                  </a:lnTo>
                  <a:lnTo>
                    <a:pt x="297" y="210117"/>
                  </a:lnTo>
                  <a:lnTo>
                    <a:pt x="108" y="206602"/>
                  </a:lnTo>
                  <a:lnTo>
                    <a:pt x="0" y="198163"/>
                  </a:lnTo>
                  <a:lnTo>
                    <a:pt x="215" y="188364"/>
                  </a:lnTo>
                  <a:lnTo>
                    <a:pt x="621" y="177727"/>
                  </a:lnTo>
                  <a:lnTo>
                    <a:pt x="1323" y="166257"/>
                  </a:lnTo>
                  <a:lnTo>
                    <a:pt x="2351" y="154611"/>
                  </a:lnTo>
                  <a:lnTo>
                    <a:pt x="3673" y="142833"/>
                  </a:lnTo>
                  <a:lnTo>
                    <a:pt x="4699" y="135844"/>
                  </a:lnTo>
                  <a:lnTo>
                    <a:pt x="6023" y="128724"/>
                  </a:lnTo>
                  <a:lnTo>
                    <a:pt x="9183" y="113606"/>
                  </a:lnTo>
                  <a:lnTo>
                    <a:pt x="12775" y="98665"/>
                  </a:lnTo>
                  <a:lnTo>
                    <a:pt x="14395" y="91501"/>
                  </a:lnTo>
                  <a:lnTo>
                    <a:pt x="15827" y="84865"/>
                  </a:lnTo>
                  <a:lnTo>
                    <a:pt x="18473" y="72735"/>
                  </a:lnTo>
                  <a:lnTo>
                    <a:pt x="21040" y="61616"/>
                  </a:lnTo>
                  <a:lnTo>
                    <a:pt x="23578" y="51332"/>
                  </a:lnTo>
                  <a:lnTo>
                    <a:pt x="26225" y="42015"/>
                  </a:lnTo>
                  <a:lnTo>
                    <a:pt x="28899" y="33708"/>
                  </a:lnTo>
                  <a:lnTo>
                    <a:pt x="31654" y="26545"/>
                  </a:lnTo>
                  <a:lnTo>
                    <a:pt x="34597" y="20567"/>
                  </a:lnTo>
                  <a:lnTo>
                    <a:pt x="37677" y="15777"/>
                  </a:lnTo>
                  <a:lnTo>
                    <a:pt x="41458" y="13097"/>
                  </a:lnTo>
                  <a:lnTo>
                    <a:pt x="44915" y="10943"/>
                  </a:lnTo>
                  <a:lnTo>
                    <a:pt x="48292" y="9141"/>
                  </a:lnTo>
                  <a:lnTo>
                    <a:pt x="51748" y="7647"/>
                  </a:lnTo>
                  <a:lnTo>
                    <a:pt x="55853" y="5976"/>
                  </a:lnTo>
                  <a:lnTo>
                    <a:pt x="60741" y="4306"/>
                  </a:lnTo>
                  <a:lnTo>
                    <a:pt x="63605" y="3472"/>
                  </a:lnTo>
                  <a:lnTo>
                    <a:pt x="66765" y="2329"/>
                  </a:lnTo>
                  <a:lnTo>
                    <a:pt x="70222" y="1318"/>
                  </a:lnTo>
                  <a:lnTo>
                    <a:pt x="74111" y="0"/>
                  </a:lnTo>
                  <a:close/>
                </a:path>
              </a:pathLst>
            </a:custGeom>
            <a:solidFill>
              <a:srgbClr val="A5C4E5"/>
            </a:solidFill>
            <a:ln w="0" cap="flat" cmpd="sng" algn="ctr">
              <a:solidFill>
                <a:srgbClr val="A5C4E5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191000" y="2850174"/>
              <a:ext cx="101825" cy="301486"/>
            </a:xfrm>
            <a:custGeom>
              <a:avLst/>
              <a:gdLst/>
              <a:ahLst/>
              <a:cxnLst/>
              <a:rect l="0" t="0" r="0" b="0"/>
              <a:pathLst>
                <a:path w="101825" h="301486">
                  <a:moveTo>
                    <a:pt x="74275" y="0"/>
                  </a:moveTo>
                  <a:lnTo>
                    <a:pt x="70223" y="1318"/>
                  </a:lnTo>
                  <a:lnTo>
                    <a:pt x="66712" y="2197"/>
                  </a:lnTo>
                  <a:lnTo>
                    <a:pt x="63741" y="3516"/>
                  </a:lnTo>
                  <a:lnTo>
                    <a:pt x="60770" y="4395"/>
                  </a:lnTo>
                  <a:lnTo>
                    <a:pt x="55909" y="6152"/>
                  </a:lnTo>
                  <a:lnTo>
                    <a:pt x="51857" y="7471"/>
                  </a:lnTo>
                  <a:lnTo>
                    <a:pt x="48346" y="9229"/>
                  </a:lnTo>
                  <a:lnTo>
                    <a:pt x="45105" y="10987"/>
                  </a:lnTo>
                  <a:lnTo>
                    <a:pt x="41594" y="13184"/>
                  </a:lnTo>
                  <a:lnTo>
                    <a:pt x="37812" y="15821"/>
                  </a:lnTo>
                  <a:lnTo>
                    <a:pt x="34572" y="20655"/>
                  </a:lnTo>
                  <a:lnTo>
                    <a:pt x="31871" y="26369"/>
                  </a:lnTo>
                  <a:lnTo>
                    <a:pt x="28899" y="33840"/>
                  </a:lnTo>
                  <a:lnTo>
                    <a:pt x="26199" y="41751"/>
                  </a:lnTo>
                  <a:lnTo>
                    <a:pt x="23768" y="51419"/>
                  </a:lnTo>
                  <a:lnTo>
                    <a:pt x="21067" y="61527"/>
                  </a:lnTo>
                  <a:lnTo>
                    <a:pt x="18636" y="72514"/>
                  </a:lnTo>
                  <a:lnTo>
                    <a:pt x="15935" y="84820"/>
                  </a:lnTo>
                  <a:lnTo>
                    <a:pt x="14585" y="91412"/>
                  </a:lnTo>
                  <a:lnTo>
                    <a:pt x="12964" y="98444"/>
                  </a:lnTo>
                  <a:lnTo>
                    <a:pt x="9183" y="113386"/>
                  </a:lnTo>
                  <a:lnTo>
                    <a:pt x="6212" y="128768"/>
                  </a:lnTo>
                  <a:lnTo>
                    <a:pt x="4862" y="135800"/>
                  </a:lnTo>
                  <a:lnTo>
                    <a:pt x="3781" y="142832"/>
                  </a:lnTo>
                  <a:lnTo>
                    <a:pt x="2431" y="154698"/>
                  </a:lnTo>
                  <a:lnTo>
                    <a:pt x="1350" y="166124"/>
                  </a:lnTo>
                  <a:lnTo>
                    <a:pt x="810" y="177551"/>
                  </a:lnTo>
                  <a:lnTo>
                    <a:pt x="270" y="188538"/>
                  </a:lnTo>
                  <a:lnTo>
                    <a:pt x="0" y="198207"/>
                  </a:lnTo>
                  <a:lnTo>
                    <a:pt x="270" y="206557"/>
                  </a:lnTo>
                  <a:lnTo>
                    <a:pt x="270" y="210073"/>
                  </a:lnTo>
                  <a:lnTo>
                    <a:pt x="810" y="213589"/>
                  </a:lnTo>
                  <a:lnTo>
                    <a:pt x="1080" y="216225"/>
                  </a:lnTo>
                  <a:lnTo>
                    <a:pt x="1350" y="218423"/>
                  </a:lnTo>
                  <a:lnTo>
                    <a:pt x="2431" y="223257"/>
                  </a:lnTo>
                  <a:lnTo>
                    <a:pt x="3511" y="227652"/>
                  </a:lnTo>
                  <a:lnTo>
                    <a:pt x="4862" y="232926"/>
                  </a:lnTo>
                  <a:lnTo>
                    <a:pt x="6482" y="238200"/>
                  </a:lnTo>
                  <a:lnTo>
                    <a:pt x="9993" y="249626"/>
                  </a:lnTo>
                  <a:lnTo>
                    <a:pt x="14044" y="261492"/>
                  </a:lnTo>
                  <a:lnTo>
                    <a:pt x="18366" y="272919"/>
                  </a:lnTo>
                  <a:lnTo>
                    <a:pt x="22958" y="283906"/>
                  </a:lnTo>
                  <a:lnTo>
                    <a:pt x="27279" y="293574"/>
                  </a:lnTo>
                  <a:lnTo>
                    <a:pt x="29440" y="297969"/>
                  </a:lnTo>
                  <a:lnTo>
                    <a:pt x="31871" y="301485"/>
                  </a:lnTo>
                  <a:lnTo>
                    <a:pt x="31330" y="301046"/>
                  </a:lnTo>
                  <a:lnTo>
                    <a:pt x="31060" y="300167"/>
                  </a:lnTo>
                  <a:lnTo>
                    <a:pt x="31330" y="298409"/>
                  </a:lnTo>
                  <a:lnTo>
                    <a:pt x="31600" y="296651"/>
                  </a:lnTo>
                  <a:lnTo>
                    <a:pt x="32411" y="294453"/>
                  </a:lnTo>
                  <a:lnTo>
                    <a:pt x="33221" y="291817"/>
                  </a:lnTo>
                  <a:lnTo>
                    <a:pt x="35922" y="286982"/>
                  </a:lnTo>
                  <a:lnTo>
                    <a:pt x="37542" y="284785"/>
                  </a:lnTo>
                  <a:lnTo>
                    <a:pt x="39163" y="283027"/>
                  </a:lnTo>
                  <a:lnTo>
                    <a:pt x="41324" y="281708"/>
                  </a:lnTo>
                  <a:lnTo>
                    <a:pt x="43484" y="280829"/>
                  </a:lnTo>
                  <a:lnTo>
                    <a:pt x="45375" y="280390"/>
                  </a:lnTo>
                  <a:lnTo>
                    <a:pt x="47806" y="280829"/>
                  </a:lnTo>
                  <a:lnTo>
                    <a:pt x="50236" y="282587"/>
                  </a:lnTo>
                  <a:lnTo>
                    <a:pt x="52667" y="284785"/>
                  </a:lnTo>
                  <a:lnTo>
                    <a:pt x="52667" y="283906"/>
                  </a:lnTo>
                  <a:lnTo>
                    <a:pt x="52667" y="282148"/>
                  </a:lnTo>
                  <a:lnTo>
                    <a:pt x="52397" y="279511"/>
                  </a:lnTo>
                  <a:lnTo>
                    <a:pt x="52127" y="276874"/>
                  </a:lnTo>
                  <a:lnTo>
                    <a:pt x="51047" y="269403"/>
                  </a:lnTo>
                  <a:lnTo>
                    <a:pt x="49697" y="261492"/>
                  </a:lnTo>
                  <a:lnTo>
                    <a:pt x="48616" y="254021"/>
                  </a:lnTo>
                  <a:lnTo>
                    <a:pt x="47266" y="247429"/>
                  </a:lnTo>
                  <a:lnTo>
                    <a:pt x="46725" y="244792"/>
                  </a:lnTo>
                  <a:lnTo>
                    <a:pt x="46455" y="242594"/>
                  </a:lnTo>
                  <a:lnTo>
                    <a:pt x="46185" y="240837"/>
                  </a:lnTo>
                  <a:lnTo>
                    <a:pt x="45915" y="240397"/>
                  </a:lnTo>
                  <a:lnTo>
                    <a:pt x="45105" y="238639"/>
                  </a:lnTo>
                  <a:lnTo>
                    <a:pt x="44835" y="237321"/>
                  </a:lnTo>
                  <a:lnTo>
                    <a:pt x="44835" y="233805"/>
                  </a:lnTo>
                  <a:lnTo>
                    <a:pt x="45915" y="231168"/>
                  </a:lnTo>
                  <a:lnTo>
                    <a:pt x="47266" y="228531"/>
                  </a:lnTo>
                  <a:lnTo>
                    <a:pt x="48886" y="226334"/>
                  </a:lnTo>
                  <a:lnTo>
                    <a:pt x="50507" y="225015"/>
                  </a:lnTo>
                  <a:lnTo>
                    <a:pt x="51047" y="225015"/>
                  </a:lnTo>
                  <a:lnTo>
                    <a:pt x="51317" y="225015"/>
                  </a:lnTo>
                  <a:lnTo>
                    <a:pt x="51587" y="225015"/>
                  </a:lnTo>
                  <a:lnTo>
                    <a:pt x="51587" y="225894"/>
                  </a:lnTo>
                  <a:lnTo>
                    <a:pt x="51857" y="229410"/>
                  </a:lnTo>
                  <a:lnTo>
                    <a:pt x="52127" y="232486"/>
                  </a:lnTo>
                  <a:lnTo>
                    <a:pt x="52667" y="234684"/>
                  </a:lnTo>
                  <a:lnTo>
                    <a:pt x="53478" y="236002"/>
                  </a:lnTo>
                  <a:lnTo>
                    <a:pt x="54558" y="236881"/>
                  </a:lnTo>
                  <a:lnTo>
                    <a:pt x="55638" y="237321"/>
                  </a:lnTo>
                  <a:lnTo>
                    <a:pt x="58339" y="238200"/>
                  </a:lnTo>
                  <a:lnTo>
                    <a:pt x="59420" y="238639"/>
                  </a:lnTo>
                  <a:lnTo>
                    <a:pt x="60500" y="238639"/>
                  </a:lnTo>
                  <a:lnTo>
                    <a:pt x="62391" y="239518"/>
                  </a:lnTo>
                  <a:lnTo>
                    <a:pt x="64281" y="239518"/>
                  </a:lnTo>
                  <a:lnTo>
                    <a:pt x="68603" y="240837"/>
                  </a:lnTo>
                  <a:lnTo>
                    <a:pt x="73464" y="241716"/>
                  </a:lnTo>
                  <a:lnTo>
                    <a:pt x="78056" y="243034"/>
                  </a:lnTo>
                  <a:lnTo>
                    <a:pt x="81837" y="243913"/>
                  </a:lnTo>
                  <a:lnTo>
                    <a:pt x="83458" y="244352"/>
                  </a:lnTo>
                  <a:lnTo>
                    <a:pt x="84808" y="244352"/>
                  </a:lnTo>
                  <a:lnTo>
                    <a:pt x="85618" y="244352"/>
                  </a:lnTo>
                  <a:lnTo>
                    <a:pt x="85889" y="244352"/>
                  </a:lnTo>
                  <a:lnTo>
                    <a:pt x="86699" y="241716"/>
                  </a:lnTo>
                  <a:lnTo>
                    <a:pt x="87509" y="238639"/>
                  </a:lnTo>
                  <a:lnTo>
                    <a:pt x="88319" y="231607"/>
                  </a:lnTo>
                  <a:lnTo>
                    <a:pt x="89129" y="223697"/>
                  </a:lnTo>
                  <a:lnTo>
                    <a:pt x="89400" y="220620"/>
                  </a:lnTo>
                  <a:lnTo>
                    <a:pt x="89670" y="217983"/>
                  </a:lnTo>
                  <a:lnTo>
                    <a:pt x="90480" y="210952"/>
                  </a:lnTo>
                  <a:lnTo>
                    <a:pt x="91560" y="203480"/>
                  </a:lnTo>
                  <a:lnTo>
                    <a:pt x="92640" y="195130"/>
                  </a:lnTo>
                  <a:lnTo>
                    <a:pt x="93991" y="186341"/>
                  </a:lnTo>
                  <a:lnTo>
                    <a:pt x="96422" y="167003"/>
                  </a:lnTo>
                  <a:lnTo>
                    <a:pt x="98852" y="146787"/>
                  </a:lnTo>
                  <a:lnTo>
                    <a:pt x="100743" y="125692"/>
                  </a:lnTo>
                  <a:lnTo>
                    <a:pt x="101553" y="115144"/>
                  </a:lnTo>
                  <a:lnTo>
                    <a:pt x="101824" y="104597"/>
                  </a:lnTo>
                  <a:lnTo>
                    <a:pt x="101824" y="94489"/>
                  </a:lnTo>
                  <a:lnTo>
                    <a:pt x="101553" y="84820"/>
                  </a:lnTo>
                  <a:lnTo>
                    <a:pt x="100743" y="75151"/>
                  </a:lnTo>
                  <a:lnTo>
                    <a:pt x="99663" y="65922"/>
                  </a:lnTo>
                  <a:lnTo>
                    <a:pt x="97772" y="57572"/>
                  </a:lnTo>
                  <a:lnTo>
                    <a:pt x="95341" y="49222"/>
                  </a:lnTo>
                  <a:lnTo>
                    <a:pt x="92101" y="40872"/>
                  </a:lnTo>
                  <a:lnTo>
                    <a:pt x="88589" y="32961"/>
                  </a:lnTo>
                  <a:lnTo>
                    <a:pt x="81027" y="16700"/>
                  </a:lnTo>
                  <a:lnTo>
                    <a:pt x="77246" y="83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319534" y="3085253"/>
              <a:ext cx="52044" cy="70758"/>
            </a:xfrm>
            <a:custGeom>
              <a:avLst/>
              <a:gdLst/>
              <a:ahLst/>
              <a:cxnLst/>
              <a:rect l="0" t="0" r="0" b="0"/>
              <a:pathLst>
                <a:path w="52044" h="70758">
                  <a:moveTo>
                    <a:pt x="1026" y="31204"/>
                  </a:moveTo>
                  <a:lnTo>
                    <a:pt x="1215" y="29709"/>
                  </a:lnTo>
                  <a:lnTo>
                    <a:pt x="1729" y="28391"/>
                  </a:lnTo>
                  <a:lnTo>
                    <a:pt x="3376" y="26413"/>
                  </a:lnTo>
                  <a:lnTo>
                    <a:pt x="5618" y="24919"/>
                  </a:lnTo>
                  <a:lnTo>
                    <a:pt x="8264" y="23908"/>
                  </a:lnTo>
                  <a:lnTo>
                    <a:pt x="10803" y="23425"/>
                  </a:lnTo>
                  <a:lnTo>
                    <a:pt x="13072" y="23249"/>
                  </a:lnTo>
                  <a:lnTo>
                    <a:pt x="14801" y="23073"/>
                  </a:lnTo>
                  <a:lnTo>
                    <a:pt x="15611" y="23073"/>
                  </a:lnTo>
                  <a:lnTo>
                    <a:pt x="21525" y="21755"/>
                  </a:lnTo>
                  <a:lnTo>
                    <a:pt x="21849" y="21755"/>
                  </a:lnTo>
                  <a:lnTo>
                    <a:pt x="22444" y="21403"/>
                  </a:lnTo>
                  <a:lnTo>
                    <a:pt x="24388" y="20919"/>
                  </a:lnTo>
                  <a:lnTo>
                    <a:pt x="26224" y="20085"/>
                  </a:lnTo>
                  <a:lnTo>
                    <a:pt x="26845" y="19733"/>
                  </a:lnTo>
                  <a:lnTo>
                    <a:pt x="27143" y="19601"/>
                  </a:lnTo>
                  <a:lnTo>
                    <a:pt x="26629" y="16436"/>
                  </a:lnTo>
                  <a:lnTo>
                    <a:pt x="26116" y="13755"/>
                  </a:lnTo>
                  <a:lnTo>
                    <a:pt x="25522" y="9449"/>
                  </a:lnTo>
                  <a:lnTo>
                    <a:pt x="25603" y="7119"/>
                  </a:lnTo>
                  <a:lnTo>
                    <a:pt x="26224" y="4483"/>
                  </a:lnTo>
                  <a:lnTo>
                    <a:pt x="27035" y="1977"/>
                  </a:lnTo>
                  <a:lnTo>
                    <a:pt x="27953" y="0"/>
                  </a:lnTo>
                  <a:lnTo>
                    <a:pt x="29195" y="0"/>
                  </a:lnTo>
                  <a:lnTo>
                    <a:pt x="30412" y="1627"/>
                  </a:lnTo>
                  <a:lnTo>
                    <a:pt x="31843" y="4131"/>
                  </a:lnTo>
                  <a:lnTo>
                    <a:pt x="33382" y="6944"/>
                  </a:lnTo>
                  <a:lnTo>
                    <a:pt x="35624" y="4131"/>
                  </a:lnTo>
                  <a:lnTo>
                    <a:pt x="38081" y="2636"/>
                  </a:lnTo>
                  <a:lnTo>
                    <a:pt x="40728" y="2461"/>
                  </a:lnTo>
                  <a:lnTo>
                    <a:pt x="43374" y="3165"/>
                  </a:lnTo>
                  <a:lnTo>
                    <a:pt x="46021" y="4790"/>
                  </a:lnTo>
                  <a:lnTo>
                    <a:pt x="48371" y="6944"/>
                  </a:lnTo>
                  <a:lnTo>
                    <a:pt x="50315" y="9801"/>
                  </a:lnTo>
                  <a:lnTo>
                    <a:pt x="51854" y="12921"/>
                  </a:lnTo>
                  <a:lnTo>
                    <a:pt x="52043" y="14459"/>
                  </a:lnTo>
                  <a:lnTo>
                    <a:pt x="51746" y="16613"/>
                  </a:lnTo>
                  <a:lnTo>
                    <a:pt x="51125" y="19426"/>
                  </a:lnTo>
                  <a:lnTo>
                    <a:pt x="50207" y="22721"/>
                  </a:lnTo>
                  <a:lnTo>
                    <a:pt x="48992" y="26413"/>
                  </a:lnTo>
                  <a:lnTo>
                    <a:pt x="47453" y="30368"/>
                  </a:lnTo>
                  <a:lnTo>
                    <a:pt x="44185" y="38850"/>
                  </a:lnTo>
                  <a:lnTo>
                    <a:pt x="40512" y="47333"/>
                  </a:lnTo>
                  <a:lnTo>
                    <a:pt x="36947" y="54628"/>
                  </a:lnTo>
                  <a:lnTo>
                    <a:pt x="35327" y="57793"/>
                  </a:lnTo>
                  <a:lnTo>
                    <a:pt x="33895" y="60297"/>
                  </a:lnTo>
                  <a:lnTo>
                    <a:pt x="32760" y="62099"/>
                  </a:lnTo>
                  <a:lnTo>
                    <a:pt x="31734" y="63110"/>
                  </a:lnTo>
                  <a:lnTo>
                    <a:pt x="30302" y="64253"/>
                  </a:lnTo>
                  <a:lnTo>
                    <a:pt x="28466" y="65747"/>
                  </a:lnTo>
                  <a:lnTo>
                    <a:pt x="24604" y="68428"/>
                  </a:lnTo>
                  <a:lnTo>
                    <a:pt x="22659" y="69571"/>
                  </a:lnTo>
                  <a:lnTo>
                    <a:pt x="20823" y="70230"/>
                  </a:lnTo>
                  <a:lnTo>
                    <a:pt x="19176" y="70757"/>
                  </a:lnTo>
                  <a:lnTo>
                    <a:pt x="17961" y="70405"/>
                  </a:lnTo>
                  <a:lnTo>
                    <a:pt x="17150" y="69438"/>
                  </a:lnTo>
                  <a:lnTo>
                    <a:pt x="16827" y="68076"/>
                  </a:lnTo>
                  <a:lnTo>
                    <a:pt x="17042" y="66450"/>
                  </a:lnTo>
                  <a:lnTo>
                    <a:pt x="17556" y="64780"/>
                  </a:lnTo>
                  <a:lnTo>
                    <a:pt x="18068" y="64121"/>
                  </a:lnTo>
                  <a:lnTo>
                    <a:pt x="18987" y="62934"/>
                  </a:lnTo>
                  <a:lnTo>
                    <a:pt x="21525" y="60429"/>
                  </a:lnTo>
                  <a:lnTo>
                    <a:pt x="22849" y="59286"/>
                  </a:lnTo>
                  <a:lnTo>
                    <a:pt x="23875" y="58275"/>
                  </a:lnTo>
                  <a:lnTo>
                    <a:pt x="24604" y="57793"/>
                  </a:lnTo>
                  <a:lnTo>
                    <a:pt x="24901" y="57441"/>
                  </a:lnTo>
                  <a:lnTo>
                    <a:pt x="24199" y="57793"/>
                  </a:lnTo>
                  <a:lnTo>
                    <a:pt x="23173" y="58452"/>
                  </a:lnTo>
                  <a:lnTo>
                    <a:pt x="20310" y="60297"/>
                  </a:lnTo>
                  <a:lnTo>
                    <a:pt x="17447" y="61923"/>
                  </a:lnTo>
                  <a:lnTo>
                    <a:pt x="16421" y="62626"/>
                  </a:lnTo>
                  <a:lnTo>
                    <a:pt x="15908" y="62934"/>
                  </a:lnTo>
                  <a:lnTo>
                    <a:pt x="13775" y="63769"/>
                  </a:lnTo>
                  <a:lnTo>
                    <a:pt x="12046" y="64253"/>
                  </a:lnTo>
                  <a:lnTo>
                    <a:pt x="8967" y="65263"/>
                  </a:lnTo>
                  <a:lnTo>
                    <a:pt x="8453" y="65263"/>
                  </a:lnTo>
                  <a:lnTo>
                    <a:pt x="7751" y="64912"/>
                  </a:lnTo>
                  <a:lnTo>
                    <a:pt x="7130" y="64428"/>
                  </a:lnTo>
                  <a:lnTo>
                    <a:pt x="6833" y="63769"/>
                  </a:lnTo>
                  <a:lnTo>
                    <a:pt x="6833" y="60956"/>
                  </a:lnTo>
                  <a:lnTo>
                    <a:pt x="7643" y="58452"/>
                  </a:lnTo>
                  <a:lnTo>
                    <a:pt x="9182" y="56298"/>
                  </a:lnTo>
                  <a:lnTo>
                    <a:pt x="10911" y="54320"/>
                  </a:lnTo>
                  <a:lnTo>
                    <a:pt x="11938" y="53485"/>
                  </a:lnTo>
                  <a:lnTo>
                    <a:pt x="13558" y="52650"/>
                  </a:lnTo>
                  <a:lnTo>
                    <a:pt x="17745" y="50145"/>
                  </a:lnTo>
                  <a:lnTo>
                    <a:pt x="19797" y="49003"/>
                  </a:lnTo>
                  <a:lnTo>
                    <a:pt x="21525" y="48167"/>
                  </a:lnTo>
                  <a:lnTo>
                    <a:pt x="22768" y="47508"/>
                  </a:lnTo>
                  <a:lnTo>
                    <a:pt x="23280" y="47156"/>
                  </a:lnTo>
                  <a:lnTo>
                    <a:pt x="22849" y="47333"/>
                  </a:lnTo>
                  <a:lnTo>
                    <a:pt x="21633" y="47815"/>
                  </a:lnTo>
                  <a:lnTo>
                    <a:pt x="19797" y="48475"/>
                  </a:lnTo>
                  <a:lnTo>
                    <a:pt x="17745" y="49134"/>
                  </a:lnTo>
                  <a:lnTo>
                    <a:pt x="13477" y="50628"/>
                  </a:lnTo>
                  <a:lnTo>
                    <a:pt x="11722" y="50980"/>
                  </a:lnTo>
                  <a:lnTo>
                    <a:pt x="10615" y="51156"/>
                  </a:lnTo>
                  <a:lnTo>
                    <a:pt x="6833" y="50804"/>
                  </a:lnTo>
                  <a:lnTo>
                    <a:pt x="5104" y="50628"/>
                  </a:lnTo>
                  <a:lnTo>
                    <a:pt x="3673" y="50496"/>
                  </a:lnTo>
                  <a:lnTo>
                    <a:pt x="2755" y="50145"/>
                  </a:lnTo>
                  <a:lnTo>
                    <a:pt x="1837" y="49310"/>
                  </a:lnTo>
                  <a:lnTo>
                    <a:pt x="297" y="46674"/>
                  </a:lnTo>
                  <a:lnTo>
                    <a:pt x="0" y="45004"/>
                  </a:lnTo>
                  <a:lnTo>
                    <a:pt x="190" y="43684"/>
                  </a:lnTo>
                  <a:lnTo>
                    <a:pt x="1026" y="42498"/>
                  </a:lnTo>
                  <a:lnTo>
                    <a:pt x="2134" y="41532"/>
                  </a:lnTo>
                  <a:lnTo>
                    <a:pt x="3673" y="40521"/>
                  </a:lnTo>
                  <a:lnTo>
                    <a:pt x="5402" y="39861"/>
                  </a:lnTo>
                  <a:lnTo>
                    <a:pt x="9182" y="38674"/>
                  </a:lnTo>
                  <a:lnTo>
                    <a:pt x="11236" y="38543"/>
                  </a:lnTo>
                  <a:lnTo>
                    <a:pt x="13477" y="38191"/>
                  </a:lnTo>
                  <a:lnTo>
                    <a:pt x="17961" y="37048"/>
                  </a:lnTo>
                  <a:lnTo>
                    <a:pt x="20013" y="36521"/>
                  </a:lnTo>
                  <a:lnTo>
                    <a:pt x="21633" y="35862"/>
                  </a:lnTo>
                  <a:lnTo>
                    <a:pt x="22849" y="35554"/>
                  </a:lnTo>
                  <a:lnTo>
                    <a:pt x="23470" y="35378"/>
                  </a:lnTo>
                  <a:lnTo>
                    <a:pt x="18879" y="35686"/>
                  </a:lnTo>
                  <a:lnTo>
                    <a:pt x="14801" y="36037"/>
                  </a:lnTo>
                  <a:lnTo>
                    <a:pt x="11533" y="36214"/>
                  </a:lnTo>
                  <a:lnTo>
                    <a:pt x="9182" y="36214"/>
                  </a:lnTo>
                  <a:lnTo>
                    <a:pt x="5807" y="35686"/>
                  </a:lnTo>
                  <a:lnTo>
                    <a:pt x="3160" y="34851"/>
                  </a:lnTo>
                  <a:lnTo>
                    <a:pt x="2242" y="34367"/>
                  </a:lnTo>
                  <a:lnTo>
                    <a:pt x="1513" y="33533"/>
                  </a:lnTo>
                  <a:lnTo>
                    <a:pt x="1026" y="32522"/>
                  </a:lnTo>
                  <a:close/>
                </a:path>
              </a:pathLst>
            </a:custGeom>
            <a:solidFill>
              <a:srgbClr val="C4A087"/>
            </a:solidFill>
            <a:ln w="0" cap="flat" cmpd="sng" algn="ctr">
              <a:solidFill>
                <a:srgbClr val="C4A08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319562" y="3085297"/>
              <a:ext cx="52130" cy="70757"/>
            </a:xfrm>
            <a:custGeom>
              <a:avLst/>
              <a:gdLst/>
              <a:ahLst/>
              <a:cxnLst/>
              <a:rect l="0" t="0" r="0" b="0"/>
              <a:pathLst>
                <a:path w="52130" h="70757">
                  <a:moveTo>
                    <a:pt x="1080" y="31203"/>
                  </a:moveTo>
                  <a:lnTo>
                    <a:pt x="1080" y="29445"/>
                  </a:lnTo>
                  <a:lnTo>
                    <a:pt x="1620" y="28127"/>
                  </a:lnTo>
                  <a:lnTo>
                    <a:pt x="3241" y="26369"/>
                  </a:lnTo>
                  <a:lnTo>
                    <a:pt x="5672" y="24611"/>
                  </a:lnTo>
                  <a:lnTo>
                    <a:pt x="8103" y="23732"/>
                  </a:lnTo>
                  <a:lnTo>
                    <a:pt x="10804" y="23293"/>
                  </a:lnTo>
                  <a:lnTo>
                    <a:pt x="12965" y="23293"/>
                  </a:lnTo>
                  <a:lnTo>
                    <a:pt x="14855" y="22853"/>
                  </a:lnTo>
                  <a:lnTo>
                    <a:pt x="15666" y="22853"/>
                  </a:lnTo>
                  <a:lnTo>
                    <a:pt x="21338" y="21534"/>
                  </a:lnTo>
                  <a:lnTo>
                    <a:pt x="21878" y="21534"/>
                  </a:lnTo>
                  <a:lnTo>
                    <a:pt x="22418" y="21095"/>
                  </a:lnTo>
                  <a:lnTo>
                    <a:pt x="24309" y="20656"/>
                  </a:lnTo>
                  <a:lnTo>
                    <a:pt x="26199" y="19777"/>
                  </a:lnTo>
                  <a:lnTo>
                    <a:pt x="26740" y="19777"/>
                  </a:lnTo>
                  <a:lnTo>
                    <a:pt x="27010" y="19337"/>
                  </a:lnTo>
                  <a:lnTo>
                    <a:pt x="26470" y="16261"/>
                  </a:lnTo>
                  <a:lnTo>
                    <a:pt x="25929" y="13624"/>
                  </a:lnTo>
                  <a:lnTo>
                    <a:pt x="25389" y="9229"/>
                  </a:lnTo>
                  <a:lnTo>
                    <a:pt x="25659" y="7032"/>
                  </a:lnTo>
                  <a:lnTo>
                    <a:pt x="26199" y="4395"/>
                  </a:lnTo>
                  <a:lnTo>
                    <a:pt x="27010" y="1758"/>
                  </a:lnTo>
                  <a:lnTo>
                    <a:pt x="27820" y="0"/>
                  </a:lnTo>
                  <a:lnTo>
                    <a:pt x="29171" y="0"/>
                  </a:lnTo>
                  <a:lnTo>
                    <a:pt x="30251" y="1318"/>
                  </a:lnTo>
                  <a:lnTo>
                    <a:pt x="31872" y="3955"/>
                  </a:lnTo>
                  <a:lnTo>
                    <a:pt x="33222" y="6592"/>
                  </a:lnTo>
                  <a:lnTo>
                    <a:pt x="35653" y="3955"/>
                  </a:lnTo>
                  <a:lnTo>
                    <a:pt x="38084" y="2637"/>
                  </a:lnTo>
                  <a:lnTo>
                    <a:pt x="40785" y="2197"/>
                  </a:lnTo>
                  <a:lnTo>
                    <a:pt x="43215" y="3076"/>
                  </a:lnTo>
                  <a:lnTo>
                    <a:pt x="45916" y="4834"/>
                  </a:lnTo>
                  <a:lnTo>
                    <a:pt x="48347" y="6592"/>
                  </a:lnTo>
                  <a:lnTo>
                    <a:pt x="50238" y="9669"/>
                  </a:lnTo>
                  <a:lnTo>
                    <a:pt x="51859" y="12745"/>
                  </a:lnTo>
                  <a:lnTo>
                    <a:pt x="52129" y="14503"/>
                  </a:lnTo>
                  <a:lnTo>
                    <a:pt x="51589" y="16700"/>
                  </a:lnTo>
                  <a:lnTo>
                    <a:pt x="51048" y="19337"/>
                  </a:lnTo>
                  <a:lnTo>
                    <a:pt x="50238" y="22414"/>
                  </a:lnTo>
                  <a:lnTo>
                    <a:pt x="48888" y="26369"/>
                  </a:lnTo>
                  <a:lnTo>
                    <a:pt x="47267" y="30324"/>
                  </a:lnTo>
                  <a:lnTo>
                    <a:pt x="44026" y="38674"/>
                  </a:lnTo>
                  <a:lnTo>
                    <a:pt x="40515" y="47024"/>
                  </a:lnTo>
                  <a:lnTo>
                    <a:pt x="37003" y="54496"/>
                  </a:lnTo>
                  <a:lnTo>
                    <a:pt x="35383" y="57572"/>
                  </a:lnTo>
                  <a:lnTo>
                    <a:pt x="33762" y="60209"/>
                  </a:lnTo>
                  <a:lnTo>
                    <a:pt x="32682" y="61967"/>
                  </a:lnTo>
                  <a:lnTo>
                    <a:pt x="31601" y="62846"/>
                  </a:lnTo>
                  <a:lnTo>
                    <a:pt x="30251" y="64164"/>
                  </a:lnTo>
                  <a:lnTo>
                    <a:pt x="28360" y="65483"/>
                  </a:lnTo>
                  <a:lnTo>
                    <a:pt x="24579" y="68120"/>
                  </a:lnTo>
                  <a:lnTo>
                    <a:pt x="22688" y="69438"/>
                  </a:lnTo>
                  <a:lnTo>
                    <a:pt x="20797" y="70317"/>
                  </a:lnTo>
                  <a:lnTo>
                    <a:pt x="19177" y="70756"/>
                  </a:lnTo>
                  <a:lnTo>
                    <a:pt x="17826" y="70317"/>
                  </a:lnTo>
                  <a:lnTo>
                    <a:pt x="17016" y="69438"/>
                  </a:lnTo>
                  <a:lnTo>
                    <a:pt x="16746" y="68120"/>
                  </a:lnTo>
                  <a:lnTo>
                    <a:pt x="17016" y="66362"/>
                  </a:lnTo>
                  <a:lnTo>
                    <a:pt x="17556" y="64604"/>
                  </a:lnTo>
                  <a:lnTo>
                    <a:pt x="18096" y="64164"/>
                  </a:lnTo>
                  <a:lnTo>
                    <a:pt x="18907" y="62846"/>
                  </a:lnTo>
                  <a:lnTo>
                    <a:pt x="21338" y="60209"/>
                  </a:lnTo>
                  <a:lnTo>
                    <a:pt x="22688" y="59330"/>
                  </a:lnTo>
                  <a:lnTo>
                    <a:pt x="23769" y="58012"/>
                  </a:lnTo>
                  <a:lnTo>
                    <a:pt x="24579" y="57572"/>
                  </a:lnTo>
                  <a:lnTo>
                    <a:pt x="24849" y="57133"/>
                  </a:lnTo>
                  <a:lnTo>
                    <a:pt x="24039" y="57572"/>
                  </a:lnTo>
                  <a:lnTo>
                    <a:pt x="23228" y="58451"/>
                  </a:lnTo>
                  <a:lnTo>
                    <a:pt x="20257" y="60209"/>
                  </a:lnTo>
                  <a:lnTo>
                    <a:pt x="17286" y="61967"/>
                  </a:lnTo>
                  <a:lnTo>
                    <a:pt x="16476" y="62406"/>
                  </a:lnTo>
                  <a:lnTo>
                    <a:pt x="15936" y="62846"/>
                  </a:lnTo>
                  <a:lnTo>
                    <a:pt x="13775" y="63725"/>
                  </a:lnTo>
                  <a:lnTo>
                    <a:pt x="11884" y="64164"/>
                  </a:lnTo>
                  <a:lnTo>
                    <a:pt x="8913" y="65043"/>
                  </a:lnTo>
                  <a:lnTo>
                    <a:pt x="8373" y="65043"/>
                  </a:lnTo>
                  <a:lnTo>
                    <a:pt x="7833" y="64604"/>
                  </a:lnTo>
                  <a:lnTo>
                    <a:pt x="7022" y="64164"/>
                  </a:lnTo>
                  <a:lnTo>
                    <a:pt x="6752" y="63725"/>
                  </a:lnTo>
                  <a:lnTo>
                    <a:pt x="6752" y="60648"/>
                  </a:lnTo>
                  <a:lnTo>
                    <a:pt x="7563" y="58451"/>
                  </a:lnTo>
                  <a:lnTo>
                    <a:pt x="9183" y="56253"/>
                  </a:lnTo>
                  <a:lnTo>
                    <a:pt x="10804" y="54056"/>
                  </a:lnTo>
                  <a:lnTo>
                    <a:pt x="11884" y="53177"/>
                  </a:lnTo>
                  <a:lnTo>
                    <a:pt x="13505" y="52738"/>
                  </a:lnTo>
                  <a:lnTo>
                    <a:pt x="17826" y="50101"/>
                  </a:lnTo>
                  <a:lnTo>
                    <a:pt x="19717" y="48782"/>
                  </a:lnTo>
                  <a:lnTo>
                    <a:pt x="21338" y="47903"/>
                  </a:lnTo>
                  <a:lnTo>
                    <a:pt x="22688" y="47464"/>
                  </a:lnTo>
                  <a:lnTo>
                    <a:pt x="23228" y="47024"/>
                  </a:lnTo>
                  <a:lnTo>
                    <a:pt x="22688" y="47024"/>
                  </a:lnTo>
                  <a:lnTo>
                    <a:pt x="21608" y="47903"/>
                  </a:lnTo>
                  <a:lnTo>
                    <a:pt x="19717" y="48343"/>
                  </a:lnTo>
                  <a:lnTo>
                    <a:pt x="17826" y="48782"/>
                  </a:lnTo>
                  <a:lnTo>
                    <a:pt x="13505" y="50540"/>
                  </a:lnTo>
                  <a:lnTo>
                    <a:pt x="11614" y="50980"/>
                  </a:lnTo>
                  <a:lnTo>
                    <a:pt x="10534" y="50980"/>
                  </a:lnTo>
                  <a:lnTo>
                    <a:pt x="6752" y="50540"/>
                  </a:lnTo>
                  <a:lnTo>
                    <a:pt x="5132" y="50540"/>
                  </a:lnTo>
                  <a:lnTo>
                    <a:pt x="3511" y="50540"/>
                  </a:lnTo>
                  <a:lnTo>
                    <a:pt x="2701" y="50101"/>
                  </a:lnTo>
                  <a:lnTo>
                    <a:pt x="1891" y="49222"/>
                  </a:lnTo>
                  <a:lnTo>
                    <a:pt x="270" y="46585"/>
                  </a:lnTo>
                  <a:lnTo>
                    <a:pt x="0" y="44827"/>
                  </a:lnTo>
                  <a:lnTo>
                    <a:pt x="270" y="43509"/>
                  </a:lnTo>
                  <a:lnTo>
                    <a:pt x="1080" y="42190"/>
                  </a:lnTo>
                  <a:lnTo>
                    <a:pt x="2161" y="41311"/>
                  </a:lnTo>
                  <a:lnTo>
                    <a:pt x="3511" y="40432"/>
                  </a:lnTo>
                  <a:lnTo>
                    <a:pt x="5402" y="39553"/>
                  </a:lnTo>
                  <a:lnTo>
                    <a:pt x="9183" y="38674"/>
                  </a:lnTo>
                  <a:lnTo>
                    <a:pt x="11074" y="38235"/>
                  </a:lnTo>
                  <a:lnTo>
                    <a:pt x="13505" y="38235"/>
                  </a:lnTo>
                  <a:lnTo>
                    <a:pt x="17826" y="36916"/>
                  </a:lnTo>
                  <a:lnTo>
                    <a:pt x="19987" y="36477"/>
                  </a:lnTo>
                  <a:lnTo>
                    <a:pt x="21608" y="35598"/>
                  </a:lnTo>
                  <a:lnTo>
                    <a:pt x="22688" y="35598"/>
                  </a:lnTo>
                  <a:lnTo>
                    <a:pt x="23498" y="35158"/>
                  </a:lnTo>
                  <a:lnTo>
                    <a:pt x="18907" y="35598"/>
                  </a:lnTo>
                  <a:lnTo>
                    <a:pt x="14855" y="36037"/>
                  </a:lnTo>
                  <a:lnTo>
                    <a:pt x="11614" y="36037"/>
                  </a:lnTo>
                  <a:lnTo>
                    <a:pt x="9183" y="36037"/>
                  </a:lnTo>
                  <a:lnTo>
                    <a:pt x="5672" y="35598"/>
                  </a:lnTo>
                  <a:lnTo>
                    <a:pt x="2971" y="34719"/>
                  </a:lnTo>
                  <a:lnTo>
                    <a:pt x="2161" y="34279"/>
                  </a:lnTo>
                  <a:lnTo>
                    <a:pt x="1350" y="33401"/>
                  </a:lnTo>
                  <a:lnTo>
                    <a:pt x="1080" y="3252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307595" y="2861512"/>
              <a:ext cx="100124" cy="259956"/>
            </a:xfrm>
            <a:custGeom>
              <a:avLst/>
              <a:gdLst/>
              <a:ahLst/>
              <a:cxnLst/>
              <a:rect l="0" t="0" r="0" b="0"/>
              <a:pathLst>
                <a:path w="100124" h="259956">
                  <a:moveTo>
                    <a:pt x="23471" y="233014"/>
                  </a:moveTo>
                  <a:lnTo>
                    <a:pt x="23255" y="227565"/>
                  </a:lnTo>
                  <a:lnTo>
                    <a:pt x="23065" y="222071"/>
                  </a:lnTo>
                  <a:lnTo>
                    <a:pt x="22445" y="216401"/>
                  </a:lnTo>
                  <a:lnTo>
                    <a:pt x="20716" y="209591"/>
                  </a:lnTo>
                  <a:lnTo>
                    <a:pt x="18663" y="202119"/>
                  </a:lnTo>
                  <a:lnTo>
                    <a:pt x="16718" y="194164"/>
                  </a:lnTo>
                  <a:lnTo>
                    <a:pt x="14585" y="185683"/>
                  </a:lnTo>
                  <a:lnTo>
                    <a:pt x="10507" y="167400"/>
                  </a:lnTo>
                  <a:lnTo>
                    <a:pt x="6616" y="147974"/>
                  </a:lnTo>
                  <a:lnTo>
                    <a:pt x="3349" y="127715"/>
                  </a:lnTo>
                  <a:lnTo>
                    <a:pt x="1108" y="107278"/>
                  </a:lnTo>
                  <a:lnTo>
                    <a:pt x="405" y="96995"/>
                  </a:lnTo>
                  <a:lnTo>
                    <a:pt x="0" y="86843"/>
                  </a:lnTo>
                  <a:lnTo>
                    <a:pt x="81" y="76735"/>
                  </a:lnTo>
                  <a:lnTo>
                    <a:pt x="594" y="66934"/>
                  </a:lnTo>
                  <a:lnTo>
                    <a:pt x="1108" y="59463"/>
                  </a:lnTo>
                  <a:lnTo>
                    <a:pt x="1918" y="52475"/>
                  </a:lnTo>
                  <a:lnTo>
                    <a:pt x="3160" y="46015"/>
                  </a:lnTo>
                  <a:lnTo>
                    <a:pt x="4996" y="40038"/>
                  </a:lnTo>
                  <a:lnTo>
                    <a:pt x="6942" y="36214"/>
                  </a:lnTo>
                  <a:lnTo>
                    <a:pt x="9291" y="32522"/>
                  </a:lnTo>
                  <a:lnTo>
                    <a:pt x="11722" y="28567"/>
                  </a:lnTo>
                  <a:lnTo>
                    <a:pt x="13964" y="24084"/>
                  </a:lnTo>
                  <a:lnTo>
                    <a:pt x="15611" y="18767"/>
                  </a:lnTo>
                  <a:lnTo>
                    <a:pt x="16718" y="13449"/>
                  </a:lnTo>
                  <a:lnTo>
                    <a:pt x="17555" y="8614"/>
                  </a:lnTo>
                  <a:lnTo>
                    <a:pt x="18257" y="4483"/>
                  </a:lnTo>
                  <a:lnTo>
                    <a:pt x="18772" y="2813"/>
                  </a:lnTo>
                  <a:lnTo>
                    <a:pt x="19285" y="1627"/>
                  </a:lnTo>
                  <a:lnTo>
                    <a:pt x="20095" y="660"/>
                  </a:lnTo>
                  <a:lnTo>
                    <a:pt x="21013" y="132"/>
                  </a:lnTo>
                  <a:lnTo>
                    <a:pt x="22255" y="0"/>
                  </a:lnTo>
                  <a:lnTo>
                    <a:pt x="23768" y="484"/>
                  </a:lnTo>
                  <a:lnTo>
                    <a:pt x="25496" y="1495"/>
                  </a:lnTo>
                  <a:lnTo>
                    <a:pt x="27657" y="3120"/>
                  </a:lnTo>
                  <a:lnTo>
                    <a:pt x="29683" y="4615"/>
                  </a:lnTo>
                  <a:lnTo>
                    <a:pt x="31628" y="5978"/>
                  </a:lnTo>
                  <a:lnTo>
                    <a:pt x="35112" y="7780"/>
                  </a:lnTo>
                  <a:lnTo>
                    <a:pt x="41540" y="11295"/>
                  </a:lnTo>
                  <a:lnTo>
                    <a:pt x="45213" y="13449"/>
                  </a:lnTo>
                  <a:lnTo>
                    <a:pt x="47157" y="14943"/>
                  </a:lnTo>
                  <a:lnTo>
                    <a:pt x="49183" y="16920"/>
                  </a:lnTo>
                  <a:lnTo>
                    <a:pt x="51533" y="19074"/>
                  </a:lnTo>
                  <a:lnTo>
                    <a:pt x="54099" y="21755"/>
                  </a:lnTo>
                  <a:lnTo>
                    <a:pt x="56962" y="25051"/>
                  </a:lnTo>
                  <a:lnTo>
                    <a:pt x="60122" y="28743"/>
                  </a:lnTo>
                  <a:lnTo>
                    <a:pt x="61634" y="30720"/>
                  </a:lnTo>
                  <a:lnTo>
                    <a:pt x="63580" y="32874"/>
                  </a:lnTo>
                  <a:lnTo>
                    <a:pt x="65524" y="35510"/>
                  </a:lnTo>
                  <a:lnTo>
                    <a:pt x="67766" y="38543"/>
                  </a:lnTo>
                  <a:lnTo>
                    <a:pt x="72060" y="45487"/>
                  </a:lnTo>
                  <a:lnTo>
                    <a:pt x="74004" y="49487"/>
                  </a:lnTo>
                  <a:lnTo>
                    <a:pt x="75842" y="53793"/>
                  </a:lnTo>
                  <a:lnTo>
                    <a:pt x="77678" y="60957"/>
                  </a:lnTo>
                  <a:lnTo>
                    <a:pt x="79515" y="68736"/>
                  </a:lnTo>
                  <a:lnTo>
                    <a:pt x="83080" y="86183"/>
                  </a:lnTo>
                  <a:lnTo>
                    <a:pt x="86645" y="104817"/>
                  </a:lnTo>
                  <a:lnTo>
                    <a:pt x="89913" y="123232"/>
                  </a:lnTo>
                  <a:lnTo>
                    <a:pt x="91561" y="132022"/>
                  </a:lnTo>
                  <a:lnTo>
                    <a:pt x="93100" y="140327"/>
                  </a:lnTo>
                  <a:lnTo>
                    <a:pt x="94505" y="148150"/>
                  </a:lnTo>
                  <a:lnTo>
                    <a:pt x="95854" y="155313"/>
                  </a:lnTo>
                  <a:lnTo>
                    <a:pt x="97070" y="161423"/>
                  </a:lnTo>
                  <a:lnTo>
                    <a:pt x="98177" y="166609"/>
                  </a:lnTo>
                  <a:lnTo>
                    <a:pt x="99205" y="170388"/>
                  </a:lnTo>
                  <a:lnTo>
                    <a:pt x="100123" y="172894"/>
                  </a:lnTo>
                  <a:lnTo>
                    <a:pt x="98691" y="179046"/>
                  </a:lnTo>
                  <a:lnTo>
                    <a:pt x="97772" y="184188"/>
                  </a:lnTo>
                  <a:lnTo>
                    <a:pt x="97070" y="188362"/>
                  </a:lnTo>
                  <a:lnTo>
                    <a:pt x="96665" y="192011"/>
                  </a:lnTo>
                  <a:lnTo>
                    <a:pt x="95854" y="197636"/>
                  </a:lnTo>
                  <a:lnTo>
                    <a:pt x="95341" y="200142"/>
                  </a:lnTo>
                  <a:lnTo>
                    <a:pt x="94505" y="202646"/>
                  </a:lnTo>
                  <a:lnTo>
                    <a:pt x="91750" y="209458"/>
                  </a:lnTo>
                  <a:lnTo>
                    <a:pt x="88914" y="217237"/>
                  </a:lnTo>
                  <a:lnTo>
                    <a:pt x="85645" y="225543"/>
                  </a:lnTo>
                  <a:lnTo>
                    <a:pt x="82053" y="234201"/>
                  </a:lnTo>
                  <a:lnTo>
                    <a:pt x="78083" y="242331"/>
                  </a:lnTo>
                  <a:lnTo>
                    <a:pt x="73680" y="249627"/>
                  </a:lnTo>
                  <a:lnTo>
                    <a:pt x="71331" y="252791"/>
                  </a:lnTo>
                  <a:lnTo>
                    <a:pt x="68900" y="255604"/>
                  </a:lnTo>
                  <a:lnTo>
                    <a:pt x="66335" y="257933"/>
                  </a:lnTo>
                  <a:lnTo>
                    <a:pt x="63687" y="259955"/>
                  </a:lnTo>
                  <a:lnTo>
                    <a:pt x="64606" y="255472"/>
                  </a:lnTo>
                  <a:lnTo>
                    <a:pt x="65119" y="249979"/>
                  </a:lnTo>
                  <a:lnTo>
                    <a:pt x="64822" y="244001"/>
                  </a:lnTo>
                  <a:lnTo>
                    <a:pt x="64389" y="241013"/>
                  </a:lnTo>
                  <a:lnTo>
                    <a:pt x="63687" y="238200"/>
                  </a:lnTo>
                  <a:lnTo>
                    <a:pt x="62660" y="235519"/>
                  </a:lnTo>
                  <a:lnTo>
                    <a:pt x="61337" y="233014"/>
                  </a:lnTo>
                  <a:lnTo>
                    <a:pt x="59609" y="231037"/>
                  </a:lnTo>
                  <a:lnTo>
                    <a:pt x="57664" y="229367"/>
                  </a:lnTo>
                  <a:lnTo>
                    <a:pt x="55126" y="228224"/>
                  </a:lnTo>
                  <a:lnTo>
                    <a:pt x="52263" y="227565"/>
                  </a:lnTo>
                  <a:lnTo>
                    <a:pt x="48886" y="227565"/>
                  </a:lnTo>
                  <a:lnTo>
                    <a:pt x="45105" y="228224"/>
                  </a:lnTo>
                  <a:lnTo>
                    <a:pt x="46537" y="225368"/>
                  </a:lnTo>
                  <a:lnTo>
                    <a:pt x="47671" y="222247"/>
                  </a:lnTo>
                  <a:lnTo>
                    <a:pt x="48481" y="218907"/>
                  </a:lnTo>
                  <a:lnTo>
                    <a:pt x="49102" y="215260"/>
                  </a:lnTo>
                  <a:lnTo>
                    <a:pt x="49507" y="211084"/>
                  </a:lnTo>
                  <a:lnTo>
                    <a:pt x="49696" y="206470"/>
                  </a:lnTo>
                  <a:lnTo>
                    <a:pt x="49696" y="200976"/>
                  </a:lnTo>
                  <a:lnTo>
                    <a:pt x="49588" y="194648"/>
                  </a:lnTo>
                  <a:lnTo>
                    <a:pt x="49804" y="194164"/>
                  </a:lnTo>
                  <a:lnTo>
                    <a:pt x="50209" y="193681"/>
                  </a:lnTo>
                  <a:lnTo>
                    <a:pt x="51425" y="193153"/>
                  </a:lnTo>
                  <a:lnTo>
                    <a:pt x="52559" y="192846"/>
                  </a:lnTo>
                  <a:lnTo>
                    <a:pt x="52964" y="192319"/>
                  </a:lnTo>
                  <a:lnTo>
                    <a:pt x="53181" y="191659"/>
                  </a:lnTo>
                  <a:lnTo>
                    <a:pt x="53072" y="186210"/>
                  </a:lnTo>
                  <a:lnTo>
                    <a:pt x="52559" y="180716"/>
                  </a:lnTo>
                  <a:lnTo>
                    <a:pt x="51749" y="175574"/>
                  </a:lnTo>
                  <a:lnTo>
                    <a:pt x="50830" y="170740"/>
                  </a:lnTo>
                  <a:lnTo>
                    <a:pt x="50506" y="174914"/>
                  </a:lnTo>
                  <a:lnTo>
                    <a:pt x="49804" y="179398"/>
                  </a:lnTo>
                  <a:lnTo>
                    <a:pt x="47347" y="188362"/>
                  </a:lnTo>
                  <a:lnTo>
                    <a:pt x="44916" y="197152"/>
                  </a:lnTo>
                  <a:lnTo>
                    <a:pt x="43998" y="201460"/>
                  </a:lnTo>
                  <a:lnTo>
                    <a:pt x="43485" y="205283"/>
                  </a:lnTo>
                  <a:lnTo>
                    <a:pt x="42863" y="213765"/>
                  </a:lnTo>
                  <a:lnTo>
                    <a:pt x="42351" y="221060"/>
                  </a:lnTo>
                  <a:lnTo>
                    <a:pt x="41540" y="226906"/>
                  </a:lnTo>
                  <a:lnTo>
                    <a:pt x="40918" y="229190"/>
                  </a:lnTo>
                  <a:lnTo>
                    <a:pt x="40217" y="231389"/>
                  </a:lnTo>
                  <a:lnTo>
                    <a:pt x="39299" y="233191"/>
                  </a:lnTo>
                  <a:lnTo>
                    <a:pt x="38055" y="234684"/>
                  </a:lnTo>
                  <a:lnTo>
                    <a:pt x="36624" y="236003"/>
                  </a:lnTo>
                  <a:lnTo>
                    <a:pt x="34788" y="237014"/>
                  </a:lnTo>
                  <a:lnTo>
                    <a:pt x="32762" y="237849"/>
                  </a:lnTo>
                  <a:lnTo>
                    <a:pt x="30195" y="238332"/>
                  </a:lnTo>
                  <a:lnTo>
                    <a:pt x="27361" y="238684"/>
                  </a:lnTo>
                  <a:lnTo>
                    <a:pt x="24092" y="238859"/>
                  </a:lnTo>
                  <a:close/>
                </a:path>
              </a:pathLst>
            </a:custGeom>
            <a:solidFill>
              <a:srgbClr val="A5C4E5"/>
            </a:solidFill>
            <a:ln w="0" cap="flat" cmpd="sng" algn="ctr">
              <a:solidFill>
                <a:srgbClr val="A5C4E5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307675" y="2861601"/>
              <a:ext cx="99934" cy="259735"/>
            </a:xfrm>
            <a:custGeom>
              <a:avLst/>
              <a:gdLst/>
              <a:ahLst/>
              <a:cxnLst/>
              <a:rect l="0" t="0" r="0" b="0"/>
              <a:pathLst>
                <a:path w="99934" h="259735">
                  <a:moveTo>
                    <a:pt x="24039" y="238639"/>
                  </a:moveTo>
                  <a:lnTo>
                    <a:pt x="27279" y="238639"/>
                  </a:lnTo>
                  <a:lnTo>
                    <a:pt x="29980" y="238200"/>
                  </a:lnTo>
                  <a:lnTo>
                    <a:pt x="32681" y="237760"/>
                  </a:lnTo>
                  <a:lnTo>
                    <a:pt x="34572" y="236881"/>
                  </a:lnTo>
                  <a:lnTo>
                    <a:pt x="36463" y="236002"/>
                  </a:lnTo>
                  <a:lnTo>
                    <a:pt x="37813" y="234684"/>
                  </a:lnTo>
                  <a:lnTo>
                    <a:pt x="39164" y="232926"/>
                  </a:lnTo>
                  <a:lnTo>
                    <a:pt x="39974" y="231168"/>
                  </a:lnTo>
                  <a:lnTo>
                    <a:pt x="40784" y="228971"/>
                  </a:lnTo>
                  <a:lnTo>
                    <a:pt x="41324" y="226773"/>
                  </a:lnTo>
                  <a:lnTo>
                    <a:pt x="42134" y="221060"/>
                  </a:lnTo>
                  <a:lnTo>
                    <a:pt x="42675" y="213589"/>
                  </a:lnTo>
                  <a:lnTo>
                    <a:pt x="43485" y="205239"/>
                  </a:lnTo>
                  <a:lnTo>
                    <a:pt x="44025" y="201283"/>
                  </a:lnTo>
                  <a:lnTo>
                    <a:pt x="44835" y="196888"/>
                  </a:lnTo>
                  <a:lnTo>
                    <a:pt x="47266" y="188099"/>
                  </a:lnTo>
                  <a:lnTo>
                    <a:pt x="49697" y="179309"/>
                  </a:lnTo>
                  <a:lnTo>
                    <a:pt x="50507" y="174914"/>
                  </a:lnTo>
                  <a:lnTo>
                    <a:pt x="50777" y="170519"/>
                  </a:lnTo>
                  <a:lnTo>
                    <a:pt x="51588" y="175354"/>
                  </a:lnTo>
                  <a:lnTo>
                    <a:pt x="52398" y="180627"/>
                  </a:lnTo>
                  <a:lnTo>
                    <a:pt x="52938" y="185901"/>
                  </a:lnTo>
                  <a:lnTo>
                    <a:pt x="53208" y="191615"/>
                  </a:lnTo>
                  <a:lnTo>
                    <a:pt x="52938" y="192054"/>
                  </a:lnTo>
                  <a:lnTo>
                    <a:pt x="52398" y="192494"/>
                  </a:lnTo>
                  <a:lnTo>
                    <a:pt x="51317" y="192933"/>
                  </a:lnTo>
                  <a:lnTo>
                    <a:pt x="49967" y="193372"/>
                  </a:lnTo>
                  <a:lnTo>
                    <a:pt x="49697" y="193812"/>
                  </a:lnTo>
                  <a:lnTo>
                    <a:pt x="49427" y="194691"/>
                  </a:lnTo>
                  <a:lnTo>
                    <a:pt x="49697" y="200844"/>
                  </a:lnTo>
                  <a:lnTo>
                    <a:pt x="49697" y="206118"/>
                  </a:lnTo>
                  <a:lnTo>
                    <a:pt x="49427" y="210952"/>
                  </a:lnTo>
                  <a:lnTo>
                    <a:pt x="48887" y="214907"/>
                  </a:lnTo>
                  <a:lnTo>
                    <a:pt x="48346" y="218863"/>
                  </a:lnTo>
                  <a:lnTo>
                    <a:pt x="47536" y="221939"/>
                  </a:lnTo>
                  <a:lnTo>
                    <a:pt x="46456" y="225015"/>
                  </a:lnTo>
                  <a:lnTo>
                    <a:pt x="45105" y="228092"/>
                  </a:lnTo>
                  <a:lnTo>
                    <a:pt x="48887" y="227213"/>
                  </a:lnTo>
                  <a:lnTo>
                    <a:pt x="52128" y="227213"/>
                  </a:lnTo>
                  <a:lnTo>
                    <a:pt x="55099" y="228092"/>
                  </a:lnTo>
                  <a:lnTo>
                    <a:pt x="57529" y="229410"/>
                  </a:lnTo>
                  <a:lnTo>
                    <a:pt x="59420" y="230728"/>
                  </a:lnTo>
                  <a:lnTo>
                    <a:pt x="61311" y="232926"/>
                  </a:lnTo>
                  <a:lnTo>
                    <a:pt x="62661" y="235123"/>
                  </a:lnTo>
                  <a:lnTo>
                    <a:pt x="63471" y="238200"/>
                  </a:lnTo>
                  <a:lnTo>
                    <a:pt x="64282" y="240837"/>
                  </a:lnTo>
                  <a:lnTo>
                    <a:pt x="64822" y="243913"/>
                  </a:lnTo>
                  <a:lnTo>
                    <a:pt x="65092" y="249626"/>
                  </a:lnTo>
                  <a:lnTo>
                    <a:pt x="64552" y="255340"/>
                  </a:lnTo>
                  <a:lnTo>
                    <a:pt x="63471" y="259734"/>
                  </a:lnTo>
                  <a:lnTo>
                    <a:pt x="66172" y="257976"/>
                  </a:lnTo>
                  <a:lnTo>
                    <a:pt x="68873" y="255340"/>
                  </a:lnTo>
                  <a:lnTo>
                    <a:pt x="71304" y="252703"/>
                  </a:lnTo>
                  <a:lnTo>
                    <a:pt x="73465" y="249626"/>
                  </a:lnTo>
                  <a:lnTo>
                    <a:pt x="78056" y="242155"/>
                  </a:lnTo>
                  <a:lnTo>
                    <a:pt x="81838" y="234245"/>
                  </a:lnTo>
                  <a:lnTo>
                    <a:pt x="85619" y="225455"/>
                  </a:lnTo>
                  <a:lnTo>
                    <a:pt x="88860" y="217104"/>
                  </a:lnTo>
                  <a:lnTo>
                    <a:pt x="91561" y="209194"/>
                  </a:lnTo>
                  <a:lnTo>
                    <a:pt x="94262" y="202602"/>
                  </a:lnTo>
                  <a:lnTo>
                    <a:pt x="95342" y="199965"/>
                  </a:lnTo>
                  <a:lnTo>
                    <a:pt x="95612" y="197328"/>
                  </a:lnTo>
                  <a:lnTo>
                    <a:pt x="96693" y="192054"/>
                  </a:lnTo>
                  <a:lnTo>
                    <a:pt x="96962" y="188099"/>
                  </a:lnTo>
                  <a:lnTo>
                    <a:pt x="97773" y="184143"/>
                  </a:lnTo>
                  <a:lnTo>
                    <a:pt x="98583" y="178870"/>
                  </a:lnTo>
                  <a:lnTo>
                    <a:pt x="99933" y="172717"/>
                  </a:lnTo>
                  <a:lnTo>
                    <a:pt x="99123" y="170080"/>
                  </a:lnTo>
                  <a:lnTo>
                    <a:pt x="98043" y="166564"/>
                  </a:lnTo>
                  <a:lnTo>
                    <a:pt x="96962" y="161290"/>
                  </a:lnTo>
                  <a:lnTo>
                    <a:pt x="95612" y="155138"/>
                  </a:lnTo>
                  <a:lnTo>
                    <a:pt x="94262" y="148106"/>
                  </a:lnTo>
                  <a:lnTo>
                    <a:pt x="92911" y="140195"/>
                  </a:lnTo>
                  <a:lnTo>
                    <a:pt x="91561" y="131845"/>
                  </a:lnTo>
                  <a:lnTo>
                    <a:pt x="89940" y="123055"/>
                  </a:lnTo>
                  <a:lnTo>
                    <a:pt x="86429" y="104597"/>
                  </a:lnTo>
                  <a:lnTo>
                    <a:pt x="82918" y="86139"/>
                  </a:lnTo>
                  <a:lnTo>
                    <a:pt x="79407" y="68559"/>
                  </a:lnTo>
                  <a:lnTo>
                    <a:pt x="77516" y="60649"/>
                  </a:lnTo>
                  <a:lnTo>
                    <a:pt x="75625" y="53617"/>
                  </a:lnTo>
                  <a:lnTo>
                    <a:pt x="74005" y="49222"/>
                  </a:lnTo>
                  <a:lnTo>
                    <a:pt x="71844" y="45267"/>
                  </a:lnTo>
                  <a:lnTo>
                    <a:pt x="67793" y="38235"/>
                  </a:lnTo>
                  <a:lnTo>
                    <a:pt x="65362" y="35159"/>
                  </a:lnTo>
                  <a:lnTo>
                    <a:pt x="63471" y="32522"/>
                  </a:lnTo>
                  <a:lnTo>
                    <a:pt x="61581" y="30324"/>
                  </a:lnTo>
                  <a:lnTo>
                    <a:pt x="59960" y="28566"/>
                  </a:lnTo>
                  <a:lnTo>
                    <a:pt x="56989" y="25051"/>
                  </a:lnTo>
                  <a:lnTo>
                    <a:pt x="54018" y="21535"/>
                  </a:lnTo>
                  <a:lnTo>
                    <a:pt x="51317" y="18898"/>
                  </a:lnTo>
                  <a:lnTo>
                    <a:pt x="49157" y="16700"/>
                  </a:lnTo>
                  <a:lnTo>
                    <a:pt x="46996" y="14942"/>
                  </a:lnTo>
                  <a:lnTo>
                    <a:pt x="45105" y="13184"/>
                  </a:lnTo>
                  <a:lnTo>
                    <a:pt x="41324" y="10987"/>
                  </a:lnTo>
                  <a:lnTo>
                    <a:pt x="35112" y="7471"/>
                  </a:lnTo>
                  <a:lnTo>
                    <a:pt x="31601" y="5713"/>
                  </a:lnTo>
                  <a:lnTo>
                    <a:pt x="29710" y="4395"/>
                  </a:lnTo>
                  <a:lnTo>
                    <a:pt x="27550" y="3076"/>
                  </a:lnTo>
                  <a:lnTo>
                    <a:pt x="25389" y="1318"/>
                  </a:lnTo>
                  <a:lnTo>
                    <a:pt x="23768" y="439"/>
                  </a:lnTo>
                  <a:lnTo>
                    <a:pt x="22148" y="0"/>
                  </a:lnTo>
                  <a:lnTo>
                    <a:pt x="20797" y="0"/>
                  </a:lnTo>
                  <a:lnTo>
                    <a:pt x="19987" y="439"/>
                  </a:lnTo>
                  <a:lnTo>
                    <a:pt x="19177" y="1318"/>
                  </a:lnTo>
                  <a:lnTo>
                    <a:pt x="18637" y="2637"/>
                  </a:lnTo>
                  <a:lnTo>
                    <a:pt x="18097" y="4395"/>
                  </a:lnTo>
                  <a:lnTo>
                    <a:pt x="17556" y="8350"/>
                  </a:lnTo>
                  <a:lnTo>
                    <a:pt x="16746" y="13184"/>
                  </a:lnTo>
                  <a:lnTo>
                    <a:pt x="15396" y="18458"/>
                  </a:lnTo>
                  <a:lnTo>
                    <a:pt x="13775" y="23732"/>
                  </a:lnTo>
                  <a:lnTo>
                    <a:pt x="11614" y="28566"/>
                  </a:lnTo>
                  <a:lnTo>
                    <a:pt x="9184" y="32522"/>
                  </a:lnTo>
                  <a:lnTo>
                    <a:pt x="6753" y="36037"/>
                  </a:lnTo>
                  <a:lnTo>
                    <a:pt x="4862" y="39993"/>
                  </a:lnTo>
                  <a:lnTo>
                    <a:pt x="2972" y="45706"/>
                  </a:lnTo>
                  <a:lnTo>
                    <a:pt x="1891" y="52298"/>
                  </a:lnTo>
                  <a:lnTo>
                    <a:pt x="1081" y="59330"/>
                  </a:lnTo>
                  <a:lnTo>
                    <a:pt x="541" y="66801"/>
                  </a:lnTo>
                  <a:lnTo>
                    <a:pt x="0" y="76470"/>
                  </a:lnTo>
                  <a:lnTo>
                    <a:pt x="0" y="86578"/>
                  </a:lnTo>
                  <a:lnTo>
                    <a:pt x="271" y="96686"/>
                  </a:lnTo>
                  <a:lnTo>
                    <a:pt x="1081" y="107234"/>
                  </a:lnTo>
                  <a:lnTo>
                    <a:pt x="3241" y="127450"/>
                  </a:lnTo>
                  <a:lnTo>
                    <a:pt x="6483" y="147666"/>
                  </a:lnTo>
                  <a:lnTo>
                    <a:pt x="10264" y="167003"/>
                  </a:lnTo>
                  <a:lnTo>
                    <a:pt x="14585" y="185462"/>
                  </a:lnTo>
                  <a:lnTo>
                    <a:pt x="16746" y="193812"/>
                  </a:lnTo>
                  <a:lnTo>
                    <a:pt x="18637" y="201723"/>
                  </a:lnTo>
                  <a:lnTo>
                    <a:pt x="20527" y="209633"/>
                  </a:lnTo>
                  <a:lnTo>
                    <a:pt x="22418" y="216226"/>
                  </a:lnTo>
                  <a:lnTo>
                    <a:pt x="22958" y="221939"/>
                  </a:lnTo>
                  <a:lnTo>
                    <a:pt x="23228" y="227213"/>
                  </a:lnTo>
                  <a:lnTo>
                    <a:pt x="23498" y="23292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4278697" y="2825783"/>
              <a:ext cx="24200" cy="39379"/>
            </a:xfrm>
            <a:custGeom>
              <a:avLst/>
              <a:gdLst/>
              <a:ahLst/>
              <a:cxnLst/>
              <a:rect l="0" t="0" r="0" b="0"/>
              <a:pathLst>
                <a:path w="24200" h="39379">
                  <a:moveTo>
                    <a:pt x="4890" y="16612"/>
                  </a:moveTo>
                  <a:lnTo>
                    <a:pt x="8373" y="14943"/>
                  </a:lnTo>
                  <a:lnTo>
                    <a:pt x="11830" y="12305"/>
                  </a:lnTo>
                  <a:lnTo>
                    <a:pt x="15098" y="9141"/>
                  </a:lnTo>
                  <a:lnTo>
                    <a:pt x="18069" y="5801"/>
                  </a:lnTo>
                  <a:lnTo>
                    <a:pt x="20715" y="2988"/>
                  </a:lnTo>
                  <a:lnTo>
                    <a:pt x="22768" y="834"/>
                  </a:lnTo>
                  <a:lnTo>
                    <a:pt x="23578" y="352"/>
                  </a:lnTo>
                  <a:lnTo>
                    <a:pt x="24199" y="0"/>
                  </a:lnTo>
                  <a:lnTo>
                    <a:pt x="23362" y="659"/>
                  </a:lnTo>
                  <a:lnTo>
                    <a:pt x="22147" y="2329"/>
                  </a:lnTo>
                  <a:lnTo>
                    <a:pt x="20607" y="4658"/>
                  </a:lnTo>
                  <a:lnTo>
                    <a:pt x="18879" y="7471"/>
                  </a:lnTo>
                  <a:lnTo>
                    <a:pt x="15503" y="13273"/>
                  </a:lnTo>
                  <a:lnTo>
                    <a:pt x="14099" y="15601"/>
                  </a:lnTo>
                  <a:lnTo>
                    <a:pt x="13072" y="17095"/>
                  </a:lnTo>
                  <a:lnTo>
                    <a:pt x="11425" y="19601"/>
                  </a:lnTo>
                  <a:lnTo>
                    <a:pt x="9481" y="22941"/>
                  </a:lnTo>
                  <a:lnTo>
                    <a:pt x="5322" y="30236"/>
                  </a:lnTo>
                  <a:lnTo>
                    <a:pt x="3269" y="33884"/>
                  </a:lnTo>
                  <a:lnTo>
                    <a:pt x="1621" y="36697"/>
                  </a:lnTo>
                  <a:lnTo>
                    <a:pt x="1027" y="37883"/>
                  </a:lnTo>
                  <a:lnTo>
                    <a:pt x="514" y="38719"/>
                  </a:lnTo>
                  <a:lnTo>
                    <a:pt x="216" y="39201"/>
                  </a:lnTo>
                  <a:lnTo>
                    <a:pt x="0" y="39378"/>
                  </a:lnTo>
                  <a:lnTo>
                    <a:pt x="0" y="39026"/>
                  </a:lnTo>
                  <a:lnTo>
                    <a:pt x="108" y="38367"/>
                  </a:lnTo>
                  <a:lnTo>
                    <a:pt x="216" y="35554"/>
                  </a:lnTo>
                  <a:lnTo>
                    <a:pt x="405" y="31731"/>
                  </a:lnTo>
                  <a:lnTo>
                    <a:pt x="703" y="27555"/>
                  </a:lnTo>
                  <a:lnTo>
                    <a:pt x="919" y="23424"/>
                  </a:lnTo>
                  <a:lnTo>
                    <a:pt x="1216" y="19776"/>
                  </a:lnTo>
                  <a:lnTo>
                    <a:pt x="1432" y="17271"/>
                  </a:lnTo>
                  <a:lnTo>
                    <a:pt x="1541" y="16788"/>
                  </a:lnTo>
                  <a:close/>
                </a:path>
              </a:pathLst>
            </a:custGeom>
            <a:solidFill>
              <a:srgbClr val="AD8970"/>
            </a:solidFill>
            <a:ln w="0" cap="flat" cmpd="sng" algn="ctr">
              <a:solidFill>
                <a:srgbClr val="AD897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253066" y="2848856"/>
              <a:ext cx="35625" cy="59639"/>
            </a:xfrm>
            <a:custGeom>
              <a:avLst/>
              <a:gdLst/>
              <a:ahLst/>
              <a:cxnLst/>
              <a:rect l="0" t="0" r="0" b="0"/>
              <a:pathLst>
                <a:path w="35625" h="59639">
                  <a:moveTo>
                    <a:pt x="12046" y="5318"/>
                  </a:moveTo>
                  <a:lnTo>
                    <a:pt x="13072" y="4482"/>
                  </a:lnTo>
                  <a:lnTo>
                    <a:pt x="14909" y="3692"/>
                  </a:lnTo>
                  <a:lnTo>
                    <a:pt x="17366" y="2681"/>
                  </a:lnTo>
                  <a:lnTo>
                    <a:pt x="20013" y="1670"/>
                  </a:lnTo>
                  <a:lnTo>
                    <a:pt x="22661" y="1011"/>
                  </a:lnTo>
                  <a:lnTo>
                    <a:pt x="24929" y="352"/>
                  </a:lnTo>
                  <a:lnTo>
                    <a:pt x="26441" y="0"/>
                  </a:lnTo>
                  <a:lnTo>
                    <a:pt x="26955" y="0"/>
                  </a:lnTo>
                  <a:lnTo>
                    <a:pt x="27170" y="0"/>
                  </a:lnTo>
                  <a:lnTo>
                    <a:pt x="26252" y="6988"/>
                  </a:lnTo>
                  <a:lnTo>
                    <a:pt x="25847" y="12964"/>
                  </a:lnTo>
                  <a:lnTo>
                    <a:pt x="25739" y="18283"/>
                  </a:lnTo>
                  <a:lnTo>
                    <a:pt x="25739" y="22942"/>
                  </a:lnTo>
                  <a:lnTo>
                    <a:pt x="26334" y="28083"/>
                  </a:lnTo>
                  <a:lnTo>
                    <a:pt x="27576" y="32742"/>
                  </a:lnTo>
                  <a:lnTo>
                    <a:pt x="29088" y="37049"/>
                  </a:lnTo>
                  <a:lnTo>
                    <a:pt x="30951" y="41048"/>
                  </a:lnTo>
                  <a:lnTo>
                    <a:pt x="32680" y="45179"/>
                  </a:lnTo>
                  <a:lnTo>
                    <a:pt x="34192" y="49530"/>
                  </a:lnTo>
                  <a:lnTo>
                    <a:pt x="35218" y="54321"/>
                  </a:lnTo>
                  <a:lnTo>
                    <a:pt x="35624" y="59638"/>
                  </a:lnTo>
                  <a:lnTo>
                    <a:pt x="31546" y="52167"/>
                  </a:lnTo>
                  <a:lnTo>
                    <a:pt x="29304" y="48519"/>
                  </a:lnTo>
                  <a:lnTo>
                    <a:pt x="26955" y="45179"/>
                  </a:lnTo>
                  <a:lnTo>
                    <a:pt x="24496" y="42543"/>
                  </a:lnTo>
                  <a:lnTo>
                    <a:pt x="22066" y="40389"/>
                  </a:lnTo>
                  <a:lnTo>
                    <a:pt x="19608" y="39553"/>
                  </a:lnTo>
                  <a:lnTo>
                    <a:pt x="17150" y="39553"/>
                  </a:lnTo>
                  <a:lnTo>
                    <a:pt x="13288" y="41707"/>
                  </a:lnTo>
                  <a:lnTo>
                    <a:pt x="9292" y="45047"/>
                  </a:lnTo>
                  <a:lnTo>
                    <a:pt x="5617" y="49002"/>
                  </a:lnTo>
                  <a:lnTo>
                    <a:pt x="2242" y="53178"/>
                  </a:lnTo>
                  <a:lnTo>
                    <a:pt x="1539" y="54496"/>
                  </a:lnTo>
                  <a:lnTo>
                    <a:pt x="919" y="56166"/>
                  </a:lnTo>
                  <a:lnTo>
                    <a:pt x="324" y="57177"/>
                  </a:lnTo>
                  <a:lnTo>
                    <a:pt x="108" y="57309"/>
                  </a:lnTo>
                  <a:lnTo>
                    <a:pt x="0" y="56825"/>
                  </a:lnTo>
                  <a:lnTo>
                    <a:pt x="0" y="51201"/>
                  </a:lnTo>
                  <a:lnTo>
                    <a:pt x="513" y="45531"/>
                  </a:lnTo>
                  <a:lnTo>
                    <a:pt x="2053" y="34588"/>
                  </a:lnTo>
                  <a:lnTo>
                    <a:pt x="3673" y="26412"/>
                  </a:lnTo>
                  <a:lnTo>
                    <a:pt x="5833" y="18634"/>
                  </a:lnTo>
                  <a:lnTo>
                    <a:pt x="8589" y="11471"/>
                  </a:lnTo>
                  <a:lnTo>
                    <a:pt x="10318" y="8306"/>
                  </a:lnTo>
                  <a:close/>
                </a:path>
              </a:pathLst>
            </a:custGeom>
            <a:solidFill>
              <a:srgbClr val="3F5E7F"/>
            </a:solidFill>
            <a:ln w="0" cap="flat" cmpd="sng" algn="ctr">
              <a:solidFill>
                <a:srgbClr val="3F5E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253066" y="2843230"/>
              <a:ext cx="36030" cy="64957"/>
            </a:xfrm>
            <a:custGeom>
              <a:avLst/>
              <a:gdLst/>
              <a:ahLst/>
              <a:cxnLst/>
              <a:rect l="0" t="0" r="0" b="0"/>
              <a:pathLst>
                <a:path w="36030" h="64957">
                  <a:moveTo>
                    <a:pt x="12154" y="5494"/>
                  </a:moveTo>
                  <a:lnTo>
                    <a:pt x="13072" y="4483"/>
                  </a:lnTo>
                  <a:lnTo>
                    <a:pt x="14909" y="3648"/>
                  </a:lnTo>
                  <a:lnTo>
                    <a:pt x="17366" y="2637"/>
                  </a:lnTo>
                  <a:lnTo>
                    <a:pt x="20013" y="1670"/>
                  </a:lnTo>
                  <a:lnTo>
                    <a:pt x="22659" y="1011"/>
                  </a:lnTo>
                  <a:lnTo>
                    <a:pt x="24929" y="308"/>
                  </a:lnTo>
                  <a:lnTo>
                    <a:pt x="26550" y="0"/>
                  </a:lnTo>
                  <a:lnTo>
                    <a:pt x="26955" y="0"/>
                  </a:lnTo>
                  <a:lnTo>
                    <a:pt x="27170" y="0"/>
                  </a:lnTo>
                  <a:lnTo>
                    <a:pt x="27360" y="2329"/>
                  </a:lnTo>
                  <a:lnTo>
                    <a:pt x="27360" y="4966"/>
                  </a:lnTo>
                  <a:lnTo>
                    <a:pt x="26765" y="11119"/>
                  </a:lnTo>
                  <a:lnTo>
                    <a:pt x="26036" y="17448"/>
                  </a:lnTo>
                  <a:lnTo>
                    <a:pt x="25847" y="20436"/>
                  </a:lnTo>
                  <a:lnTo>
                    <a:pt x="25847" y="22897"/>
                  </a:lnTo>
                  <a:lnTo>
                    <a:pt x="26441" y="28391"/>
                  </a:lnTo>
                  <a:lnTo>
                    <a:pt x="27684" y="33533"/>
                  </a:lnTo>
                  <a:lnTo>
                    <a:pt x="31141" y="43861"/>
                  </a:lnTo>
                  <a:lnTo>
                    <a:pt x="32977" y="48827"/>
                  </a:lnTo>
                  <a:lnTo>
                    <a:pt x="34516" y="53969"/>
                  </a:lnTo>
                  <a:lnTo>
                    <a:pt x="35624" y="59286"/>
                  </a:lnTo>
                  <a:lnTo>
                    <a:pt x="36029" y="64956"/>
                  </a:lnTo>
                  <a:lnTo>
                    <a:pt x="34624" y="60956"/>
                  </a:lnTo>
                  <a:lnTo>
                    <a:pt x="32788" y="56475"/>
                  </a:lnTo>
                  <a:lnTo>
                    <a:pt x="30438" y="51992"/>
                  </a:lnTo>
                  <a:lnTo>
                    <a:pt x="27873" y="47816"/>
                  </a:lnTo>
                  <a:lnTo>
                    <a:pt x="25226" y="43993"/>
                  </a:lnTo>
                  <a:lnTo>
                    <a:pt x="22471" y="41180"/>
                  </a:lnTo>
                  <a:lnTo>
                    <a:pt x="19716" y="39685"/>
                  </a:lnTo>
                  <a:lnTo>
                    <a:pt x="17150" y="39510"/>
                  </a:lnTo>
                  <a:lnTo>
                    <a:pt x="13288" y="41707"/>
                  </a:lnTo>
                  <a:lnTo>
                    <a:pt x="9292" y="45004"/>
                  </a:lnTo>
                  <a:lnTo>
                    <a:pt x="5617" y="49003"/>
                  </a:lnTo>
                  <a:lnTo>
                    <a:pt x="2242" y="53310"/>
                  </a:lnTo>
                  <a:lnTo>
                    <a:pt x="1648" y="54496"/>
                  </a:lnTo>
                  <a:lnTo>
                    <a:pt x="919" y="56123"/>
                  </a:lnTo>
                  <a:lnTo>
                    <a:pt x="324" y="57134"/>
                  </a:lnTo>
                  <a:lnTo>
                    <a:pt x="108" y="57309"/>
                  </a:lnTo>
                  <a:lnTo>
                    <a:pt x="0" y="56825"/>
                  </a:lnTo>
                  <a:lnTo>
                    <a:pt x="0" y="51156"/>
                  </a:lnTo>
                  <a:lnTo>
                    <a:pt x="513" y="45531"/>
                  </a:lnTo>
                  <a:lnTo>
                    <a:pt x="2053" y="34544"/>
                  </a:lnTo>
                  <a:lnTo>
                    <a:pt x="3673" y="26414"/>
                  </a:lnTo>
                  <a:lnTo>
                    <a:pt x="5833" y="18590"/>
                  </a:lnTo>
                  <a:lnTo>
                    <a:pt x="8697" y="11471"/>
                  </a:lnTo>
                  <a:lnTo>
                    <a:pt x="10318" y="8306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253121" y="2843143"/>
              <a:ext cx="35922" cy="65044"/>
            </a:xfrm>
            <a:custGeom>
              <a:avLst/>
              <a:gdLst/>
              <a:ahLst/>
              <a:cxnLst/>
              <a:rect l="0" t="0" r="0" b="0"/>
              <a:pathLst>
                <a:path w="35922" h="65044">
                  <a:moveTo>
                    <a:pt x="12154" y="5714"/>
                  </a:moveTo>
                  <a:lnTo>
                    <a:pt x="12964" y="4395"/>
                  </a:lnTo>
                  <a:lnTo>
                    <a:pt x="14855" y="3516"/>
                  </a:lnTo>
                  <a:lnTo>
                    <a:pt x="17285" y="2637"/>
                  </a:lnTo>
                  <a:lnTo>
                    <a:pt x="19986" y="1758"/>
                  </a:lnTo>
                  <a:lnTo>
                    <a:pt x="22687" y="879"/>
                  </a:lnTo>
                  <a:lnTo>
                    <a:pt x="24847" y="440"/>
                  </a:lnTo>
                  <a:lnTo>
                    <a:pt x="26468" y="0"/>
                  </a:lnTo>
                  <a:lnTo>
                    <a:pt x="27008" y="0"/>
                  </a:lnTo>
                  <a:lnTo>
                    <a:pt x="27008" y="0"/>
                  </a:lnTo>
                  <a:lnTo>
                    <a:pt x="27278" y="2198"/>
                  </a:lnTo>
                  <a:lnTo>
                    <a:pt x="27278" y="4835"/>
                  </a:lnTo>
                  <a:lnTo>
                    <a:pt x="26738" y="10987"/>
                  </a:lnTo>
                  <a:lnTo>
                    <a:pt x="25928" y="17579"/>
                  </a:lnTo>
                  <a:lnTo>
                    <a:pt x="25658" y="20217"/>
                  </a:lnTo>
                  <a:lnTo>
                    <a:pt x="25658" y="22853"/>
                  </a:lnTo>
                  <a:lnTo>
                    <a:pt x="26468" y="28567"/>
                  </a:lnTo>
                  <a:lnTo>
                    <a:pt x="27548" y="33401"/>
                  </a:lnTo>
                  <a:lnTo>
                    <a:pt x="31059" y="43948"/>
                  </a:lnTo>
                  <a:lnTo>
                    <a:pt x="32950" y="48783"/>
                  </a:lnTo>
                  <a:lnTo>
                    <a:pt x="34300" y="54057"/>
                  </a:lnTo>
                  <a:lnTo>
                    <a:pt x="35651" y="59330"/>
                  </a:lnTo>
                  <a:lnTo>
                    <a:pt x="35921" y="65043"/>
                  </a:lnTo>
                  <a:lnTo>
                    <a:pt x="34570" y="61088"/>
                  </a:lnTo>
                  <a:lnTo>
                    <a:pt x="32680" y="56254"/>
                  </a:lnTo>
                  <a:lnTo>
                    <a:pt x="30249" y="51859"/>
                  </a:lnTo>
                  <a:lnTo>
                    <a:pt x="27818" y="47904"/>
                  </a:lnTo>
                  <a:lnTo>
                    <a:pt x="25117" y="43948"/>
                  </a:lnTo>
                  <a:lnTo>
                    <a:pt x="22417" y="41312"/>
                  </a:lnTo>
                  <a:lnTo>
                    <a:pt x="19716" y="39554"/>
                  </a:lnTo>
                  <a:lnTo>
                    <a:pt x="17015" y="39554"/>
                  </a:lnTo>
                  <a:lnTo>
                    <a:pt x="13234" y="41751"/>
                  </a:lnTo>
                  <a:lnTo>
                    <a:pt x="9183" y="44827"/>
                  </a:lnTo>
                  <a:lnTo>
                    <a:pt x="5672" y="48783"/>
                  </a:lnTo>
                  <a:lnTo>
                    <a:pt x="2161" y="53177"/>
                  </a:lnTo>
                  <a:lnTo>
                    <a:pt x="1621" y="54496"/>
                  </a:lnTo>
                  <a:lnTo>
                    <a:pt x="811" y="56254"/>
                  </a:lnTo>
                  <a:lnTo>
                    <a:pt x="271" y="57133"/>
                  </a:lnTo>
                  <a:lnTo>
                    <a:pt x="0" y="57133"/>
                  </a:lnTo>
                  <a:lnTo>
                    <a:pt x="0" y="56693"/>
                  </a:lnTo>
                  <a:lnTo>
                    <a:pt x="0" y="50980"/>
                  </a:lnTo>
                  <a:lnTo>
                    <a:pt x="541" y="45706"/>
                  </a:lnTo>
                  <a:lnTo>
                    <a:pt x="1891" y="34719"/>
                  </a:lnTo>
                  <a:lnTo>
                    <a:pt x="3511" y="26369"/>
                  </a:lnTo>
                  <a:lnTo>
                    <a:pt x="5672" y="18458"/>
                  </a:lnTo>
                  <a:lnTo>
                    <a:pt x="8643" y="11427"/>
                  </a:lnTo>
                  <a:lnTo>
                    <a:pt x="10263" y="83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247152" y="3185897"/>
              <a:ext cx="28169" cy="9142"/>
            </a:xfrm>
            <a:custGeom>
              <a:avLst/>
              <a:gdLst/>
              <a:ahLst/>
              <a:cxnLst/>
              <a:rect l="0" t="0" r="0" b="0"/>
              <a:pathLst>
                <a:path w="28169" h="9142">
                  <a:moveTo>
                    <a:pt x="1728" y="834"/>
                  </a:moveTo>
                  <a:lnTo>
                    <a:pt x="4483" y="2329"/>
                  </a:lnTo>
                  <a:lnTo>
                    <a:pt x="7967" y="4174"/>
                  </a:lnTo>
                  <a:lnTo>
                    <a:pt x="12262" y="6153"/>
                  </a:lnTo>
                  <a:lnTo>
                    <a:pt x="16232" y="6153"/>
                  </a:lnTo>
                  <a:lnTo>
                    <a:pt x="19905" y="6460"/>
                  </a:lnTo>
                  <a:lnTo>
                    <a:pt x="23793" y="6987"/>
                  </a:lnTo>
                  <a:lnTo>
                    <a:pt x="28168" y="7471"/>
                  </a:lnTo>
                  <a:lnTo>
                    <a:pt x="26548" y="7471"/>
                  </a:lnTo>
                  <a:lnTo>
                    <a:pt x="24388" y="7646"/>
                  </a:lnTo>
                  <a:lnTo>
                    <a:pt x="19391" y="7998"/>
                  </a:lnTo>
                  <a:lnTo>
                    <a:pt x="16961" y="8130"/>
                  </a:lnTo>
                  <a:lnTo>
                    <a:pt x="14800" y="8482"/>
                  </a:lnTo>
                  <a:lnTo>
                    <a:pt x="13260" y="8789"/>
                  </a:lnTo>
                  <a:lnTo>
                    <a:pt x="12557" y="9141"/>
                  </a:lnTo>
                  <a:lnTo>
                    <a:pt x="11641" y="8657"/>
                  </a:lnTo>
                  <a:lnTo>
                    <a:pt x="10100" y="7823"/>
                  </a:lnTo>
                  <a:lnTo>
                    <a:pt x="8076" y="6460"/>
                  </a:lnTo>
                  <a:lnTo>
                    <a:pt x="5833" y="4965"/>
                  </a:lnTo>
                  <a:lnTo>
                    <a:pt x="3673" y="3472"/>
                  </a:lnTo>
                  <a:lnTo>
                    <a:pt x="1728" y="1977"/>
                  </a:lnTo>
                  <a:lnTo>
                    <a:pt x="405" y="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8970"/>
            </a:solidFill>
            <a:ln w="0" cap="flat" cmpd="sng" algn="ctr">
              <a:solidFill>
                <a:srgbClr val="AD897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273808" y="3181237"/>
              <a:ext cx="69089" cy="464622"/>
            </a:xfrm>
            <a:custGeom>
              <a:avLst/>
              <a:gdLst/>
              <a:ahLst/>
              <a:cxnLst/>
              <a:rect l="0" t="0" r="0" b="0"/>
              <a:pathLst>
                <a:path w="69089" h="464622">
                  <a:moveTo>
                    <a:pt x="29088" y="42718"/>
                  </a:moveTo>
                  <a:lnTo>
                    <a:pt x="28980" y="39860"/>
                  </a:lnTo>
                  <a:lnTo>
                    <a:pt x="28764" y="37399"/>
                  </a:lnTo>
                  <a:lnTo>
                    <a:pt x="27765" y="33400"/>
                  </a:lnTo>
                  <a:lnTo>
                    <a:pt x="26333" y="30236"/>
                  </a:lnTo>
                  <a:lnTo>
                    <a:pt x="24281" y="27598"/>
                  </a:lnTo>
                  <a:lnTo>
                    <a:pt x="21742" y="25753"/>
                  </a:lnTo>
                  <a:lnTo>
                    <a:pt x="18878" y="24083"/>
                  </a:lnTo>
                  <a:lnTo>
                    <a:pt x="15611" y="22413"/>
                  </a:lnTo>
                  <a:lnTo>
                    <a:pt x="12046" y="20787"/>
                  </a:lnTo>
                  <a:lnTo>
                    <a:pt x="10101" y="19600"/>
                  </a:lnTo>
                  <a:lnTo>
                    <a:pt x="7940" y="18766"/>
                  </a:lnTo>
                  <a:lnTo>
                    <a:pt x="3673" y="17799"/>
                  </a:lnTo>
                  <a:lnTo>
                    <a:pt x="1917" y="17447"/>
                  </a:lnTo>
                  <a:lnTo>
                    <a:pt x="594" y="17140"/>
                  </a:lnTo>
                  <a:lnTo>
                    <a:pt x="0" y="17140"/>
                  </a:lnTo>
                  <a:lnTo>
                    <a:pt x="189" y="16788"/>
                  </a:lnTo>
                  <a:lnTo>
                    <a:pt x="4888" y="16129"/>
                  </a:lnTo>
                  <a:lnTo>
                    <a:pt x="9588" y="15777"/>
                  </a:lnTo>
                  <a:lnTo>
                    <a:pt x="18473" y="16304"/>
                  </a:lnTo>
                  <a:lnTo>
                    <a:pt x="26738" y="16788"/>
                  </a:lnTo>
                  <a:lnTo>
                    <a:pt x="30601" y="16788"/>
                  </a:lnTo>
                  <a:lnTo>
                    <a:pt x="34273" y="16436"/>
                  </a:lnTo>
                  <a:lnTo>
                    <a:pt x="38461" y="15118"/>
                  </a:lnTo>
                  <a:lnTo>
                    <a:pt x="42646" y="12964"/>
                  </a:lnTo>
                  <a:lnTo>
                    <a:pt x="51128" y="7339"/>
                  </a:lnTo>
                  <a:lnTo>
                    <a:pt x="55313" y="4658"/>
                  </a:lnTo>
                  <a:lnTo>
                    <a:pt x="59796" y="2153"/>
                  </a:lnTo>
                  <a:lnTo>
                    <a:pt x="64307" y="659"/>
                  </a:lnTo>
                  <a:lnTo>
                    <a:pt x="69088" y="0"/>
                  </a:lnTo>
                  <a:lnTo>
                    <a:pt x="64821" y="659"/>
                  </a:lnTo>
                  <a:lnTo>
                    <a:pt x="60633" y="2329"/>
                  </a:lnTo>
                  <a:lnTo>
                    <a:pt x="56529" y="5010"/>
                  </a:lnTo>
                  <a:lnTo>
                    <a:pt x="52667" y="8481"/>
                  </a:lnTo>
                  <a:lnTo>
                    <a:pt x="48886" y="12657"/>
                  </a:lnTo>
                  <a:lnTo>
                    <a:pt x="45320" y="17140"/>
                  </a:lnTo>
                  <a:lnTo>
                    <a:pt x="38676" y="26939"/>
                  </a:lnTo>
                  <a:lnTo>
                    <a:pt x="38568" y="27248"/>
                  </a:lnTo>
                  <a:lnTo>
                    <a:pt x="38784" y="27423"/>
                  </a:lnTo>
                  <a:lnTo>
                    <a:pt x="40108" y="27598"/>
                  </a:lnTo>
                  <a:lnTo>
                    <a:pt x="42160" y="27907"/>
                  </a:lnTo>
                  <a:lnTo>
                    <a:pt x="44914" y="28434"/>
                  </a:lnTo>
                  <a:lnTo>
                    <a:pt x="47858" y="29752"/>
                  </a:lnTo>
                  <a:lnTo>
                    <a:pt x="50830" y="31906"/>
                  </a:lnTo>
                  <a:lnTo>
                    <a:pt x="53585" y="35377"/>
                  </a:lnTo>
                  <a:lnTo>
                    <a:pt x="54693" y="37531"/>
                  </a:lnTo>
                  <a:lnTo>
                    <a:pt x="55718" y="40387"/>
                  </a:lnTo>
                  <a:lnTo>
                    <a:pt x="55529" y="40387"/>
                  </a:lnTo>
                  <a:lnTo>
                    <a:pt x="54908" y="39860"/>
                  </a:lnTo>
                  <a:lnTo>
                    <a:pt x="54098" y="39201"/>
                  </a:lnTo>
                  <a:lnTo>
                    <a:pt x="52964" y="38235"/>
                  </a:lnTo>
                  <a:lnTo>
                    <a:pt x="50100" y="36038"/>
                  </a:lnTo>
                  <a:lnTo>
                    <a:pt x="46832" y="33751"/>
                  </a:lnTo>
                  <a:lnTo>
                    <a:pt x="43267" y="31906"/>
                  </a:lnTo>
                  <a:lnTo>
                    <a:pt x="39703" y="31247"/>
                  </a:lnTo>
                  <a:lnTo>
                    <a:pt x="37974" y="31422"/>
                  </a:lnTo>
                  <a:lnTo>
                    <a:pt x="36326" y="32081"/>
                  </a:lnTo>
                  <a:lnTo>
                    <a:pt x="35003" y="33400"/>
                  </a:lnTo>
                  <a:lnTo>
                    <a:pt x="33679" y="35246"/>
                  </a:lnTo>
                  <a:lnTo>
                    <a:pt x="33463" y="48518"/>
                  </a:lnTo>
                  <a:lnTo>
                    <a:pt x="32869" y="62626"/>
                  </a:lnTo>
                  <a:lnTo>
                    <a:pt x="32032" y="77085"/>
                  </a:lnTo>
                  <a:lnTo>
                    <a:pt x="31114" y="91852"/>
                  </a:lnTo>
                  <a:lnTo>
                    <a:pt x="29277" y="121780"/>
                  </a:lnTo>
                  <a:lnTo>
                    <a:pt x="28683" y="136195"/>
                  </a:lnTo>
                  <a:lnTo>
                    <a:pt x="28467" y="150346"/>
                  </a:lnTo>
                  <a:lnTo>
                    <a:pt x="28467" y="151181"/>
                  </a:lnTo>
                  <a:lnTo>
                    <a:pt x="28359" y="153159"/>
                  </a:lnTo>
                  <a:lnTo>
                    <a:pt x="28062" y="156148"/>
                  </a:lnTo>
                  <a:lnTo>
                    <a:pt x="27846" y="160322"/>
                  </a:lnTo>
                  <a:lnTo>
                    <a:pt x="27549" y="165113"/>
                  </a:lnTo>
                  <a:lnTo>
                    <a:pt x="27252" y="170431"/>
                  </a:lnTo>
                  <a:lnTo>
                    <a:pt x="26523" y="182077"/>
                  </a:lnTo>
                  <a:lnTo>
                    <a:pt x="25820" y="193855"/>
                  </a:lnTo>
                  <a:lnTo>
                    <a:pt x="25415" y="199173"/>
                  </a:lnTo>
                  <a:lnTo>
                    <a:pt x="25091" y="204008"/>
                  </a:lnTo>
                  <a:lnTo>
                    <a:pt x="24902" y="208138"/>
                  </a:lnTo>
                  <a:lnTo>
                    <a:pt x="24686" y="211302"/>
                  </a:lnTo>
                  <a:lnTo>
                    <a:pt x="24578" y="213280"/>
                  </a:lnTo>
                  <a:lnTo>
                    <a:pt x="24497" y="213939"/>
                  </a:lnTo>
                  <a:lnTo>
                    <a:pt x="24497" y="218949"/>
                  </a:lnTo>
                  <a:lnTo>
                    <a:pt x="24686" y="224926"/>
                  </a:lnTo>
                  <a:lnTo>
                    <a:pt x="25010" y="231079"/>
                  </a:lnTo>
                  <a:lnTo>
                    <a:pt x="25820" y="236397"/>
                  </a:lnTo>
                  <a:lnTo>
                    <a:pt x="26225" y="238683"/>
                  </a:lnTo>
                  <a:lnTo>
                    <a:pt x="26846" y="240528"/>
                  </a:lnTo>
                  <a:lnTo>
                    <a:pt x="27657" y="241671"/>
                  </a:lnTo>
                  <a:lnTo>
                    <a:pt x="28575" y="242375"/>
                  </a:lnTo>
                  <a:lnTo>
                    <a:pt x="29682" y="242198"/>
                  </a:lnTo>
                  <a:lnTo>
                    <a:pt x="30924" y="241363"/>
                  </a:lnTo>
                  <a:lnTo>
                    <a:pt x="32356" y="239517"/>
                  </a:lnTo>
                  <a:lnTo>
                    <a:pt x="33976" y="236528"/>
                  </a:lnTo>
                  <a:lnTo>
                    <a:pt x="32437" y="240353"/>
                  </a:lnTo>
                  <a:lnTo>
                    <a:pt x="31032" y="244000"/>
                  </a:lnTo>
                  <a:lnTo>
                    <a:pt x="28980" y="250812"/>
                  </a:lnTo>
                  <a:lnTo>
                    <a:pt x="27549" y="256789"/>
                  </a:lnTo>
                  <a:lnTo>
                    <a:pt x="26630" y="262635"/>
                  </a:lnTo>
                  <a:lnTo>
                    <a:pt x="25010" y="274061"/>
                  </a:lnTo>
                  <a:lnTo>
                    <a:pt x="23768" y="280082"/>
                  </a:lnTo>
                  <a:lnTo>
                    <a:pt x="21930" y="286542"/>
                  </a:lnTo>
                  <a:lnTo>
                    <a:pt x="20904" y="308121"/>
                  </a:lnTo>
                  <a:lnTo>
                    <a:pt x="19986" y="329216"/>
                  </a:lnTo>
                  <a:lnTo>
                    <a:pt x="19176" y="349344"/>
                  </a:lnTo>
                  <a:lnTo>
                    <a:pt x="18988" y="358617"/>
                  </a:lnTo>
                  <a:lnTo>
                    <a:pt x="18878" y="367450"/>
                  </a:lnTo>
                  <a:lnTo>
                    <a:pt x="18473" y="385030"/>
                  </a:lnTo>
                  <a:lnTo>
                    <a:pt x="18257" y="393512"/>
                  </a:lnTo>
                  <a:lnTo>
                    <a:pt x="18068" y="401642"/>
                  </a:lnTo>
                  <a:lnTo>
                    <a:pt x="17960" y="409289"/>
                  </a:lnTo>
                  <a:lnTo>
                    <a:pt x="18068" y="415750"/>
                  </a:lnTo>
                  <a:lnTo>
                    <a:pt x="18257" y="421244"/>
                  </a:lnTo>
                  <a:lnTo>
                    <a:pt x="18878" y="425418"/>
                  </a:lnTo>
                  <a:lnTo>
                    <a:pt x="18988" y="427747"/>
                  </a:lnTo>
                  <a:lnTo>
                    <a:pt x="19283" y="431527"/>
                  </a:lnTo>
                  <a:lnTo>
                    <a:pt x="19904" y="436362"/>
                  </a:lnTo>
                  <a:lnTo>
                    <a:pt x="20716" y="442031"/>
                  </a:lnTo>
                  <a:lnTo>
                    <a:pt x="21822" y="447833"/>
                  </a:lnTo>
                  <a:lnTo>
                    <a:pt x="23174" y="453634"/>
                  </a:lnTo>
                  <a:lnTo>
                    <a:pt x="24686" y="458951"/>
                  </a:lnTo>
                  <a:lnTo>
                    <a:pt x="26523" y="463433"/>
                  </a:lnTo>
                  <a:lnTo>
                    <a:pt x="26118" y="464269"/>
                  </a:lnTo>
                  <a:lnTo>
                    <a:pt x="25199" y="464621"/>
                  </a:lnTo>
                  <a:lnTo>
                    <a:pt x="23984" y="464621"/>
                  </a:lnTo>
                  <a:lnTo>
                    <a:pt x="22553" y="464092"/>
                  </a:lnTo>
                  <a:lnTo>
                    <a:pt x="19797" y="463258"/>
                  </a:lnTo>
                  <a:lnTo>
                    <a:pt x="18878" y="463126"/>
                  </a:lnTo>
                  <a:lnTo>
                    <a:pt x="18473" y="463126"/>
                  </a:lnTo>
                  <a:lnTo>
                    <a:pt x="17447" y="462599"/>
                  </a:lnTo>
                  <a:lnTo>
                    <a:pt x="16637" y="462291"/>
                  </a:lnTo>
                  <a:lnTo>
                    <a:pt x="16124" y="462291"/>
                  </a:lnTo>
                  <a:lnTo>
                    <a:pt x="15719" y="461939"/>
                  </a:lnTo>
                  <a:lnTo>
                    <a:pt x="14585" y="456138"/>
                  </a:lnTo>
                  <a:lnTo>
                    <a:pt x="13964" y="450161"/>
                  </a:lnTo>
                  <a:lnTo>
                    <a:pt x="13774" y="447348"/>
                  </a:lnTo>
                  <a:lnTo>
                    <a:pt x="13666" y="445020"/>
                  </a:lnTo>
                  <a:lnTo>
                    <a:pt x="13558" y="443174"/>
                  </a:lnTo>
                  <a:lnTo>
                    <a:pt x="13558" y="442031"/>
                  </a:lnTo>
                  <a:lnTo>
                    <a:pt x="13045" y="436053"/>
                  </a:lnTo>
                  <a:lnTo>
                    <a:pt x="12451" y="430209"/>
                  </a:lnTo>
                  <a:lnTo>
                    <a:pt x="11938" y="424055"/>
                  </a:lnTo>
                  <a:lnTo>
                    <a:pt x="11830" y="420585"/>
                  </a:lnTo>
                  <a:lnTo>
                    <a:pt x="11830" y="416760"/>
                  </a:lnTo>
                  <a:lnTo>
                    <a:pt x="12046" y="378878"/>
                  </a:lnTo>
                  <a:lnTo>
                    <a:pt x="12748" y="341521"/>
                  </a:lnTo>
                  <a:lnTo>
                    <a:pt x="14287" y="304472"/>
                  </a:lnTo>
                  <a:lnTo>
                    <a:pt x="15287" y="285883"/>
                  </a:lnTo>
                  <a:lnTo>
                    <a:pt x="16637" y="267116"/>
                  </a:lnTo>
                  <a:lnTo>
                    <a:pt x="18770" y="243693"/>
                  </a:lnTo>
                  <a:lnTo>
                    <a:pt x="21120" y="219917"/>
                  </a:lnTo>
                  <a:lnTo>
                    <a:pt x="23253" y="196009"/>
                  </a:lnTo>
                  <a:lnTo>
                    <a:pt x="23876" y="183571"/>
                  </a:lnTo>
                  <a:lnTo>
                    <a:pt x="24172" y="171266"/>
                  </a:lnTo>
                  <a:lnTo>
                    <a:pt x="24497" y="155005"/>
                  </a:lnTo>
                  <a:lnTo>
                    <a:pt x="25199" y="138876"/>
                  </a:lnTo>
                  <a:lnTo>
                    <a:pt x="27143" y="107145"/>
                  </a:lnTo>
                  <a:lnTo>
                    <a:pt x="28062" y="91368"/>
                  </a:lnTo>
                  <a:lnTo>
                    <a:pt x="28872" y="75415"/>
                  </a:lnTo>
                  <a:lnTo>
                    <a:pt x="29277" y="59154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261438" y="2776957"/>
              <a:ext cx="8994" cy="17623"/>
            </a:xfrm>
            <a:custGeom>
              <a:avLst/>
              <a:gdLst/>
              <a:ahLst/>
              <a:cxnLst/>
              <a:rect l="0" t="0" r="0" b="0"/>
              <a:pathLst>
                <a:path w="8994" h="17623">
                  <a:moveTo>
                    <a:pt x="2349" y="175"/>
                  </a:moveTo>
                  <a:lnTo>
                    <a:pt x="3889" y="0"/>
                  </a:lnTo>
                  <a:lnTo>
                    <a:pt x="5104" y="175"/>
                  </a:lnTo>
                  <a:lnTo>
                    <a:pt x="6022" y="659"/>
                  </a:lnTo>
                  <a:lnTo>
                    <a:pt x="7562" y="2152"/>
                  </a:lnTo>
                  <a:lnTo>
                    <a:pt x="8696" y="3471"/>
                  </a:lnTo>
                  <a:lnTo>
                    <a:pt x="8993" y="6328"/>
                  </a:lnTo>
                  <a:lnTo>
                    <a:pt x="8993" y="9800"/>
                  </a:lnTo>
                  <a:lnTo>
                    <a:pt x="8696" y="17622"/>
                  </a:lnTo>
                  <a:lnTo>
                    <a:pt x="8588" y="15293"/>
                  </a:lnTo>
                  <a:lnTo>
                    <a:pt x="8480" y="13448"/>
                  </a:lnTo>
                  <a:lnTo>
                    <a:pt x="8183" y="12305"/>
                  </a:lnTo>
                  <a:lnTo>
                    <a:pt x="7859" y="11470"/>
                  </a:lnTo>
                  <a:lnTo>
                    <a:pt x="7048" y="10810"/>
                  </a:lnTo>
                  <a:lnTo>
                    <a:pt x="6022" y="10942"/>
                  </a:lnTo>
                  <a:lnTo>
                    <a:pt x="4807" y="11118"/>
                  </a:lnTo>
                  <a:lnTo>
                    <a:pt x="3483" y="10810"/>
                  </a:lnTo>
                  <a:lnTo>
                    <a:pt x="2160" y="9316"/>
                  </a:lnTo>
                  <a:lnTo>
                    <a:pt x="1539" y="7821"/>
                  </a:lnTo>
                  <a:lnTo>
                    <a:pt x="918" y="5800"/>
                  </a:lnTo>
                  <a:lnTo>
                    <a:pt x="513" y="4481"/>
                  </a:lnTo>
                  <a:lnTo>
                    <a:pt x="108" y="2811"/>
                  </a:lnTo>
                  <a:lnTo>
                    <a:pt x="0" y="1493"/>
                  </a:lnTo>
                  <a:lnTo>
                    <a:pt x="108" y="1141"/>
                  </a:lnTo>
                  <a:lnTo>
                    <a:pt x="405" y="1009"/>
                  </a:lnTo>
                  <a:close/>
                </a:path>
              </a:pathLst>
            </a:custGeom>
            <a:solidFill>
              <a:srgbClr val="AD8970"/>
            </a:solidFill>
            <a:ln w="0" cap="flat" cmpd="sng" algn="ctr">
              <a:solidFill>
                <a:srgbClr val="AD897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270623" y="2775638"/>
              <a:ext cx="20123" cy="13098"/>
            </a:xfrm>
            <a:custGeom>
              <a:avLst/>
              <a:gdLst/>
              <a:ahLst/>
              <a:cxnLst/>
              <a:rect l="0" t="0" r="0" b="0"/>
              <a:pathLst>
                <a:path w="20123" h="13098">
                  <a:moveTo>
                    <a:pt x="729" y="5800"/>
                  </a:moveTo>
                  <a:lnTo>
                    <a:pt x="0" y="5625"/>
                  </a:lnTo>
                  <a:lnTo>
                    <a:pt x="216" y="5141"/>
                  </a:lnTo>
                  <a:lnTo>
                    <a:pt x="918" y="4130"/>
                  </a:lnTo>
                  <a:lnTo>
                    <a:pt x="2160" y="2989"/>
                  </a:lnTo>
                  <a:lnTo>
                    <a:pt x="5319" y="835"/>
                  </a:lnTo>
                  <a:lnTo>
                    <a:pt x="6941" y="131"/>
                  </a:lnTo>
                  <a:lnTo>
                    <a:pt x="8373" y="0"/>
                  </a:lnTo>
                  <a:lnTo>
                    <a:pt x="8373" y="131"/>
                  </a:lnTo>
                  <a:lnTo>
                    <a:pt x="8184" y="659"/>
                  </a:lnTo>
                  <a:lnTo>
                    <a:pt x="7265" y="2153"/>
                  </a:lnTo>
                  <a:lnTo>
                    <a:pt x="6455" y="3648"/>
                  </a:lnTo>
                  <a:lnTo>
                    <a:pt x="6239" y="4130"/>
                  </a:lnTo>
                  <a:lnTo>
                    <a:pt x="6239" y="4482"/>
                  </a:lnTo>
                  <a:lnTo>
                    <a:pt x="6535" y="4791"/>
                  </a:lnTo>
                  <a:lnTo>
                    <a:pt x="7157" y="4614"/>
                  </a:lnTo>
                  <a:lnTo>
                    <a:pt x="8697" y="3955"/>
                  </a:lnTo>
                  <a:lnTo>
                    <a:pt x="10722" y="2812"/>
                  </a:lnTo>
                  <a:lnTo>
                    <a:pt x="12964" y="1494"/>
                  </a:lnTo>
                  <a:lnTo>
                    <a:pt x="15315" y="483"/>
                  </a:lnTo>
                  <a:lnTo>
                    <a:pt x="17367" y="131"/>
                  </a:lnTo>
                  <a:lnTo>
                    <a:pt x="18285" y="483"/>
                  </a:lnTo>
                  <a:lnTo>
                    <a:pt x="19095" y="967"/>
                  </a:lnTo>
                  <a:lnTo>
                    <a:pt x="19718" y="1978"/>
                  </a:lnTo>
                  <a:lnTo>
                    <a:pt x="20122" y="3296"/>
                  </a:lnTo>
                  <a:lnTo>
                    <a:pt x="19906" y="4130"/>
                  </a:lnTo>
                  <a:lnTo>
                    <a:pt x="19203" y="4614"/>
                  </a:lnTo>
                  <a:lnTo>
                    <a:pt x="18285" y="4614"/>
                  </a:lnTo>
                  <a:lnTo>
                    <a:pt x="17556" y="4791"/>
                  </a:lnTo>
                  <a:lnTo>
                    <a:pt x="15233" y="5977"/>
                  </a:lnTo>
                  <a:lnTo>
                    <a:pt x="12776" y="7119"/>
                  </a:lnTo>
                  <a:lnTo>
                    <a:pt x="10317" y="8306"/>
                  </a:lnTo>
                  <a:lnTo>
                    <a:pt x="8076" y="8789"/>
                  </a:lnTo>
                  <a:lnTo>
                    <a:pt x="9102" y="9140"/>
                  </a:lnTo>
                  <a:lnTo>
                    <a:pt x="10317" y="9800"/>
                  </a:lnTo>
                  <a:lnTo>
                    <a:pt x="11640" y="10459"/>
                  </a:lnTo>
                  <a:lnTo>
                    <a:pt x="13180" y="10284"/>
                  </a:lnTo>
                  <a:lnTo>
                    <a:pt x="13289" y="10459"/>
                  </a:lnTo>
                  <a:lnTo>
                    <a:pt x="13180" y="10943"/>
                  </a:lnTo>
                  <a:lnTo>
                    <a:pt x="12261" y="12129"/>
                  </a:lnTo>
                  <a:lnTo>
                    <a:pt x="10938" y="13097"/>
                  </a:lnTo>
                  <a:lnTo>
                    <a:pt x="10020" y="13097"/>
                  </a:lnTo>
                  <a:lnTo>
                    <a:pt x="8994" y="12613"/>
                  </a:lnTo>
                  <a:lnTo>
                    <a:pt x="7265" y="10635"/>
                  </a:lnTo>
                  <a:lnTo>
                    <a:pt x="5834" y="8438"/>
                  </a:lnTo>
                  <a:lnTo>
                    <a:pt x="5024" y="7647"/>
                  </a:lnTo>
                  <a:lnTo>
                    <a:pt x="3889" y="6811"/>
                  </a:lnTo>
                  <a:lnTo>
                    <a:pt x="2457" y="6109"/>
                  </a:lnTo>
                  <a:close/>
                </a:path>
              </a:pathLst>
            </a:custGeom>
            <a:solidFill>
              <a:srgbClr val="AD8970"/>
            </a:solidFill>
            <a:ln w="0" cap="flat" cmpd="sng" algn="ctr">
              <a:solidFill>
                <a:srgbClr val="AD897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267974" y="2816465"/>
              <a:ext cx="18691" cy="8175"/>
            </a:xfrm>
            <a:custGeom>
              <a:avLst/>
              <a:gdLst/>
              <a:ahLst/>
              <a:cxnLst/>
              <a:rect l="0" t="0" r="0" b="0"/>
              <a:pathLst>
                <a:path w="18691" h="8175">
                  <a:moveTo>
                    <a:pt x="1945" y="2022"/>
                  </a:moveTo>
                  <a:lnTo>
                    <a:pt x="2458" y="1670"/>
                  </a:lnTo>
                  <a:lnTo>
                    <a:pt x="5726" y="702"/>
                  </a:lnTo>
                  <a:lnTo>
                    <a:pt x="8885" y="527"/>
                  </a:lnTo>
                  <a:lnTo>
                    <a:pt x="12045" y="702"/>
                  </a:lnTo>
                  <a:lnTo>
                    <a:pt x="14908" y="352"/>
                  </a:lnTo>
                  <a:lnTo>
                    <a:pt x="15016" y="527"/>
                  </a:lnTo>
                  <a:lnTo>
                    <a:pt x="15530" y="527"/>
                  </a:lnTo>
                  <a:lnTo>
                    <a:pt x="16339" y="0"/>
                  </a:lnTo>
                  <a:lnTo>
                    <a:pt x="16962" y="527"/>
                  </a:lnTo>
                  <a:lnTo>
                    <a:pt x="17664" y="1011"/>
                  </a:lnTo>
                  <a:lnTo>
                    <a:pt x="18365" y="1670"/>
                  </a:lnTo>
                  <a:lnTo>
                    <a:pt x="18690" y="2329"/>
                  </a:lnTo>
                  <a:lnTo>
                    <a:pt x="16745" y="2329"/>
                  </a:lnTo>
                  <a:lnTo>
                    <a:pt x="15421" y="2504"/>
                  </a:lnTo>
                  <a:lnTo>
                    <a:pt x="14287" y="2681"/>
                  </a:lnTo>
                  <a:lnTo>
                    <a:pt x="13072" y="3164"/>
                  </a:lnTo>
                  <a:lnTo>
                    <a:pt x="12045" y="3340"/>
                  </a:lnTo>
                  <a:lnTo>
                    <a:pt x="10506" y="3999"/>
                  </a:lnTo>
                  <a:lnTo>
                    <a:pt x="6536" y="5845"/>
                  </a:lnTo>
                  <a:lnTo>
                    <a:pt x="4484" y="6812"/>
                  </a:lnTo>
                  <a:lnTo>
                    <a:pt x="2755" y="7647"/>
                  </a:lnTo>
                  <a:lnTo>
                    <a:pt x="1431" y="8174"/>
                  </a:lnTo>
                  <a:lnTo>
                    <a:pt x="811" y="7998"/>
                  </a:lnTo>
                  <a:lnTo>
                    <a:pt x="405" y="6988"/>
                  </a:lnTo>
                  <a:lnTo>
                    <a:pt x="109" y="5318"/>
                  </a:lnTo>
                  <a:lnTo>
                    <a:pt x="0" y="3999"/>
                  </a:lnTo>
                  <a:lnTo>
                    <a:pt x="298" y="3340"/>
                  </a:lnTo>
                  <a:lnTo>
                    <a:pt x="1431" y="2504"/>
                  </a:lnTo>
                  <a:close/>
                </a:path>
              </a:pathLst>
            </a:custGeom>
            <a:solidFill>
              <a:srgbClr val="89602D"/>
            </a:solidFill>
            <a:ln w="0" cap="flat" cmpd="sng" algn="ctr">
              <a:solidFill>
                <a:srgbClr val="89602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273187" y="2818971"/>
              <a:ext cx="6025" cy="2505"/>
            </a:xfrm>
            <a:custGeom>
              <a:avLst/>
              <a:gdLst/>
              <a:ahLst/>
              <a:cxnLst/>
              <a:rect l="0" t="0" r="0" b="0"/>
              <a:pathLst>
                <a:path w="6025" h="2505">
                  <a:moveTo>
                    <a:pt x="2540" y="1670"/>
                  </a:moveTo>
                  <a:lnTo>
                    <a:pt x="3890" y="1186"/>
                  </a:lnTo>
                  <a:lnTo>
                    <a:pt x="5618" y="0"/>
                  </a:lnTo>
                  <a:lnTo>
                    <a:pt x="5915" y="350"/>
                  </a:lnTo>
                  <a:lnTo>
                    <a:pt x="6024" y="1186"/>
                  </a:lnTo>
                  <a:lnTo>
                    <a:pt x="5808" y="1318"/>
                  </a:lnTo>
                  <a:lnTo>
                    <a:pt x="5294" y="1670"/>
                  </a:lnTo>
                  <a:lnTo>
                    <a:pt x="3458" y="1977"/>
                  </a:lnTo>
                  <a:lnTo>
                    <a:pt x="1432" y="2329"/>
                  </a:lnTo>
                  <a:lnTo>
                    <a:pt x="513" y="2504"/>
                  </a:lnTo>
                  <a:lnTo>
                    <a:pt x="0" y="2504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269513" y="2819146"/>
              <a:ext cx="13775" cy="7472"/>
            </a:xfrm>
            <a:custGeom>
              <a:avLst/>
              <a:gdLst/>
              <a:ahLst/>
              <a:cxnLst/>
              <a:rect l="0" t="0" r="0" b="0"/>
              <a:pathLst>
                <a:path w="13775" h="7472">
                  <a:moveTo>
                    <a:pt x="297" y="3824"/>
                  </a:moveTo>
                  <a:lnTo>
                    <a:pt x="1323" y="3165"/>
                  </a:lnTo>
                  <a:lnTo>
                    <a:pt x="2944" y="2506"/>
                  </a:lnTo>
                  <a:lnTo>
                    <a:pt x="4888" y="1979"/>
                  </a:lnTo>
                  <a:lnTo>
                    <a:pt x="9291" y="1143"/>
                  </a:lnTo>
                  <a:lnTo>
                    <a:pt x="11425" y="660"/>
                  </a:lnTo>
                  <a:lnTo>
                    <a:pt x="13153" y="0"/>
                  </a:lnTo>
                  <a:lnTo>
                    <a:pt x="13585" y="176"/>
                  </a:lnTo>
                  <a:lnTo>
                    <a:pt x="13774" y="309"/>
                  </a:lnTo>
                  <a:lnTo>
                    <a:pt x="13261" y="1318"/>
                  </a:lnTo>
                  <a:lnTo>
                    <a:pt x="12046" y="2638"/>
                  </a:lnTo>
                  <a:lnTo>
                    <a:pt x="10209" y="4308"/>
                  </a:lnTo>
                  <a:lnTo>
                    <a:pt x="6724" y="6460"/>
                  </a:lnTo>
                  <a:lnTo>
                    <a:pt x="4888" y="7120"/>
                  </a:lnTo>
                  <a:lnTo>
                    <a:pt x="3267" y="7471"/>
                  </a:lnTo>
                  <a:lnTo>
                    <a:pt x="1836" y="7471"/>
                  </a:lnTo>
                  <a:lnTo>
                    <a:pt x="702" y="6988"/>
                  </a:lnTo>
                  <a:lnTo>
                    <a:pt x="108" y="6153"/>
                  </a:lnTo>
                  <a:lnTo>
                    <a:pt x="0" y="4790"/>
                  </a:lnTo>
                  <a:close/>
                </a:path>
              </a:pathLst>
            </a:custGeom>
            <a:solidFill>
              <a:srgbClr val="CC8263"/>
            </a:solidFill>
            <a:ln w="0" cap="flat" cmpd="sng" algn="ctr">
              <a:solidFill>
                <a:srgbClr val="CC826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264193" y="2797042"/>
              <a:ext cx="16339" cy="35204"/>
            </a:xfrm>
            <a:custGeom>
              <a:avLst/>
              <a:gdLst/>
              <a:ahLst/>
              <a:cxnLst/>
              <a:rect l="0" t="0" r="0" b="0"/>
              <a:pathLst>
                <a:path w="16339" h="35204">
                  <a:moveTo>
                    <a:pt x="5320" y="0"/>
                  </a:moveTo>
                  <a:lnTo>
                    <a:pt x="4591" y="2681"/>
                  </a:lnTo>
                  <a:lnTo>
                    <a:pt x="4077" y="4306"/>
                  </a:lnTo>
                  <a:lnTo>
                    <a:pt x="3781" y="6328"/>
                  </a:lnTo>
                  <a:lnTo>
                    <a:pt x="3888" y="7646"/>
                  </a:lnTo>
                  <a:lnTo>
                    <a:pt x="4186" y="8832"/>
                  </a:lnTo>
                  <a:lnTo>
                    <a:pt x="5320" y="10327"/>
                  </a:lnTo>
                  <a:lnTo>
                    <a:pt x="6859" y="10459"/>
                  </a:lnTo>
                  <a:lnTo>
                    <a:pt x="8371" y="9624"/>
                  </a:lnTo>
                  <a:lnTo>
                    <a:pt x="8480" y="8832"/>
                  </a:lnTo>
                  <a:lnTo>
                    <a:pt x="8777" y="8130"/>
                  </a:lnTo>
                  <a:lnTo>
                    <a:pt x="9695" y="7646"/>
                  </a:lnTo>
                  <a:lnTo>
                    <a:pt x="10829" y="7471"/>
                  </a:lnTo>
                  <a:lnTo>
                    <a:pt x="11747" y="7471"/>
                  </a:lnTo>
                  <a:lnTo>
                    <a:pt x="13070" y="7823"/>
                  </a:lnTo>
                  <a:lnTo>
                    <a:pt x="13692" y="8305"/>
                  </a:lnTo>
                  <a:lnTo>
                    <a:pt x="13801" y="8965"/>
                  </a:lnTo>
                  <a:lnTo>
                    <a:pt x="13692" y="9800"/>
                  </a:lnTo>
                  <a:lnTo>
                    <a:pt x="13368" y="10327"/>
                  </a:lnTo>
                  <a:lnTo>
                    <a:pt x="12773" y="10459"/>
                  </a:lnTo>
                  <a:lnTo>
                    <a:pt x="11342" y="10459"/>
                  </a:lnTo>
                  <a:lnTo>
                    <a:pt x="9911" y="10459"/>
                  </a:lnTo>
                  <a:lnTo>
                    <a:pt x="9290" y="10459"/>
                  </a:lnTo>
                  <a:lnTo>
                    <a:pt x="8993" y="10811"/>
                  </a:lnTo>
                  <a:lnTo>
                    <a:pt x="8480" y="11470"/>
                  </a:lnTo>
                  <a:lnTo>
                    <a:pt x="8264" y="12129"/>
                  </a:lnTo>
                  <a:lnTo>
                    <a:pt x="8480" y="13448"/>
                  </a:lnTo>
                  <a:lnTo>
                    <a:pt x="8777" y="14459"/>
                  </a:lnTo>
                  <a:lnTo>
                    <a:pt x="8993" y="15293"/>
                  </a:lnTo>
                  <a:lnTo>
                    <a:pt x="9182" y="16129"/>
                  </a:lnTo>
                  <a:lnTo>
                    <a:pt x="9290" y="17623"/>
                  </a:lnTo>
                  <a:lnTo>
                    <a:pt x="8480" y="16304"/>
                  </a:lnTo>
                  <a:lnTo>
                    <a:pt x="8074" y="15602"/>
                  </a:lnTo>
                  <a:lnTo>
                    <a:pt x="7858" y="15469"/>
                  </a:lnTo>
                  <a:lnTo>
                    <a:pt x="7777" y="15602"/>
                  </a:lnTo>
                  <a:lnTo>
                    <a:pt x="7561" y="16964"/>
                  </a:lnTo>
                  <a:lnTo>
                    <a:pt x="7264" y="17931"/>
                  </a:lnTo>
                  <a:lnTo>
                    <a:pt x="6751" y="19293"/>
                  </a:lnTo>
                  <a:lnTo>
                    <a:pt x="5320" y="20919"/>
                  </a:lnTo>
                  <a:lnTo>
                    <a:pt x="4509" y="22941"/>
                  </a:lnTo>
                  <a:lnTo>
                    <a:pt x="5320" y="23600"/>
                  </a:lnTo>
                  <a:lnTo>
                    <a:pt x="6859" y="24259"/>
                  </a:lnTo>
                  <a:lnTo>
                    <a:pt x="5509" y="25754"/>
                  </a:lnTo>
                  <a:lnTo>
                    <a:pt x="5212" y="26588"/>
                  </a:lnTo>
                  <a:lnTo>
                    <a:pt x="5104" y="27424"/>
                  </a:lnTo>
                  <a:lnTo>
                    <a:pt x="5833" y="28435"/>
                  </a:lnTo>
                  <a:lnTo>
                    <a:pt x="6940" y="28917"/>
                  </a:lnTo>
                  <a:lnTo>
                    <a:pt x="8264" y="28917"/>
                  </a:lnTo>
                  <a:lnTo>
                    <a:pt x="9803" y="28917"/>
                  </a:lnTo>
                  <a:lnTo>
                    <a:pt x="12963" y="28258"/>
                  </a:lnTo>
                  <a:lnTo>
                    <a:pt x="14286" y="28258"/>
                  </a:lnTo>
                  <a:lnTo>
                    <a:pt x="15420" y="28566"/>
                  </a:lnTo>
                  <a:lnTo>
                    <a:pt x="16042" y="29225"/>
                  </a:lnTo>
                  <a:lnTo>
                    <a:pt x="16338" y="30236"/>
                  </a:lnTo>
                  <a:lnTo>
                    <a:pt x="16122" y="31423"/>
                  </a:lnTo>
                  <a:lnTo>
                    <a:pt x="15717" y="32565"/>
                  </a:lnTo>
                  <a:lnTo>
                    <a:pt x="13692" y="32565"/>
                  </a:lnTo>
                  <a:lnTo>
                    <a:pt x="11936" y="33049"/>
                  </a:lnTo>
                  <a:lnTo>
                    <a:pt x="10533" y="33884"/>
                  </a:lnTo>
                  <a:lnTo>
                    <a:pt x="9398" y="35203"/>
                  </a:lnTo>
                  <a:lnTo>
                    <a:pt x="7453" y="33708"/>
                  </a:lnTo>
                  <a:lnTo>
                    <a:pt x="5320" y="31071"/>
                  </a:lnTo>
                  <a:lnTo>
                    <a:pt x="4807" y="29753"/>
                  </a:lnTo>
                  <a:lnTo>
                    <a:pt x="4186" y="27424"/>
                  </a:lnTo>
                  <a:lnTo>
                    <a:pt x="2673" y="20919"/>
                  </a:lnTo>
                  <a:lnTo>
                    <a:pt x="1944" y="17623"/>
                  </a:lnTo>
                  <a:lnTo>
                    <a:pt x="1134" y="14634"/>
                  </a:lnTo>
                  <a:lnTo>
                    <a:pt x="513" y="12305"/>
                  </a:lnTo>
                  <a:lnTo>
                    <a:pt x="0" y="11119"/>
                  </a:lnTo>
                  <a:lnTo>
                    <a:pt x="513" y="9624"/>
                  </a:lnTo>
                  <a:lnTo>
                    <a:pt x="1026" y="8965"/>
                  </a:lnTo>
                  <a:lnTo>
                    <a:pt x="1944" y="8482"/>
                  </a:lnTo>
                  <a:lnTo>
                    <a:pt x="2457" y="7823"/>
                  </a:lnTo>
                  <a:lnTo>
                    <a:pt x="3159" y="6503"/>
                  </a:lnTo>
                  <a:lnTo>
                    <a:pt x="4186" y="3999"/>
                  </a:lnTo>
                  <a:lnTo>
                    <a:pt x="4699" y="2152"/>
                  </a:lnTo>
                  <a:close/>
                </a:path>
              </a:pathLst>
            </a:custGeom>
            <a:solidFill>
              <a:srgbClr val="AD8970"/>
            </a:solidFill>
            <a:ln w="0" cap="flat" cmpd="sng" algn="ctr">
              <a:solidFill>
                <a:srgbClr val="AD897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273484" y="2769310"/>
              <a:ext cx="15828" cy="8483"/>
            </a:xfrm>
            <a:custGeom>
              <a:avLst/>
              <a:gdLst/>
              <a:ahLst/>
              <a:cxnLst/>
              <a:rect l="0" t="0" r="0" b="0"/>
              <a:pathLst>
                <a:path w="15828" h="8483">
                  <a:moveTo>
                    <a:pt x="1431" y="6153"/>
                  </a:moveTo>
                  <a:lnTo>
                    <a:pt x="2970" y="4176"/>
                  </a:lnTo>
                  <a:lnTo>
                    <a:pt x="4699" y="2681"/>
                  </a:lnTo>
                  <a:lnTo>
                    <a:pt x="6427" y="1318"/>
                  </a:lnTo>
                  <a:lnTo>
                    <a:pt x="8264" y="659"/>
                  </a:lnTo>
                  <a:lnTo>
                    <a:pt x="10317" y="176"/>
                  </a:lnTo>
                  <a:lnTo>
                    <a:pt x="12451" y="0"/>
                  </a:lnTo>
                  <a:lnTo>
                    <a:pt x="14909" y="176"/>
                  </a:lnTo>
                  <a:lnTo>
                    <a:pt x="15719" y="176"/>
                  </a:lnTo>
                  <a:lnTo>
                    <a:pt x="15827" y="484"/>
                  </a:lnTo>
                  <a:lnTo>
                    <a:pt x="15314" y="836"/>
                  </a:lnTo>
                  <a:lnTo>
                    <a:pt x="14503" y="1143"/>
                  </a:lnTo>
                  <a:lnTo>
                    <a:pt x="12262" y="1846"/>
                  </a:lnTo>
                  <a:lnTo>
                    <a:pt x="11344" y="2154"/>
                  </a:lnTo>
                  <a:lnTo>
                    <a:pt x="10723" y="2329"/>
                  </a:lnTo>
                  <a:lnTo>
                    <a:pt x="8184" y="3999"/>
                  </a:lnTo>
                  <a:lnTo>
                    <a:pt x="5320" y="5978"/>
                  </a:lnTo>
                  <a:lnTo>
                    <a:pt x="2565" y="7823"/>
                  </a:lnTo>
                  <a:lnTo>
                    <a:pt x="1323" y="8307"/>
                  </a:lnTo>
                  <a:lnTo>
                    <a:pt x="216" y="8482"/>
                  </a:lnTo>
                  <a:lnTo>
                    <a:pt x="324" y="8482"/>
                  </a:lnTo>
                  <a:lnTo>
                    <a:pt x="0" y="8482"/>
                  </a:lnTo>
                  <a:close/>
                </a:path>
              </a:pathLst>
            </a:custGeom>
            <a:solidFill>
              <a:srgbClr val="89602D"/>
            </a:solidFill>
            <a:ln w="0" cap="flat" cmpd="sng" algn="ctr">
              <a:solidFill>
                <a:srgbClr val="89602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273376" y="2769310"/>
              <a:ext cx="15936" cy="8352"/>
            </a:xfrm>
            <a:custGeom>
              <a:avLst/>
              <a:gdLst/>
              <a:ahLst/>
              <a:cxnLst/>
              <a:rect l="0" t="0" r="0" b="0"/>
              <a:pathLst>
                <a:path w="15936" h="8352">
                  <a:moveTo>
                    <a:pt x="0" y="8351"/>
                  </a:moveTo>
                  <a:lnTo>
                    <a:pt x="541" y="8351"/>
                  </a:lnTo>
                  <a:lnTo>
                    <a:pt x="271" y="8351"/>
                  </a:lnTo>
                  <a:lnTo>
                    <a:pt x="1351" y="8351"/>
                  </a:lnTo>
                  <a:lnTo>
                    <a:pt x="2701" y="7911"/>
                  </a:lnTo>
                  <a:lnTo>
                    <a:pt x="5402" y="5714"/>
                  </a:lnTo>
                  <a:lnTo>
                    <a:pt x="8373" y="3956"/>
                  </a:lnTo>
                  <a:lnTo>
                    <a:pt x="10804" y="2198"/>
                  </a:lnTo>
                  <a:lnTo>
                    <a:pt x="11344" y="2198"/>
                  </a:lnTo>
                  <a:lnTo>
                    <a:pt x="12424" y="1758"/>
                  </a:lnTo>
                  <a:lnTo>
                    <a:pt x="14585" y="879"/>
                  </a:lnTo>
                  <a:lnTo>
                    <a:pt x="15395" y="879"/>
                  </a:lnTo>
                  <a:lnTo>
                    <a:pt x="15935" y="440"/>
                  </a:lnTo>
                  <a:lnTo>
                    <a:pt x="15935" y="0"/>
                  </a:lnTo>
                  <a:lnTo>
                    <a:pt x="14855" y="0"/>
                  </a:lnTo>
                  <a:lnTo>
                    <a:pt x="12424" y="0"/>
                  </a:lnTo>
                  <a:lnTo>
                    <a:pt x="10534" y="0"/>
                  </a:lnTo>
                  <a:lnTo>
                    <a:pt x="8373" y="440"/>
                  </a:lnTo>
                  <a:lnTo>
                    <a:pt x="6483" y="1319"/>
                  </a:lnTo>
                  <a:lnTo>
                    <a:pt x="4862" y="2637"/>
                  </a:lnTo>
                  <a:lnTo>
                    <a:pt x="2972" y="3956"/>
                  </a:lnTo>
                  <a:lnTo>
                    <a:pt x="1621" y="615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4261330" y="2776605"/>
              <a:ext cx="7967" cy="2857"/>
            </a:xfrm>
            <a:custGeom>
              <a:avLst/>
              <a:gdLst/>
              <a:ahLst/>
              <a:cxnLst/>
              <a:rect l="0" t="0" r="0" b="0"/>
              <a:pathLst>
                <a:path w="7967" h="2857">
                  <a:moveTo>
                    <a:pt x="5211" y="352"/>
                  </a:moveTo>
                  <a:lnTo>
                    <a:pt x="6939" y="1186"/>
                  </a:lnTo>
                  <a:lnTo>
                    <a:pt x="7668" y="1670"/>
                  </a:lnTo>
                  <a:lnTo>
                    <a:pt x="7966" y="1845"/>
                  </a:lnTo>
                  <a:lnTo>
                    <a:pt x="7857" y="2504"/>
                  </a:lnTo>
                  <a:lnTo>
                    <a:pt x="7668" y="2856"/>
                  </a:lnTo>
                  <a:lnTo>
                    <a:pt x="6858" y="2856"/>
                  </a:lnTo>
                  <a:lnTo>
                    <a:pt x="5103" y="2153"/>
                  </a:lnTo>
                  <a:lnTo>
                    <a:pt x="1350" y="2153"/>
                  </a:lnTo>
                  <a:lnTo>
                    <a:pt x="215" y="1845"/>
                  </a:lnTo>
                  <a:lnTo>
                    <a:pt x="0" y="1493"/>
                  </a:lnTo>
                  <a:lnTo>
                    <a:pt x="0" y="834"/>
                  </a:lnTo>
                  <a:lnTo>
                    <a:pt x="729" y="352"/>
                  </a:lnTo>
                  <a:lnTo>
                    <a:pt x="2160" y="0"/>
                  </a:lnTo>
                  <a:lnTo>
                    <a:pt x="3779" y="0"/>
                  </a:lnTo>
                  <a:close/>
                </a:path>
              </a:pathLst>
            </a:custGeom>
            <a:solidFill>
              <a:srgbClr val="89602D"/>
            </a:solidFill>
            <a:ln w="0" cap="flat" cmpd="sng" algn="ctr">
              <a:solidFill>
                <a:srgbClr val="89602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261224" y="2776342"/>
              <a:ext cx="8104" cy="3078"/>
            </a:xfrm>
            <a:custGeom>
              <a:avLst/>
              <a:gdLst/>
              <a:ahLst/>
              <a:cxnLst/>
              <a:rect l="0" t="0" r="0" b="0"/>
              <a:pathLst>
                <a:path w="8104" h="3078">
                  <a:moveTo>
                    <a:pt x="5402" y="439"/>
                  </a:moveTo>
                  <a:lnTo>
                    <a:pt x="7023" y="1318"/>
                  </a:lnTo>
                  <a:lnTo>
                    <a:pt x="7833" y="1758"/>
                  </a:lnTo>
                  <a:lnTo>
                    <a:pt x="8103" y="2198"/>
                  </a:lnTo>
                  <a:lnTo>
                    <a:pt x="7833" y="2637"/>
                  </a:lnTo>
                  <a:lnTo>
                    <a:pt x="7833" y="3077"/>
                  </a:lnTo>
                  <a:lnTo>
                    <a:pt x="7023" y="3077"/>
                  </a:lnTo>
                  <a:lnTo>
                    <a:pt x="5132" y="2198"/>
                  </a:lnTo>
                  <a:lnTo>
                    <a:pt x="1351" y="2198"/>
                  </a:lnTo>
                  <a:lnTo>
                    <a:pt x="270" y="2198"/>
                  </a:lnTo>
                  <a:lnTo>
                    <a:pt x="0" y="1758"/>
                  </a:lnTo>
                  <a:lnTo>
                    <a:pt x="0" y="879"/>
                  </a:lnTo>
                  <a:lnTo>
                    <a:pt x="810" y="439"/>
                  </a:lnTo>
                  <a:lnTo>
                    <a:pt x="2161" y="0"/>
                  </a:lnTo>
                  <a:lnTo>
                    <a:pt x="3782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310136" y="2838747"/>
              <a:ext cx="29090" cy="88689"/>
            </a:xfrm>
            <a:custGeom>
              <a:avLst/>
              <a:gdLst/>
              <a:ahLst/>
              <a:cxnLst/>
              <a:rect l="0" t="0" r="0" b="0"/>
              <a:pathLst>
                <a:path w="29090" h="88689">
                  <a:moveTo>
                    <a:pt x="7563" y="6284"/>
                  </a:moveTo>
                  <a:lnTo>
                    <a:pt x="7671" y="4307"/>
                  </a:lnTo>
                  <a:lnTo>
                    <a:pt x="8076" y="2329"/>
                  </a:lnTo>
                  <a:lnTo>
                    <a:pt x="8481" y="484"/>
                  </a:lnTo>
                  <a:lnTo>
                    <a:pt x="8481" y="175"/>
                  </a:lnTo>
                  <a:lnTo>
                    <a:pt x="8481" y="0"/>
                  </a:lnTo>
                  <a:lnTo>
                    <a:pt x="9696" y="484"/>
                  </a:lnTo>
                  <a:lnTo>
                    <a:pt x="11128" y="1977"/>
                  </a:lnTo>
                  <a:lnTo>
                    <a:pt x="12775" y="4659"/>
                  </a:lnTo>
                  <a:lnTo>
                    <a:pt x="14504" y="7954"/>
                  </a:lnTo>
                  <a:lnTo>
                    <a:pt x="16340" y="11955"/>
                  </a:lnTo>
                  <a:lnTo>
                    <a:pt x="18178" y="16436"/>
                  </a:lnTo>
                  <a:lnTo>
                    <a:pt x="21850" y="26589"/>
                  </a:lnTo>
                  <a:lnTo>
                    <a:pt x="25118" y="37356"/>
                  </a:lnTo>
                  <a:lnTo>
                    <a:pt x="26443" y="42673"/>
                  </a:lnTo>
                  <a:lnTo>
                    <a:pt x="27577" y="47684"/>
                  </a:lnTo>
                  <a:lnTo>
                    <a:pt x="28495" y="52299"/>
                  </a:lnTo>
                  <a:lnTo>
                    <a:pt x="28982" y="56650"/>
                  </a:lnTo>
                  <a:lnTo>
                    <a:pt x="29089" y="60297"/>
                  </a:lnTo>
                  <a:lnTo>
                    <a:pt x="28900" y="63110"/>
                  </a:lnTo>
                  <a:lnTo>
                    <a:pt x="28792" y="64779"/>
                  </a:lnTo>
                  <a:lnTo>
                    <a:pt x="28900" y="67285"/>
                  </a:lnTo>
                  <a:lnTo>
                    <a:pt x="29089" y="70757"/>
                  </a:lnTo>
                  <a:lnTo>
                    <a:pt x="29089" y="74580"/>
                  </a:lnTo>
                  <a:lnTo>
                    <a:pt x="28900" y="78711"/>
                  </a:lnTo>
                  <a:lnTo>
                    <a:pt x="28387" y="82535"/>
                  </a:lnTo>
                  <a:lnTo>
                    <a:pt x="27144" y="85875"/>
                  </a:lnTo>
                  <a:lnTo>
                    <a:pt x="26334" y="87369"/>
                  </a:lnTo>
                  <a:lnTo>
                    <a:pt x="25308" y="88688"/>
                  </a:lnTo>
                  <a:lnTo>
                    <a:pt x="25227" y="85391"/>
                  </a:lnTo>
                  <a:lnTo>
                    <a:pt x="24715" y="82228"/>
                  </a:lnTo>
                  <a:lnTo>
                    <a:pt x="24092" y="79063"/>
                  </a:lnTo>
                  <a:lnTo>
                    <a:pt x="23174" y="76250"/>
                  </a:lnTo>
                  <a:lnTo>
                    <a:pt x="22040" y="73570"/>
                  </a:lnTo>
                  <a:lnTo>
                    <a:pt x="20716" y="71109"/>
                  </a:lnTo>
                  <a:lnTo>
                    <a:pt x="19285" y="69087"/>
                  </a:lnTo>
                  <a:lnTo>
                    <a:pt x="17773" y="67285"/>
                  </a:lnTo>
                  <a:lnTo>
                    <a:pt x="16016" y="65791"/>
                  </a:lnTo>
                  <a:lnTo>
                    <a:pt x="14288" y="64956"/>
                  </a:lnTo>
                  <a:lnTo>
                    <a:pt x="12451" y="64297"/>
                  </a:lnTo>
                  <a:lnTo>
                    <a:pt x="10507" y="64297"/>
                  </a:lnTo>
                  <a:lnTo>
                    <a:pt x="8589" y="64779"/>
                  </a:lnTo>
                  <a:lnTo>
                    <a:pt x="6645" y="65615"/>
                  </a:lnTo>
                  <a:lnTo>
                    <a:pt x="4807" y="67285"/>
                  </a:lnTo>
                  <a:lnTo>
                    <a:pt x="2863" y="69439"/>
                  </a:lnTo>
                  <a:lnTo>
                    <a:pt x="2134" y="71109"/>
                  </a:lnTo>
                  <a:lnTo>
                    <a:pt x="1431" y="73570"/>
                  </a:lnTo>
                  <a:lnTo>
                    <a:pt x="729" y="75591"/>
                  </a:lnTo>
                  <a:lnTo>
                    <a:pt x="405" y="75898"/>
                  </a:lnTo>
                  <a:lnTo>
                    <a:pt x="0" y="75723"/>
                  </a:lnTo>
                  <a:lnTo>
                    <a:pt x="0" y="72734"/>
                  </a:lnTo>
                  <a:lnTo>
                    <a:pt x="216" y="70098"/>
                  </a:lnTo>
                  <a:lnTo>
                    <a:pt x="1323" y="65263"/>
                  </a:lnTo>
                  <a:lnTo>
                    <a:pt x="2755" y="60956"/>
                  </a:lnTo>
                  <a:lnTo>
                    <a:pt x="4591" y="57484"/>
                  </a:lnTo>
                  <a:lnTo>
                    <a:pt x="6429" y="54496"/>
                  </a:lnTo>
                  <a:lnTo>
                    <a:pt x="8157" y="52167"/>
                  </a:lnTo>
                  <a:lnTo>
                    <a:pt x="9400" y="50321"/>
                  </a:lnTo>
                  <a:lnTo>
                    <a:pt x="9994" y="48827"/>
                  </a:lnTo>
                  <a:lnTo>
                    <a:pt x="10507" y="43861"/>
                  </a:lnTo>
                  <a:lnTo>
                    <a:pt x="10615" y="38851"/>
                  </a:lnTo>
                  <a:lnTo>
                    <a:pt x="9994" y="28918"/>
                  </a:lnTo>
                  <a:lnTo>
                    <a:pt x="8778" y="18414"/>
                  </a:lnTo>
                  <a:lnTo>
                    <a:pt x="8157" y="12437"/>
                  </a:lnTo>
                  <a:close/>
                </a:path>
              </a:pathLst>
            </a:custGeom>
            <a:solidFill>
              <a:srgbClr val="3F5E7F"/>
            </a:solidFill>
            <a:ln w="0" cap="flat" cmpd="sng" algn="ctr">
              <a:solidFill>
                <a:srgbClr val="3F5E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254608" y="2692400"/>
              <a:ext cx="86672" cy="171575"/>
            </a:xfrm>
            <a:custGeom>
              <a:avLst/>
              <a:gdLst/>
              <a:ahLst/>
              <a:cxnLst/>
              <a:rect l="0" t="0" r="0" b="0"/>
              <a:pathLst>
                <a:path w="86672" h="171575">
                  <a:moveTo>
                    <a:pt x="5509" y="64472"/>
                  </a:moveTo>
                  <a:lnTo>
                    <a:pt x="4402" y="67944"/>
                  </a:lnTo>
                  <a:lnTo>
                    <a:pt x="3673" y="71109"/>
                  </a:lnTo>
                  <a:lnTo>
                    <a:pt x="3268" y="74272"/>
                  </a:lnTo>
                  <a:lnTo>
                    <a:pt x="3052" y="77569"/>
                  </a:lnTo>
                  <a:lnTo>
                    <a:pt x="3052" y="81568"/>
                  </a:lnTo>
                  <a:lnTo>
                    <a:pt x="3052" y="86051"/>
                  </a:lnTo>
                  <a:lnTo>
                    <a:pt x="3052" y="91544"/>
                  </a:lnTo>
                  <a:lnTo>
                    <a:pt x="2970" y="90358"/>
                  </a:lnTo>
                  <a:lnTo>
                    <a:pt x="2646" y="88863"/>
                  </a:lnTo>
                  <a:lnTo>
                    <a:pt x="1619" y="85700"/>
                  </a:lnTo>
                  <a:lnTo>
                    <a:pt x="621" y="82227"/>
                  </a:lnTo>
                  <a:lnTo>
                    <a:pt x="0" y="78887"/>
                  </a:lnTo>
                  <a:lnTo>
                    <a:pt x="216" y="71416"/>
                  </a:lnTo>
                  <a:lnTo>
                    <a:pt x="1134" y="64955"/>
                  </a:lnTo>
                  <a:lnTo>
                    <a:pt x="2862" y="58979"/>
                  </a:lnTo>
                  <a:lnTo>
                    <a:pt x="5509" y="53837"/>
                  </a:lnTo>
                  <a:lnTo>
                    <a:pt x="5401" y="53837"/>
                  </a:lnTo>
                  <a:lnTo>
                    <a:pt x="4888" y="53969"/>
                  </a:lnTo>
                  <a:lnTo>
                    <a:pt x="3484" y="54321"/>
                  </a:lnTo>
                  <a:lnTo>
                    <a:pt x="2755" y="54321"/>
                  </a:lnTo>
                  <a:lnTo>
                    <a:pt x="2241" y="53969"/>
                  </a:lnTo>
                  <a:lnTo>
                    <a:pt x="2241" y="53177"/>
                  </a:lnTo>
                  <a:lnTo>
                    <a:pt x="2646" y="51683"/>
                  </a:lnTo>
                  <a:lnTo>
                    <a:pt x="4483" y="47683"/>
                  </a:lnTo>
                  <a:lnTo>
                    <a:pt x="6238" y="43861"/>
                  </a:lnTo>
                  <a:lnTo>
                    <a:pt x="6238" y="43202"/>
                  </a:lnTo>
                  <a:lnTo>
                    <a:pt x="6022" y="42366"/>
                  </a:lnTo>
                  <a:lnTo>
                    <a:pt x="5104" y="40037"/>
                  </a:lnTo>
                  <a:lnTo>
                    <a:pt x="4294" y="37400"/>
                  </a:lnTo>
                  <a:lnTo>
                    <a:pt x="4078" y="36038"/>
                  </a:lnTo>
                  <a:lnTo>
                    <a:pt x="4078" y="35071"/>
                  </a:lnTo>
                  <a:lnTo>
                    <a:pt x="4807" y="30588"/>
                  </a:lnTo>
                  <a:lnTo>
                    <a:pt x="5617" y="26764"/>
                  </a:lnTo>
                  <a:lnTo>
                    <a:pt x="7238" y="20085"/>
                  </a:lnTo>
                  <a:lnTo>
                    <a:pt x="9290" y="14943"/>
                  </a:lnTo>
                  <a:lnTo>
                    <a:pt x="11639" y="11119"/>
                  </a:lnTo>
                  <a:lnTo>
                    <a:pt x="14504" y="8131"/>
                  </a:lnTo>
                  <a:lnTo>
                    <a:pt x="17960" y="5801"/>
                  </a:lnTo>
                  <a:lnTo>
                    <a:pt x="22038" y="3647"/>
                  </a:lnTo>
                  <a:lnTo>
                    <a:pt x="26954" y="1670"/>
                  </a:lnTo>
                  <a:lnTo>
                    <a:pt x="30816" y="484"/>
                  </a:lnTo>
                  <a:lnTo>
                    <a:pt x="34814" y="0"/>
                  </a:lnTo>
                  <a:lnTo>
                    <a:pt x="38892" y="0"/>
                  </a:lnTo>
                  <a:lnTo>
                    <a:pt x="42970" y="659"/>
                  </a:lnTo>
                  <a:lnTo>
                    <a:pt x="47048" y="1977"/>
                  </a:lnTo>
                  <a:lnTo>
                    <a:pt x="50938" y="3647"/>
                  </a:lnTo>
                  <a:lnTo>
                    <a:pt x="54719" y="5669"/>
                  </a:lnTo>
                  <a:lnTo>
                    <a:pt x="58095" y="8131"/>
                  </a:lnTo>
                  <a:lnTo>
                    <a:pt x="60338" y="9976"/>
                  </a:lnTo>
                  <a:lnTo>
                    <a:pt x="62877" y="12305"/>
                  </a:lnTo>
                  <a:lnTo>
                    <a:pt x="65118" y="14943"/>
                  </a:lnTo>
                  <a:lnTo>
                    <a:pt x="66657" y="17799"/>
                  </a:lnTo>
                  <a:lnTo>
                    <a:pt x="66765" y="18106"/>
                  </a:lnTo>
                  <a:lnTo>
                    <a:pt x="67170" y="18766"/>
                  </a:lnTo>
                  <a:lnTo>
                    <a:pt x="68196" y="20612"/>
                  </a:lnTo>
                  <a:lnTo>
                    <a:pt x="68494" y="21447"/>
                  </a:lnTo>
                  <a:lnTo>
                    <a:pt x="68710" y="22106"/>
                  </a:lnTo>
                  <a:lnTo>
                    <a:pt x="68601" y="22282"/>
                  </a:lnTo>
                  <a:lnTo>
                    <a:pt x="67980" y="22106"/>
                  </a:lnTo>
                  <a:lnTo>
                    <a:pt x="66954" y="21271"/>
                  </a:lnTo>
                  <a:lnTo>
                    <a:pt x="66252" y="20919"/>
                  </a:lnTo>
                  <a:lnTo>
                    <a:pt x="66036" y="21271"/>
                  </a:lnTo>
                  <a:lnTo>
                    <a:pt x="66144" y="22106"/>
                  </a:lnTo>
                  <a:lnTo>
                    <a:pt x="66657" y="23073"/>
                  </a:lnTo>
                  <a:lnTo>
                    <a:pt x="67386" y="24567"/>
                  </a:lnTo>
                  <a:lnTo>
                    <a:pt x="69520" y="28259"/>
                  </a:lnTo>
                  <a:lnTo>
                    <a:pt x="74625" y="36697"/>
                  </a:lnTo>
                  <a:lnTo>
                    <a:pt x="76759" y="40389"/>
                  </a:lnTo>
                  <a:lnTo>
                    <a:pt x="77677" y="42014"/>
                  </a:lnTo>
                  <a:lnTo>
                    <a:pt x="78190" y="43025"/>
                  </a:lnTo>
                  <a:lnTo>
                    <a:pt x="79513" y="46497"/>
                  </a:lnTo>
                  <a:lnTo>
                    <a:pt x="80350" y="49002"/>
                  </a:lnTo>
                  <a:lnTo>
                    <a:pt x="80648" y="50497"/>
                  </a:lnTo>
                  <a:lnTo>
                    <a:pt x="80432" y="51156"/>
                  </a:lnTo>
                  <a:lnTo>
                    <a:pt x="79729" y="50980"/>
                  </a:lnTo>
                  <a:lnTo>
                    <a:pt x="78595" y="50189"/>
                  </a:lnTo>
                  <a:lnTo>
                    <a:pt x="76975" y="48694"/>
                  </a:lnTo>
                  <a:lnTo>
                    <a:pt x="74922" y="46497"/>
                  </a:lnTo>
                  <a:lnTo>
                    <a:pt x="74409" y="46013"/>
                  </a:lnTo>
                  <a:lnTo>
                    <a:pt x="74220" y="45002"/>
                  </a:lnTo>
                  <a:lnTo>
                    <a:pt x="74409" y="46497"/>
                  </a:lnTo>
                  <a:lnTo>
                    <a:pt x="74922" y="48343"/>
                  </a:lnTo>
                  <a:lnTo>
                    <a:pt x="76759" y="52650"/>
                  </a:lnTo>
                  <a:lnTo>
                    <a:pt x="78703" y="57309"/>
                  </a:lnTo>
                  <a:lnTo>
                    <a:pt x="79513" y="59154"/>
                  </a:lnTo>
                  <a:lnTo>
                    <a:pt x="80027" y="60781"/>
                  </a:lnTo>
                  <a:lnTo>
                    <a:pt x="80755" y="63285"/>
                  </a:lnTo>
                  <a:lnTo>
                    <a:pt x="81458" y="66933"/>
                  </a:lnTo>
                  <a:lnTo>
                    <a:pt x="82268" y="71416"/>
                  </a:lnTo>
                  <a:lnTo>
                    <a:pt x="83186" y="76074"/>
                  </a:lnTo>
                  <a:lnTo>
                    <a:pt x="84106" y="80557"/>
                  </a:lnTo>
                  <a:lnTo>
                    <a:pt x="85022" y="84732"/>
                  </a:lnTo>
                  <a:lnTo>
                    <a:pt x="85941" y="88029"/>
                  </a:lnTo>
                  <a:lnTo>
                    <a:pt x="86671" y="90049"/>
                  </a:lnTo>
                  <a:lnTo>
                    <a:pt x="85941" y="89215"/>
                  </a:lnTo>
                  <a:lnTo>
                    <a:pt x="85022" y="87193"/>
                  </a:lnTo>
                  <a:lnTo>
                    <a:pt x="83807" y="84205"/>
                  </a:lnTo>
                  <a:lnTo>
                    <a:pt x="81971" y="80381"/>
                  </a:lnTo>
                  <a:lnTo>
                    <a:pt x="82485" y="85041"/>
                  </a:lnTo>
                  <a:lnTo>
                    <a:pt x="82889" y="88688"/>
                  </a:lnTo>
                  <a:lnTo>
                    <a:pt x="83404" y="91544"/>
                  </a:lnTo>
                  <a:lnTo>
                    <a:pt x="83916" y="93698"/>
                  </a:lnTo>
                  <a:lnTo>
                    <a:pt x="84727" y="96994"/>
                  </a:lnTo>
                  <a:lnTo>
                    <a:pt x="85022" y="99982"/>
                  </a:lnTo>
                  <a:lnTo>
                    <a:pt x="84834" y="105300"/>
                  </a:lnTo>
                  <a:lnTo>
                    <a:pt x="84024" y="109959"/>
                  </a:lnTo>
                  <a:lnTo>
                    <a:pt x="82889" y="114134"/>
                  </a:lnTo>
                  <a:lnTo>
                    <a:pt x="81755" y="117958"/>
                  </a:lnTo>
                  <a:lnTo>
                    <a:pt x="80837" y="121780"/>
                  </a:lnTo>
                  <a:lnTo>
                    <a:pt x="80432" y="125429"/>
                  </a:lnTo>
                  <a:lnTo>
                    <a:pt x="80755" y="129384"/>
                  </a:lnTo>
                  <a:lnTo>
                    <a:pt x="81161" y="131538"/>
                  </a:lnTo>
                  <a:lnTo>
                    <a:pt x="81971" y="133735"/>
                  </a:lnTo>
                  <a:lnTo>
                    <a:pt x="81863" y="136855"/>
                  </a:lnTo>
                  <a:lnTo>
                    <a:pt x="81270" y="140195"/>
                  </a:lnTo>
                  <a:lnTo>
                    <a:pt x="80350" y="143843"/>
                  </a:lnTo>
                  <a:lnTo>
                    <a:pt x="79405" y="147842"/>
                  </a:lnTo>
                  <a:lnTo>
                    <a:pt x="78595" y="152632"/>
                  </a:lnTo>
                  <a:lnTo>
                    <a:pt x="78298" y="157950"/>
                  </a:lnTo>
                  <a:lnTo>
                    <a:pt x="78298" y="160938"/>
                  </a:lnTo>
                  <a:lnTo>
                    <a:pt x="78487" y="164103"/>
                  </a:lnTo>
                  <a:lnTo>
                    <a:pt x="78919" y="167618"/>
                  </a:lnTo>
                  <a:lnTo>
                    <a:pt x="79621" y="171442"/>
                  </a:lnTo>
                  <a:lnTo>
                    <a:pt x="79405" y="171574"/>
                  </a:lnTo>
                  <a:lnTo>
                    <a:pt x="79000" y="171574"/>
                  </a:lnTo>
                  <a:lnTo>
                    <a:pt x="77893" y="170431"/>
                  </a:lnTo>
                  <a:lnTo>
                    <a:pt x="76462" y="168585"/>
                  </a:lnTo>
                  <a:lnTo>
                    <a:pt x="74733" y="166125"/>
                  </a:lnTo>
                  <a:lnTo>
                    <a:pt x="73085" y="163619"/>
                  </a:lnTo>
                  <a:lnTo>
                    <a:pt x="71545" y="161115"/>
                  </a:lnTo>
                  <a:lnTo>
                    <a:pt x="70438" y="159136"/>
                  </a:lnTo>
                  <a:lnTo>
                    <a:pt x="69925" y="157818"/>
                  </a:lnTo>
                  <a:lnTo>
                    <a:pt x="69304" y="156324"/>
                  </a:lnTo>
                  <a:lnTo>
                    <a:pt x="68710" y="154302"/>
                  </a:lnTo>
                  <a:lnTo>
                    <a:pt x="67062" y="150171"/>
                  </a:lnTo>
                  <a:lnTo>
                    <a:pt x="65442" y="146172"/>
                  </a:lnTo>
                  <a:lnTo>
                    <a:pt x="64821" y="144677"/>
                  </a:lnTo>
                  <a:lnTo>
                    <a:pt x="64308" y="143666"/>
                  </a:lnTo>
                  <a:lnTo>
                    <a:pt x="63389" y="141689"/>
                  </a:lnTo>
                  <a:lnTo>
                    <a:pt x="62768" y="138525"/>
                  </a:lnTo>
                  <a:lnTo>
                    <a:pt x="62363" y="134701"/>
                  </a:lnTo>
                  <a:lnTo>
                    <a:pt x="62066" y="130218"/>
                  </a:lnTo>
                  <a:lnTo>
                    <a:pt x="61850" y="120594"/>
                  </a:lnTo>
                  <a:lnTo>
                    <a:pt x="62174" y="111145"/>
                  </a:lnTo>
                  <a:lnTo>
                    <a:pt x="62066" y="107629"/>
                  </a:lnTo>
                  <a:lnTo>
                    <a:pt x="61661" y="104333"/>
                  </a:lnTo>
                  <a:lnTo>
                    <a:pt x="61444" y="101652"/>
                  </a:lnTo>
                  <a:lnTo>
                    <a:pt x="61553" y="100686"/>
                  </a:lnTo>
                  <a:lnTo>
                    <a:pt x="61850" y="99982"/>
                  </a:lnTo>
                  <a:lnTo>
                    <a:pt x="62471" y="99148"/>
                  </a:lnTo>
                  <a:lnTo>
                    <a:pt x="63497" y="97829"/>
                  </a:lnTo>
                  <a:lnTo>
                    <a:pt x="65739" y="94357"/>
                  </a:lnTo>
                  <a:lnTo>
                    <a:pt x="66657" y="92380"/>
                  </a:lnTo>
                  <a:lnTo>
                    <a:pt x="67386" y="90533"/>
                  </a:lnTo>
                  <a:lnTo>
                    <a:pt x="67575" y="89040"/>
                  </a:lnTo>
                  <a:lnTo>
                    <a:pt x="67062" y="88029"/>
                  </a:lnTo>
                  <a:lnTo>
                    <a:pt x="66252" y="85875"/>
                  </a:lnTo>
                  <a:lnTo>
                    <a:pt x="65334" y="84380"/>
                  </a:lnTo>
                  <a:lnTo>
                    <a:pt x="64200" y="83062"/>
                  </a:lnTo>
                  <a:lnTo>
                    <a:pt x="63092" y="82227"/>
                  </a:lnTo>
                  <a:lnTo>
                    <a:pt x="60743" y="81568"/>
                  </a:lnTo>
                  <a:lnTo>
                    <a:pt x="58284" y="81876"/>
                  </a:lnTo>
                  <a:lnTo>
                    <a:pt x="56042" y="83062"/>
                  </a:lnTo>
                  <a:lnTo>
                    <a:pt x="54206" y="84380"/>
                  </a:lnTo>
                  <a:lnTo>
                    <a:pt x="52883" y="85875"/>
                  </a:lnTo>
                  <a:lnTo>
                    <a:pt x="52478" y="86886"/>
                  </a:lnTo>
                  <a:lnTo>
                    <a:pt x="52262" y="83062"/>
                  </a:lnTo>
                  <a:lnTo>
                    <a:pt x="51559" y="79414"/>
                  </a:lnTo>
                  <a:lnTo>
                    <a:pt x="50425" y="75767"/>
                  </a:lnTo>
                  <a:lnTo>
                    <a:pt x="48993" y="72252"/>
                  </a:lnTo>
                  <a:lnTo>
                    <a:pt x="47264" y="68779"/>
                  </a:lnTo>
                  <a:lnTo>
                    <a:pt x="45212" y="65439"/>
                  </a:lnTo>
                  <a:lnTo>
                    <a:pt x="40513" y="59463"/>
                  </a:lnTo>
                  <a:lnTo>
                    <a:pt x="35218" y="54496"/>
                  </a:lnTo>
                  <a:lnTo>
                    <a:pt x="29709" y="50672"/>
                  </a:lnTo>
                  <a:lnTo>
                    <a:pt x="24200" y="48167"/>
                  </a:lnTo>
                  <a:lnTo>
                    <a:pt x="21633" y="47508"/>
                  </a:lnTo>
                  <a:lnTo>
                    <a:pt x="19202" y="47332"/>
                  </a:lnTo>
                  <a:lnTo>
                    <a:pt x="21120" y="47860"/>
                  </a:lnTo>
                  <a:lnTo>
                    <a:pt x="22877" y="49002"/>
                  </a:lnTo>
                  <a:lnTo>
                    <a:pt x="24388" y="50980"/>
                  </a:lnTo>
                  <a:lnTo>
                    <a:pt x="25820" y="53177"/>
                  </a:lnTo>
                  <a:lnTo>
                    <a:pt x="28386" y="58320"/>
                  </a:lnTo>
                  <a:lnTo>
                    <a:pt x="30735" y="62626"/>
                  </a:lnTo>
                  <a:lnTo>
                    <a:pt x="28386" y="61967"/>
                  </a:lnTo>
                  <a:lnTo>
                    <a:pt x="26036" y="59990"/>
                  </a:lnTo>
                  <a:lnTo>
                    <a:pt x="23875" y="57484"/>
                  </a:lnTo>
                  <a:lnTo>
                    <a:pt x="22038" y="54980"/>
                  </a:lnTo>
                  <a:lnTo>
                    <a:pt x="20526" y="53002"/>
                  </a:lnTo>
                  <a:lnTo>
                    <a:pt x="19905" y="52342"/>
                  </a:lnTo>
                  <a:lnTo>
                    <a:pt x="19500" y="51991"/>
                  </a:lnTo>
                  <a:lnTo>
                    <a:pt x="19202" y="52342"/>
                  </a:lnTo>
                  <a:lnTo>
                    <a:pt x="18987" y="53002"/>
                  </a:lnTo>
                  <a:lnTo>
                    <a:pt x="18987" y="54321"/>
                  </a:lnTo>
                  <a:lnTo>
                    <a:pt x="19202" y="56166"/>
                  </a:lnTo>
                  <a:lnTo>
                    <a:pt x="19500" y="60472"/>
                  </a:lnTo>
                  <a:lnTo>
                    <a:pt x="19607" y="64955"/>
                  </a:lnTo>
                  <a:lnTo>
                    <a:pt x="19500" y="62978"/>
                  </a:lnTo>
                  <a:lnTo>
                    <a:pt x="18987" y="61133"/>
                  </a:lnTo>
                  <a:lnTo>
                    <a:pt x="17663" y="57484"/>
                  </a:lnTo>
                  <a:lnTo>
                    <a:pt x="16232" y="53485"/>
                  </a:lnTo>
                  <a:lnTo>
                    <a:pt x="15827" y="51507"/>
                  </a:lnTo>
                  <a:lnTo>
                    <a:pt x="15611" y="49353"/>
                  </a:lnTo>
                  <a:lnTo>
                    <a:pt x="14800" y="50497"/>
                  </a:lnTo>
                  <a:lnTo>
                    <a:pt x="13585" y="51991"/>
                  </a:lnTo>
                  <a:lnTo>
                    <a:pt x="10505" y="55462"/>
                  </a:lnTo>
                  <a:lnTo>
                    <a:pt x="9074" y="57309"/>
                  </a:lnTo>
                  <a:lnTo>
                    <a:pt x="7859" y="58979"/>
                  </a:lnTo>
                  <a:lnTo>
                    <a:pt x="6940" y="60472"/>
                  </a:lnTo>
                  <a:lnTo>
                    <a:pt x="6643" y="61615"/>
                  </a:lnTo>
                  <a:lnTo>
                    <a:pt x="6940" y="61308"/>
                  </a:lnTo>
                  <a:lnTo>
                    <a:pt x="7156" y="60472"/>
                  </a:lnTo>
                  <a:close/>
                </a:path>
              </a:pathLst>
            </a:custGeom>
            <a:solidFill>
              <a:srgbClr val="632100"/>
            </a:solidFill>
            <a:ln w="0" cap="flat" cmpd="sng" algn="ctr">
              <a:solidFill>
                <a:srgbClr val="6321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254471" y="2692400"/>
              <a:ext cx="86699" cy="171399"/>
            </a:xfrm>
            <a:custGeom>
              <a:avLst/>
              <a:gdLst/>
              <a:ahLst/>
              <a:cxnLst/>
              <a:rect l="0" t="0" r="0" b="0"/>
              <a:pathLst>
                <a:path w="86699" h="171399">
                  <a:moveTo>
                    <a:pt x="7292" y="60209"/>
                  </a:moveTo>
                  <a:lnTo>
                    <a:pt x="7022" y="61088"/>
                  </a:lnTo>
                  <a:lnTo>
                    <a:pt x="6752" y="61527"/>
                  </a:lnTo>
                  <a:lnTo>
                    <a:pt x="7022" y="60209"/>
                  </a:lnTo>
                  <a:lnTo>
                    <a:pt x="8103" y="58891"/>
                  </a:lnTo>
                  <a:lnTo>
                    <a:pt x="9183" y="57133"/>
                  </a:lnTo>
                  <a:lnTo>
                    <a:pt x="10533" y="55375"/>
                  </a:lnTo>
                  <a:lnTo>
                    <a:pt x="13774" y="51859"/>
                  </a:lnTo>
                  <a:lnTo>
                    <a:pt x="14855" y="50540"/>
                  </a:lnTo>
                  <a:lnTo>
                    <a:pt x="15665" y="49222"/>
                  </a:lnTo>
                  <a:lnTo>
                    <a:pt x="15935" y="51419"/>
                  </a:lnTo>
                  <a:lnTo>
                    <a:pt x="16475" y="53617"/>
                  </a:lnTo>
                  <a:lnTo>
                    <a:pt x="17826" y="57572"/>
                  </a:lnTo>
                  <a:lnTo>
                    <a:pt x="19176" y="61088"/>
                  </a:lnTo>
                  <a:lnTo>
                    <a:pt x="19716" y="62846"/>
                  </a:lnTo>
                  <a:lnTo>
                    <a:pt x="19716" y="65043"/>
                  </a:lnTo>
                  <a:lnTo>
                    <a:pt x="19716" y="60209"/>
                  </a:lnTo>
                  <a:lnTo>
                    <a:pt x="19446" y="56254"/>
                  </a:lnTo>
                  <a:lnTo>
                    <a:pt x="19176" y="54056"/>
                  </a:lnTo>
                  <a:lnTo>
                    <a:pt x="19176" y="52738"/>
                  </a:lnTo>
                  <a:lnTo>
                    <a:pt x="19446" y="52298"/>
                  </a:lnTo>
                  <a:lnTo>
                    <a:pt x="19716" y="51859"/>
                  </a:lnTo>
                  <a:lnTo>
                    <a:pt x="19986" y="52298"/>
                  </a:lnTo>
                  <a:lnTo>
                    <a:pt x="20527" y="52738"/>
                  </a:lnTo>
                  <a:lnTo>
                    <a:pt x="22147" y="54935"/>
                  </a:lnTo>
                  <a:lnTo>
                    <a:pt x="24038" y="57572"/>
                  </a:lnTo>
                  <a:lnTo>
                    <a:pt x="26198" y="59770"/>
                  </a:lnTo>
                  <a:lnTo>
                    <a:pt x="28359" y="61967"/>
                  </a:lnTo>
                  <a:lnTo>
                    <a:pt x="30790" y="62406"/>
                  </a:lnTo>
                  <a:lnTo>
                    <a:pt x="28359" y="58012"/>
                  </a:lnTo>
                  <a:lnTo>
                    <a:pt x="25928" y="53177"/>
                  </a:lnTo>
                  <a:lnTo>
                    <a:pt x="24578" y="50980"/>
                  </a:lnTo>
                  <a:lnTo>
                    <a:pt x="22957" y="48782"/>
                  </a:lnTo>
                  <a:lnTo>
                    <a:pt x="21337" y="47903"/>
                  </a:lnTo>
                  <a:lnTo>
                    <a:pt x="19446" y="47024"/>
                  </a:lnTo>
                  <a:lnTo>
                    <a:pt x="21607" y="47464"/>
                  </a:lnTo>
                  <a:lnTo>
                    <a:pt x="24308" y="47903"/>
                  </a:lnTo>
                  <a:lnTo>
                    <a:pt x="29709" y="50540"/>
                  </a:lnTo>
                  <a:lnTo>
                    <a:pt x="35381" y="54496"/>
                  </a:lnTo>
                  <a:lnTo>
                    <a:pt x="40513" y="59330"/>
                  </a:lnTo>
                  <a:lnTo>
                    <a:pt x="45374" y="65483"/>
                  </a:lnTo>
                  <a:lnTo>
                    <a:pt x="47265" y="68559"/>
                  </a:lnTo>
                  <a:lnTo>
                    <a:pt x="49156" y="72075"/>
                  </a:lnTo>
                  <a:lnTo>
                    <a:pt x="50506" y="75591"/>
                  </a:lnTo>
                  <a:lnTo>
                    <a:pt x="51586" y="79546"/>
                  </a:lnTo>
                  <a:lnTo>
                    <a:pt x="52397" y="83062"/>
                  </a:lnTo>
                  <a:lnTo>
                    <a:pt x="52667" y="87017"/>
                  </a:lnTo>
                  <a:lnTo>
                    <a:pt x="52937" y="85699"/>
                  </a:lnTo>
                  <a:lnTo>
                    <a:pt x="54287" y="84381"/>
                  </a:lnTo>
                  <a:lnTo>
                    <a:pt x="56178" y="83062"/>
                  </a:lnTo>
                  <a:lnTo>
                    <a:pt x="58339" y="81744"/>
                  </a:lnTo>
                  <a:lnTo>
                    <a:pt x="60769" y="81304"/>
                  </a:lnTo>
                  <a:lnTo>
                    <a:pt x="63200" y="82183"/>
                  </a:lnTo>
                  <a:lnTo>
                    <a:pt x="64281" y="83062"/>
                  </a:lnTo>
                  <a:lnTo>
                    <a:pt x="65361" y="84381"/>
                  </a:lnTo>
                  <a:lnTo>
                    <a:pt x="66441" y="85699"/>
                  </a:lnTo>
                  <a:lnTo>
                    <a:pt x="67252" y="87896"/>
                  </a:lnTo>
                  <a:lnTo>
                    <a:pt x="67792" y="88775"/>
                  </a:lnTo>
                  <a:lnTo>
                    <a:pt x="67522" y="90533"/>
                  </a:lnTo>
                  <a:lnTo>
                    <a:pt x="66711" y="92291"/>
                  </a:lnTo>
                  <a:lnTo>
                    <a:pt x="65901" y="94489"/>
                  </a:lnTo>
                  <a:lnTo>
                    <a:pt x="63470" y="97565"/>
                  </a:lnTo>
                  <a:lnTo>
                    <a:pt x="62660" y="98883"/>
                  </a:lnTo>
                  <a:lnTo>
                    <a:pt x="61850" y="99762"/>
                  </a:lnTo>
                  <a:lnTo>
                    <a:pt x="61580" y="100641"/>
                  </a:lnTo>
                  <a:lnTo>
                    <a:pt x="61580" y="101520"/>
                  </a:lnTo>
                  <a:lnTo>
                    <a:pt x="61850" y="104157"/>
                  </a:lnTo>
                  <a:lnTo>
                    <a:pt x="62120" y="107673"/>
                  </a:lnTo>
                  <a:lnTo>
                    <a:pt x="62390" y="111189"/>
                  </a:lnTo>
                  <a:lnTo>
                    <a:pt x="61850" y="120418"/>
                  </a:lnTo>
                  <a:lnTo>
                    <a:pt x="62120" y="130087"/>
                  </a:lnTo>
                  <a:lnTo>
                    <a:pt x="62390" y="134481"/>
                  </a:lnTo>
                  <a:lnTo>
                    <a:pt x="62930" y="138437"/>
                  </a:lnTo>
                  <a:lnTo>
                    <a:pt x="63470" y="141513"/>
                  </a:lnTo>
                  <a:lnTo>
                    <a:pt x="64551" y="143711"/>
                  </a:lnTo>
                  <a:lnTo>
                    <a:pt x="64821" y="144589"/>
                  </a:lnTo>
                  <a:lnTo>
                    <a:pt x="65631" y="145908"/>
                  </a:lnTo>
                  <a:lnTo>
                    <a:pt x="67252" y="149863"/>
                  </a:lnTo>
                  <a:lnTo>
                    <a:pt x="68872" y="154258"/>
                  </a:lnTo>
                  <a:lnTo>
                    <a:pt x="69412" y="156456"/>
                  </a:lnTo>
                  <a:lnTo>
                    <a:pt x="69952" y="157774"/>
                  </a:lnTo>
                  <a:lnTo>
                    <a:pt x="70493" y="159092"/>
                  </a:lnTo>
                  <a:lnTo>
                    <a:pt x="71573" y="160850"/>
                  </a:lnTo>
                  <a:lnTo>
                    <a:pt x="73194" y="163487"/>
                  </a:lnTo>
                  <a:lnTo>
                    <a:pt x="74814" y="166124"/>
                  </a:lnTo>
                  <a:lnTo>
                    <a:pt x="76705" y="168322"/>
                  </a:lnTo>
                  <a:lnTo>
                    <a:pt x="78055" y="170519"/>
                  </a:lnTo>
                  <a:lnTo>
                    <a:pt x="79135" y="171398"/>
                  </a:lnTo>
                  <a:lnTo>
                    <a:pt x="79406" y="171398"/>
                  </a:lnTo>
                  <a:lnTo>
                    <a:pt x="79675" y="171398"/>
                  </a:lnTo>
                  <a:lnTo>
                    <a:pt x="79135" y="167442"/>
                  </a:lnTo>
                  <a:lnTo>
                    <a:pt x="78595" y="163927"/>
                  </a:lnTo>
                  <a:lnTo>
                    <a:pt x="78325" y="160850"/>
                  </a:lnTo>
                  <a:lnTo>
                    <a:pt x="78325" y="157774"/>
                  </a:lnTo>
                  <a:lnTo>
                    <a:pt x="78595" y="152500"/>
                  </a:lnTo>
                  <a:lnTo>
                    <a:pt x="79406" y="147666"/>
                  </a:lnTo>
                  <a:lnTo>
                    <a:pt x="80486" y="143711"/>
                  </a:lnTo>
                  <a:lnTo>
                    <a:pt x="81296" y="140195"/>
                  </a:lnTo>
                  <a:lnTo>
                    <a:pt x="82106" y="136679"/>
                  </a:lnTo>
                  <a:lnTo>
                    <a:pt x="82106" y="133603"/>
                  </a:lnTo>
                  <a:lnTo>
                    <a:pt x="81296" y="131405"/>
                  </a:lnTo>
                  <a:lnTo>
                    <a:pt x="80756" y="129208"/>
                  </a:lnTo>
                  <a:lnTo>
                    <a:pt x="80486" y="125252"/>
                  </a:lnTo>
                  <a:lnTo>
                    <a:pt x="81026" y="121736"/>
                  </a:lnTo>
                  <a:lnTo>
                    <a:pt x="81836" y="117781"/>
                  </a:lnTo>
                  <a:lnTo>
                    <a:pt x="82917" y="114265"/>
                  </a:lnTo>
                  <a:lnTo>
                    <a:pt x="84267" y="109870"/>
                  </a:lnTo>
                  <a:lnTo>
                    <a:pt x="85077" y="105036"/>
                  </a:lnTo>
                  <a:lnTo>
                    <a:pt x="85077" y="99762"/>
                  </a:lnTo>
                  <a:lnTo>
                    <a:pt x="84807" y="97125"/>
                  </a:lnTo>
                  <a:lnTo>
                    <a:pt x="83997" y="93610"/>
                  </a:lnTo>
                  <a:lnTo>
                    <a:pt x="83457" y="91412"/>
                  </a:lnTo>
                  <a:lnTo>
                    <a:pt x="82917" y="88775"/>
                  </a:lnTo>
                  <a:lnTo>
                    <a:pt x="82646" y="84820"/>
                  </a:lnTo>
                  <a:lnTo>
                    <a:pt x="82106" y="80425"/>
                  </a:lnTo>
                  <a:lnTo>
                    <a:pt x="83997" y="83941"/>
                  </a:lnTo>
                  <a:lnTo>
                    <a:pt x="85077" y="87017"/>
                  </a:lnTo>
                  <a:lnTo>
                    <a:pt x="86157" y="89215"/>
                  </a:lnTo>
                  <a:lnTo>
                    <a:pt x="86698" y="90094"/>
                  </a:lnTo>
                  <a:lnTo>
                    <a:pt x="86157" y="87896"/>
                  </a:lnTo>
                  <a:lnTo>
                    <a:pt x="85077" y="84820"/>
                  </a:lnTo>
                  <a:lnTo>
                    <a:pt x="84267" y="80425"/>
                  </a:lnTo>
                  <a:lnTo>
                    <a:pt x="83187" y="76030"/>
                  </a:lnTo>
                  <a:lnTo>
                    <a:pt x="82376" y="71196"/>
                  </a:lnTo>
                  <a:lnTo>
                    <a:pt x="81566" y="66801"/>
                  </a:lnTo>
                  <a:lnTo>
                    <a:pt x="80756" y="63285"/>
                  </a:lnTo>
                  <a:lnTo>
                    <a:pt x="80216" y="60648"/>
                  </a:lnTo>
                  <a:lnTo>
                    <a:pt x="79675" y="58891"/>
                  </a:lnTo>
                  <a:lnTo>
                    <a:pt x="78865" y="57133"/>
                  </a:lnTo>
                  <a:lnTo>
                    <a:pt x="76975" y="52738"/>
                  </a:lnTo>
                  <a:lnTo>
                    <a:pt x="75084" y="48343"/>
                  </a:lnTo>
                  <a:lnTo>
                    <a:pt x="74544" y="46585"/>
                  </a:lnTo>
                  <a:lnTo>
                    <a:pt x="74274" y="44827"/>
                  </a:lnTo>
                  <a:lnTo>
                    <a:pt x="74544" y="46146"/>
                  </a:lnTo>
                  <a:lnTo>
                    <a:pt x="75084" y="46585"/>
                  </a:lnTo>
                  <a:lnTo>
                    <a:pt x="76975" y="48782"/>
                  </a:lnTo>
                  <a:lnTo>
                    <a:pt x="78595" y="50101"/>
                  </a:lnTo>
                  <a:lnTo>
                    <a:pt x="79945" y="50980"/>
                  </a:lnTo>
                  <a:lnTo>
                    <a:pt x="80486" y="50980"/>
                  </a:lnTo>
                  <a:lnTo>
                    <a:pt x="80756" y="50540"/>
                  </a:lnTo>
                  <a:lnTo>
                    <a:pt x="80486" y="48782"/>
                  </a:lnTo>
                  <a:lnTo>
                    <a:pt x="79675" y="46585"/>
                  </a:lnTo>
                  <a:lnTo>
                    <a:pt x="78325" y="43069"/>
                  </a:lnTo>
                  <a:lnTo>
                    <a:pt x="77785" y="41751"/>
                  </a:lnTo>
                  <a:lnTo>
                    <a:pt x="76975" y="40432"/>
                  </a:lnTo>
                  <a:lnTo>
                    <a:pt x="74814" y="36477"/>
                  </a:lnTo>
                  <a:lnTo>
                    <a:pt x="69682" y="28127"/>
                  </a:lnTo>
                  <a:lnTo>
                    <a:pt x="67522" y="24611"/>
                  </a:lnTo>
                  <a:lnTo>
                    <a:pt x="66711" y="22853"/>
                  </a:lnTo>
                  <a:lnTo>
                    <a:pt x="66171" y="21974"/>
                  </a:lnTo>
                  <a:lnTo>
                    <a:pt x="66171" y="21095"/>
                  </a:lnTo>
                  <a:lnTo>
                    <a:pt x="66441" y="20656"/>
                  </a:lnTo>
                  <a:lnTo>
                    <a:pt x="66982" y="21095"/>
                  </a:lnTo>
                  <a:lnTo>
                    <a:pt x="68062" y="21974"/>
                  </a:lnTo>
                  <a:lnTo>
                    <a:pt x="68602" y="21974"/>
                  </a:lnTo>
                  <a:lnTo>
                    <a:pt x="68872" y="21974"/>
                  </a:lnTo>
                  <a:lnTo>
                    <a:pt x="68602" y="21535"/>
                  </a:lnTo>
                  <a:lnTo>
                    <a:pt x="68332" y="20656"/>
                  </a:lnTo>
                  <a:lnTo>
                    <a:pt x="67252" y="18898"/>
                  </a:lnTo>
                  <a:lnTo>
                    <a:pt x="66982" y="18019"/>
                  </a:lnTo>
                  <a:lnTo>
                    <a:pt x="66711" y="17579"/>
                  </a:lnTo>
                  <a:lnTo>
                    <a:pt x="65361" y="14942"/>
                  </a:lnTo>
                  <a:lnTo>
                    <a:pt x="62930" y="12305"/>
                  </a:lnTo>
                  <a:lnTo>
                    <a:pt x="60499" y="10108"/>
                  </a:lnTo>
                  <a:lnTo>
                    <a:pt x="58068" y="7911"/>
                  </a:lnTo>
                  <a:lnTo>
                    <a:pt x="54828" y="5713"/>
                  </a:lnTo>
                  <a:lnTo>
                    <a:pt x="51046" y="3516"/>
                  </a:lnTo>
                  <a:lnTo>
                    <a:pt x="47265" y="1758"/>
                  </a:lnTo>
                  <a:lnTo>
                    <a:pt x="43214" y="440"/>
                  </a:lnTo>
                  <a:lnTo>
                    <a:pt x="38893" y="0"/>
                  </a:lnTo>
                  <a:lnTo>
                    <a:pt x="34841" y="0"/>
                  </a:lnTo>
                  <a:lnTo>
                    <a:pt x="31060" y="440"/>
                  </a:lnTo>
                  <a:lnTo>
                    <a:pt x="27009" y="1758"/>
                  </a:lnTo>
                  <a:lnTo>
                    <a:pt x="22147" y="3516"/>
                  </a:lnTo>
                  <a:lnTo>
                    <a:pt x="18096" y="5713"/>
                  </a:lnTo>
                  <a:lnTo>
                    <a:pt x="14585" y="7911"/>
                  </a:lnTo>
                  <a:lnTo>
                    <a:pt x="11614" y="10987"/>
                  </a:lnTo>
                  <a:lnTo>
                    <a:pt x="9453" y="14942"/>
                  </a:lnTo>
                  <a:lnTo>
                    <a:pt x="7292" y="19777"/>
                  </a:lnTo>
                  <a:lnTo>
                    <a:pt x="5672" y="26808"/>
                  </a:lnTo>
                  <a:lnTo>
                    <a:pt x="4862" y="30324"/>
                  </a:lnTo>
                  <a:lnTo>
                    <a:pt x="4321" y="35159"/>
                  </a:lnTo>
                  <a:lnTo>
                    <a:pt x="4321" y="36038"/>
                  </a:lnTo>
                  <a:lnTo>
                    <a:pt x="4321" y="37356"/>
                  </a:lnTo>
                  <a:lnTo>
                    <a:pt x="5131" y="39993"/>
                  </a:lnTo>
                  <a:lnTo>
                    <a:pt x="6212" y="42190"/>
                  </a:lnTo>
                  <a:lnTo>
                    <a:pt x="6212" y="43069"/>
                  </a:lnTo>
                  <a:lnTo>
                    <a:pt x="6212" y="43948"/>
                  </a:lnTo>
                  <a:lnTo>
                    <a:pt x="4592" y="47464"/>
                  </a:lnTo>
                  <a:lnTo>
                    <a:pt x="2701" y="51419"/>
                  </a:lnTo>
                  <a:lnTo>
                    <a:pt x="2431" y="53177"/>
                  </a:lnTo>
                  <a:lnTo>
                    <a:pt x="2431" y="54056"/>
                  </a:lnTo>
                  <a:lnTo>
                    <a:pt x="2971" y="54056"/>
                  </a:lnTo>
                  <a:lnTo>
                    <a:pt x="3511" y="54056"/>
                  </a:lnTo>
                  <a:lnTo>
                    <a:pt x="4862" y="54056"/>
                  </a:lnTo>
                  <a:lnTo>
                    <a:pt x="5402" y="53617"/>
                  </a:lnTo>
                  <a:lnTo>
                    <a:pt x="5672" y="53617"/>
                  </a:lnTo>
                  <a:lnTo>
                    <a:pt x="2971" y="58891"/>
                  </a:lnTo>
                  <a:lnTo>
                    <a:pt x="1350" y="65043"/>
                  </a:lnTo>
                  <a:lnTo>
                    <a:pt x="270" y="71196"/>
                  </a:lnTo>
                  <a:lnTo>
                    <a:pt x="0" y="78667"/>
                  </a:lnTo>
                  <a:lnTo>
                    <a:pt x="810" y="82183"/>
                  </a:lnTo>
                  <a:lnTo>
                    <a:pt x="1620" y="85699"/>
                  </a:lnTo>
                  <a:lnTo>
                    <a:pt x="2701" y="88775"/>
                  </a:lnTo>
                  <a:lnTo>
                    <a:pt x="2971" y="90094"/>
                  </a:lnTo>
                  <a:lnTo>
                    <a:pt x="3241" y="91412"/>
                  </a:lnTo>
                  <a:lnTo>
                    <a:pt x="3241" y="86138"/>
                  </a:lnTo>
                  <a:lnTo>
                    <a:pt x="3241" y="81304"/>
                  </a:lnTo>
                  <a:lnTo>
                    <a:pt x="3241" y="77349"/>
                  </a:lnTo>
                  <a:lnTo>
                    <a:pt x="3241" y="74272"/>
                  </a:lnTo>
                  <a:lnTo>
                    <a:pt x="3781" y="71196"/>
                  </a:lnTo>
                  <a:lnTo>
                    <a:pt x="4592" y="67680"/>
                  </a:lnTo>
                  <a:lnTo>
                    <a:pt x="5672" y="6416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315753" y="2782449"/>
              <a:ext cx="14506" cy="64605"/>
            </a:xfrm>
            <a:custGeom>
              <a:avLst/>
              <a:gdLst/>
              <a:ahLst/>
              <a:cxnLst/>
              <a:rect l="0" t="0" r="0" b="0"/>
              <a:pathLst>
                <a:path w="14506" h="64605">
                  <a:moveTo>
                    <a:pt x="7644" y="0"/>
                  </a:moveTo>
                  <a:lnTo>
                    <a:pt x="7752" y="133"/>
                  </a:lnTo>
                  <a:lnTo>
                    <a:pt x="7752" y="836"/>
                  </a:lnTo>
                  <a:lnTo>
                    <a:pt x="7860" y="1319"/>
                  </a:lnTo>
                  <a:lnTo>
                    <a:pt x="8157" y="1495"/>
                  </a:lnTo>
                  <a:lnTo>
                    <a:pt x="8076" y="2154"/>
                  </a:lnTo>
                  <a:lnTo>
                    <a:pt x="8157" y="3473"/>
                  </a:lnTo>
                  <a:lnTo>
                    <a:pt x="8373" y="4966"/>
                  </a:lnTo>
                  <a:lnTo>
                    <a:pt x="8482" y="6109"/>
                  </a:lnTo>
                  <a:lnTo>
                    <a:pt x="9481" y="8965"/>
                  </a:lnTo>
                  <a:lnTo>
                    <a:pt x="11021" y="11603"/>
                  </a:lnTo>
                  <a:lnTo>
                    <a:pt x="12453" y="14107"/>
                  </a:lnTo>
                  <a:lnTo>
                    <a:pt x="13479" y="16745"/>
                  </a:lnTo>
                  <a:lnTo>
                    <a:pt x="13371" y="17272"/>
                  </a:lnTo>
                  <a:lnTo>
                    <a:pt x="12966" y="17405"/>
                  </a:lnTo>
                  <a:lnTo>
                    <a:pt x="12237" y="17096"/>
                  </a:lnTo>
                  <a:lnTo>
                    <a:pt x="11317" y="16745"/>
                  </a:lnTo>
                  <a:lnTo>
                    <a:pt x="9481" y="15426"/>
                  </a:lnTo>
                  <a:lnTo>
                    <a:pt x="8887" y="15118"/>
                  </a:lnTo>
                  <a:lnTo>
                    <a:pt x="8482" y="14767"/>
                  </a:lnTo>
                  <a:lnTo>
                    <a:pt x="7968" y="14591"/>
                  </a:lnTo>
                  <a:lnTo>
                    <a:pt x="7644" y="14767"/>
                  </a:lnTo>
                  <a:lnTo>
                    <a:pt x="7239" y="16085"/>
                  </a:lnTo>
                  <a:lnTo>
                    <a:pt x="7158" y="18415"/>
                  </a:lnTo>
                  <a:lnTo>
                    <a:pt x="7752" y="20393"/>
                  </a:lnTo>
                  <a:lnTo>
                    <a:pt x="8779" y="22063"/>
                  </a:lnTo>
                  <a:lnTo>
                    <a:pt x="10102" y="23425"/>
                  </a:lnTo>
                  <a:lnTo>
                    <a:pt x="12858" y="25885"/>
                  </a:lnTo>
                  <a:lnTo>
                    <a:pt x="13884" y="27380"/>
                  </a:lnTo>
                  <a:lnTo>
                    <a:pt x="14505" y="28874"/>
                  </a:lnTo>
                  <a:lnTo>
                    <a:pt x="14397" y="29402"/>
                  </a:lnTo>
                  <a:lnTo>
                    <a:pt x="14181" y="29534"/>
                  </a:lnTo>
                  <a:lnTo>
                    <a:pt x="13371" y="29050"/>
                  </a:lnTo>
                  <a:lnTo>
                    <a:pt x="12156" y="28039"/>
                  </a:lnTo>
                  <a:lnTo>
                    <a:pt x="10723" y="26545"/>
                  </a:lnTo>
                  <a:lnTo>
                    <a:pt x="9292" y="24919"/>
                  </a:lnTo>
                  <a:lnTo>
                    <a:pt x="7968" y="23556"/>
                  </a:lnTo>
                  <a:lnTo>
                    <a:pt x="7050" y="22413"/>
                  </a:lnTo>
                  <a:lnTo>
                    <a:pt x="6726" y="22238"/>
                  </a:lnTo>
                  <a:lnTo>
                    <a:pt x="6834" y="25051"/>
                  </a:lnTo>
                  <a:lnTo>
                    <a:pt x="7563" y="27732"/>
                  </a:lnTo>
                  <a:lnTo>
                    <a:pt x="8779" y="30193"/>
                  </a:lnTo>
                  <a:lnTo>
                    <a:pt x="10210" y="32390"/>
                  </a:lnTo>
                  <a:lnTo>
                    <a:pt x="11643" y="34544"/>
                  </a:lnTo>
                  <a:lnTo>
                    <a:pt x="12750" y="36522"/>
                  </a:lnTo>
                  <a:lnTo>
                    <a:pt x="13479" y="38499"/>
                  </a:lnTo>
                  <a:lnTo>
                    <a:pt x="13479" y="40696"/>
                  </a:lnTo>
                  <a:lnTo>
                    <a:pt x="13182" y="40344"/>
                  </a:lnTo>
                  <a:lnTo>
                    <a:pt x="12858" y="39685"/>
                  </a:lnTo>
                  <a:lnTo>
                    <a:pt x="12156" y="38851"/>
                  </a:lnTo>
                  <a:lnTo>
                    <a:pt x="10912" y="37356"/>
                  </a:lnTo>
                  <a:lnTo>
                    <a:pt x="7968" y="33709"/>
                  </a:lnTo>
                  <a:lnTo>
                    <a:pt x="6429" y="31863"/>
                  </a:lnTo>
                  <a:lnTo>
                    <a:pt x="5214" y="30369"/>
                  </a:lnTo>
                  <a:lnTo>
                    <a:pt x="4295" y="29402"/>
                  </a:lnTo>
                  <a:lnTo>
                    <a:pt x="3890" y="28874"/>
                  </a:lnTo>
                  <a:lnTo>
                    <a:pt x="4079" y="31028"/>
                  </a:lnTo>
                  <a:lnTo>
                    <a:pt x="4889" y="33533"/>
                  </a:lnTo>
                  <a:lnTo>
                    <a:pt x="6240" y="36522"/>
                  </a:lnTo>
                  <a:lnTo>
                    <a:pt x="7752" y="39685"/>
                  </a:lnTo>
                  <a:lnTo>
                    <a:pt x="9400" y="42674"/>
                  </a:lnTo>
                  <a:lnTo>
                    <a:pt x="11021" y="45663"/>
                  </a:lnTo>
                  <a:lnTo>
                    <a:pt x="12237" y="47992"/>
                  </a:lnTo>
                  <a:lnTo>
                    <a:pt x="13074" y="49970"/>
                  </a:lnTo>
                  <a:lnTo>
                    <a:pt x="13074" y="50145"/>
                  </a:lnTo>
                  <a:lnTo>
                    <a:pt x="12966" y="50145"/>
                  </a:lnTo>
                  <a:lnTo>
                    <a:pt x="12345" y="49003"/>
                  </a:lnTo>
                  <a:lnTo>
                    <a:pt x="11317" y="47508"/>
                  </a:lnTo>
                  <a:lnTo>
                    <a:pt x="10210" y="45838"/>
                  </a:lnTo>
                  <a:lnTo>
                    <a:pt x="9076" y="44520"/>
                  </a:lnTo>
                  <a:lnTo>
                    <a:pt x="8157" y="44168"/>
                  </a:lnTo>
                  <a:lnTo>
                    <a:pt x="7968" y="44652"/>
                  </a:lnTo>
                  <a:lnTo>
                    <a:pt x="7860" y="45487"/>
                  </a:lnTo>
                  <a:lnTo>
                    <a:pt x="7860" y="46805"/>
                  </a:lnTo>
                  <a:lnTo>
                    <a:pt x="8157" y="48651"/>
                  </a:lnTo>
                  <a:lnTo>
                    <a:pt x="9184" y="52474"/>
                  </a:lnTo>
                  <a:lnTo>
                    <a:pt x="10615" y="56123"/>
                  </a:lnTo>
                  <a:lnTo>
                    <a:pt x="11940" y="59770"/>
                  </a:lnTo>
                  <a:lnTo>
                    <a:pt x="12237" y="61923"/>
                  </a:lnTo>
                  <a:lnTo>
                    <a:pt x="12237" y="64429"/>
                  </a:lnTo>
                  <a:lnTo>
                    <a:pt x="12156" y="64604"/>
                  </a:lnTo>
                  <a:lnTo>
                    <a:pt x="11831" y="64429"/>
                  </a:lnTo>
                  <a:lnTo>
                    <a:pt x="11128" y="63286"/>
                  </a:lnTo>
                  <a:lnTo>
                    <a:pt x="10319" y="61923"/>
                  </a:lnTo>
                  <a:lnTo>
                    <a:pt x="9913" y="61264"/>
                  </a:lnTo>
                  <a:lnTo>
                    <a:pt x="8482" y="59463"/>
                  </a:lnTo>
                  <a:lnTo>
                    <a:pt x="6429" y="57309"/>
                  </a:lnTo>
                  <a:lnTo>
                    <a:pt x="4376" y="55112"/>
                  </a:lnTo>
                  <a:lnTo>
                    <a:pt x="2755" y="53485"/>
                  </a:lnTo>
                  <a:lnTo>
                    <a:pt x="1945" y="49793"/>
                  </a:lnTo>
                  <a:lnTo>
                    <a:pt x="1216" y="44520"/>
                  </a:lnTo>
                  <a:lnTo>
                    <a:pt x="703" y="38192"/>
                  </a:lnTo>
                  <a:lnTo>
                    <a:pt x="216" y="31555"/>
                  </a:lnTo>
                  <a:lnTo>
                    <a:pt x="108" y="24919"/>
                  </a:lnTo>
                  <a:lnTo>
                    <a:pt x="0" y="18898"/>
                  </a:lnTo>
                  <a:lnTo>
                    <a:pt x="108" y="14107"/>
                  </a:lnTo>
                  <a:lnTo>
                    <a:pt x="216" y="12437"/>
                  </a:lnTo>
                  <a:lnTo>
                    <a:pt x="298" y="11294"/>
                  </a:lnTo>
                  <a:lnTo>
                    <a:pt x="918" y="9449"/>
                  </a:lnTo>
                  <a:lnTo>
                    <a:pt x="1621" y="7779"/>
                  </a:lnTo>
                  <a:lnTo>
                    <a:pt x="3565" y="5143"/>
                  </a:lnTo>
                  <a:lnTo>
                    <a:pt x="5727" y="2637"/>
                  </a:lnTo>
                  <a:close/>
                </a:path>
              </a:pathLst>
            </a:custGeom>
            <a:solidFill>
              <a:srgbClr val="2B1100"/>
            </a:solidFill>
            <a:ln w="0" cap="flat" cmpd="sng" algn="ctr">
              <a:solidFill>
                <a:srgbClr val="2B11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310136" y="2835408"/>
              <a:ext cx="29090" cy="86227"/>
            </a:xfrm>
            <a:custGeom>
              <a:avLst/>
              <a:gdLst/>
              <a:ahLst/>
              <a:cxnLst/>
              <a:rect l="0" t="0" r="0" b="0"/>
              <a:pathLst>
                <a:path w="29090" h="86227">
                  <a:moveTo>
                    <a:pt x="8157" y="5010"/>
                  </a:moveTo>
                  <a:lnTo>
                    <a:pt x="8481" y="4834"/>
                  </a:lnTo>
                  <a:lnTo>
                    <a:pt x="8671" y="4351"/>
                  </a:lnTo>
                  <a:lnTo>
                    <a:pt x="8778" y="2681"/>
                  </a:lnTo>
                  <a:lnTo>
                    <a:pt x="8671" y="835"/>
                  </a:lnTo>
                  <a:lnTo>
                    <a:pt x="8481" y="0"/>
                  </a:lnTo>
                  <a:lnTo>
                    <a:pt x="9696" y="527"/>
                  </a:lnTo>
                  <a:lnTo>
                    <a:pt x="11128" y="2153"/>
                  </a:lnTo>
                  <a:lnTo>
                    <a:pt x="12775" y="4482"/>
                  </a:lnTo>
                  <a:lnTo>
                    <a:pt x="14504" y="7647"/>
                  </a:lnTo>
                  <a:lnTo>
                    <a:pt x="16340" y="11471"/>
                  </a:lnTo>
                  <a:lnTo>
                    <a:pt x="18178" y="15778"/>
                  </a:lnTo>
                  <a:lnTo>
                    <a:pt x="21850" y="25446"/>
                  </a:lnTo>
                  <a:lnTo>
                    <a:pt x="25118" y="35729"/>
                  </a:lnTo>
                  <a:lnTo>
                    <a:pt x="26443" y="40871"/>
                  </a:lnTo>
                  <a:lnTo>
                    <a:pt x="27577" y="45706"/>
                  </a:lnTo>
                  <a:lnTo>
                    <a:pt x="28495" y="50188"/>
                  </a:lnTo>
                  <a:lnTo>
                    <a:pt x="28982" y="54319"/>
                  </a:lnTo>
                  <a:lnTo>
                    <a:pt x="29089" y="57836"/>
                  </a:lnTo>
                  <a:lnTo>
                    <a:pt x="28900" y="60648"/>
                  </a:lnTo>
                  <a:lnTo>
                    <a:pt x="28792" y="62318"/>
                  </a:lnTo>
                  <a:lnTo>
                    <a:pt x="28900" y="64956"/>
                  </a:lnTo>
                  <a:lnTo>
                    <a:pt x="29089" y="68427"/>
                  </a:lnTo>
                  <a:lnTo>
                    <a:pt x="29089" y="72251"/>
                  </a:lnTo>
                  <a:lnTo>
                    <a:pt x="28900" y="76250"/>
                  </a:lnTo>
                  <a:lnTo>
                    <a:pt x="28387" y="80074"/>
                  </a:lnTo>
                  <a:lnTo>
                    <a:pt x="27144" y="83545"/>
                  </a:lnTo>
                  <a:lnTo>
                    <a:pt x="26334" y="85040"/>
                  </a:lnTo>
                  <a:lnTo>
                    <a:pt x="25308" y="86226"/>
                  </a:lnTo>
                  <a:lnTo>
                    <a:pt x="25227" y="83062"/>
                  </a:lnTo>
                  <a:lnTo>
                    <a:pt x="24715" y="79722"/>
                  </a:lnTo>
                  <a:lnTo>
                    <a:pt x="24092" y="76734"/>
                  </a:lnTo>
                  <a:lnTo>
                    <a:pt x="23174" y="73745"/>
                  </a:lnTo>
                  <a:lnTo>
                    <a:pt x="22040" y="71108"/>
                  </a:lnTo>
                  <a:lnTo>
                    <a:pt x="20716" y="68778"/>
                  </a:lnTo>
                  <a:lnTo>
                    <a:pt x="19285" y="66626"/>
                  </a:lnTo>
                  <a:lnTo>
                    <a:pt x="17773" y="64956"/>
                  </a:lnTo>
                  <a:lnTo>
                    <a:pt x="16016" y="63461"/>
                  </a:lnTo>
                  <a:lnTo>
                    <a:pt x="14288" y="62450"/>
                  </a:lnTo>
                  <a:lnTo>
                    <a:pt x="12451" y="61966"/>
                  </a:lnTo>
                  <a:lnTo>
                    <a:pt x="10507" y="61791"/>
                  </a:lnTo>
                  <a:lnTo>
                    <a:pt x="8589" y="62318"/>
                  </a:lnTo>
                  <a:lnTo>
                    <a:pt x="6645" y="63286"/>
                  </a:lnTo>
                  <a:lnTo>
                    <a:pt x="4807" y="64779"/>
                  </a:lnTo>
                  <a:lnTo>
                    <a:pt x="2863" y="66933"/>
                  </a:lnTo>
                  <a:lnTo>
                    <a:pt x="2134" y="68778"/>
                  </a:lnTo>
                  <a:lnTo>
                    <a:pt x="1431" y="71284"/>
                  </a:lnTo>
                  <a:lnTo>
                    <a:pt x="729" y="73262"/>
                  </a:lnTo>
                  <a:lnTo>
                    <a:pt x="405" y="73613"/>
                  </a:lnTo>
                  <a:lnTo>
                    <a:pt x="0" y="73262"/>
                  </a:lnTo>
                  <a:lnTo>
                    <a:pt x="811" y="69614"/>
                  </a:lnTo>
                  <a:lnTo>
                    <a:pt x="2134" y="65790"/>
                  </a:lnTo>
                  <a:lnTo>
                    <a:pt x="5916" y="58143"/>
                  </a:lnTo>
                  <a:lnTo>
                    <a:pt x="7860" y="54671"/>
                  </a:lnTo>
                  <a:lnTo>
                    <a:pt x="9589" y="51683"/>
                  </a:lnTo>
                  <a:lnTo>
                    <a:pt x="10912" y="49354"/>
                  </a:lnTo>
                  <a:lnTo>
                    <a:pt x="11236" y="48518"/>
                  </a:lnTo>
                  <a:lnTo>
                    <a:pt x="11533" y="47684"/>
                  </a:lnTo>
                  <a:lnTo>
                    <a:pt x="11938" y="42542"/>
                  </a:lnTo>
                  <a:lnTo>
                    <a:pt x="12154" y="37224"/>
                  </a:lnTo>
                  <a:lnTo>
                    <a:pt x="11344" y="26237"/>
                  </a:lnTo>
                  <a:lnTo>
                    <a:pt x="9805" y="15470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310109" y="2835232"/>
              <a:ext cx="29170" cy="86140"/>
            </a:xfrm>
            <a:custGeom>
              <a:avLst/>
              <a:gdLst/>
              <a:ahLst/>
              <a:cxnLst/>
              <a:rect l="0" t="0" r="0" b="0"/>
              <a:pathLst>
                <a:path w="29170" h="86140">
                  <a:moveTo>
                    <a:pt x="8103" y="5274"/>
                  </a:moveTo>
                  <a:lnTo>
                    <a:pt x="8373" y="4834"/>
                  </a:lnTo>
                  <a:lnTo>
                    <a:pt x="8643" y="4395"/>
                  </a:lnTo>
                  <a:lnTo>
                    <a:pt x="8913" y="2637"/>
                  </a:lnTo>
                  <a:lnTo>
                    <a:pt x="8643" y="879"/>
                  </a:lnTo>
                  <a:lnTo>
                    <a:pt x="8373" y="0"/>
                  </a:lnTo>
                  <a:lnTo>
                    <a:pt x="9723" y="440"/>
                  </a:lnTo>
                  <a:lnTo>
                    <a:pt x="11074" y="2198"/>
                  </a:lnTo>
                  <a:lnTo>
                    <a:pt x="12694" y="4395"/>
                  </a:lnTo>
                  <a:lnTo>
                    <a:pt x="14585" y="7911"/>
                  </a:lnTo>
                  <a:lnTo>
                    <a:pt x="16475" y="11427"/>
                  </a:lnTo>
                  <a:lnTo>
                    <a:pt x="18096" y="15821"/>
                  </a:lnTo>
                  <a:lnTo>
                    <a:pt x="21877" y="25490"/>
                  </a:lnTo>
                  <a:lnTo>
                    <a:pt x="25118" y="35598"/>
                  </a:lnTo>
                  <a:lnTo>
                    <a:pt x="26468" y="40872"/>
                  </a:lnTo>
                  <a:lnTo>
                    <a:pt x="27549" y="45706"/>
                  </a:lnTo>
                  <a:lnTo>
                    <a:pt x="28629" y="50101"/>
                  </a:lnTo>
                  <a:lnTo>
                    <a:pt x="28899" y="54496"/>
                  </a:lnTo>
                  <a:lnTo>
                    <a:pt x="29169" y="58012"/>
                  </a:lnTo>
                  <a:lnTo>
                    <a:pt x="28899" y="60649"/>
                  </a:lnTo>
                  <a:lnTo>
                    <a:pt x="28899" y="62406"/>
                  </a:lnTo>
                  <a:lnTo>
                    <a:pt x="28899" y="65043"/>
                  </a:lnTo>
                  <a:lnTo>
                    <a:pt x="29169" y="68559"/>
                  </a:lnTo>
                  <a:lnTo>
                    <a:pt x="29169" y="72515"/>
                  </a:lnTo>
                  <a:lnTo>
                    <a:pt x="28899" y="76470"/>
                  </a:lnTo>
                  <a:lnTo>
                    <a:pt x="28359" y="79986"/>
                  </a:lnTo>
                  <a:lnTo>
                    <a:pt x="27279" y="83502"/>
                  </a:lnTo>
                  <a:lnTo>
                    <a:pt x="26468" y="85260"/>
                  </a:lnTo>
                  <a:lnTo>
                    <a:pt x="25388" y="86139"/>
                  </a:lnTo>
                  <a:lnTo>
                    <a:pt x="25118" y="83062"/>
                  </a:lnTo>
                  <a:lnTo>
                    <a:pt x="24578" y="79986"/>
                  </a:lnTo>
                  <a:lnTo>
                    <a:pt x="24038" y="76909"/>
                  </a:lnTo>
                  <a:lnTo>
                    <a:pt x="23227" y="73833"/>
                  </a:lnTo>
                  <a:lnTo>
                    <a:pt x="22147" y="71196"/>
                  </a:lnTo>
                  <a:lnTo>
                    <a:pt x="20797" y="68999"/>
                  </a:lnTo>
                  <a:lnTo>
                    <a:pt x="19176" y="66801"/>
                  </a:lnTo>
                  <a:lnTo>
                    <a:pt x="17826" y="65043"/>
                  </a:lnTo>
                  <a:lnTo>
                    <a:pt x="15935" y="63725"/>
                  </a:lnTo>
                  <a:lnTo>
                    <a:pt x="14315" y="62406"/>
                  </a:lnTo>
                  <a:lnTo>
                    <a:pt x="12424" y="61967"/>
                  </a:lnTo>
                  <a:lnTo>
                    <a:pt x="10533" y="61967"/>
                  </a:lnTo>
                  <a:lnTo>
                    <a:pt x="8643" y="62406"/>
                  </a:lnTo>
                  <a:lnTo>
                    <a:pt x="6752" y="63285"/>
                  </a:lnTo>
                  <a:lnTo>
                    <a:pt x="4862" y="65043"/>
                  </a:lnTo>
                  <a:lnTo>
                    <a:pt x="2971" y="67241"/>
                  </a:lnTo>
                  <a:lnTo>
                    <a:pt x="2161" y="68999"/>
                  </a:lnTo>
                  <a:lnTo>
                    <a:pt x="1351" y="71196"/>
                  </a:lnTo>
                  <a:lnTo>
                    <a:pt x="811" y="73394"/>
                  </a:lnTo>
                  <a:lnTo>
                    <a:pt x="271" y="73833"/>
                  </a:lnTo>
                  <a:lnTo>
                    <a:pt x="0" y="73394"/>
                  </a:lnTo>
                  <a:lnTo>
                    <a:pt x="811" y="69878"/>
                  </a:lnTo>
                  <a:lnTo>
                    <a:pt x="2161" y="65922"/>
                  </a:lnTo>
                  <a:lnTo>
                    <a:pt x="5942" y="58451"/>
                  </a:lnTo>
                  <a:lnTo>
                    <a:pt x="7833" y="54935"/>
                  </a:lnTo>
                  <a:lnTo>
                    <a:pt x="9723" y="51859"/>
                  </a:lnTo>
                  <a:lnTo>
                    <a:pt x="10804" y="49661"/>
                  </a:lnTo>
                  <a:lnTo>
                    <a:pt x="11344" y="48783"/>
                  </a:lnTo>
                  <a:lnTo>
                    <a:pt x="11614" y="47904"/>
                  </a:lnTo>
                  <a:lnTo>
                    <a:pt x="11884" y="42630"/>
                  </a:lnTo>
                  <a:lnTo>
                    <a:pt x="12154" y="37356"/>
                  </a:lnTo>
                  <a:lnTo>
                    <a:pt x="11344" y="26369"/>
                  </a:lnTo>
                  <a:lnTo>
                    <a:pt x="9723" y="1538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227543" y="2941719"/>
              <a:ext cx="27683" cy="144678"/>
            </a:xfrm>
            <a:custGeom>
              <a:avLst/>
              <a:gdLst/>
              <a:ahLst/>
              <a:cxnLst/>
              <a:rect l="0" t="0" r="0" b="0"/>
              <a:pathLst>
                <a:path w="27683" h="144678">
                  <a:moveTo>
                    <a:pt x="1755" y="0"/>
                  </a:moveTo>
                  <a:lnTo>
                    <a:pt x="3268" y="0"/>
                  </a:lnTo>
                  <a:lnTo>
                    <a:pt x="7156" y="527"/>
                  </a:lnTo>
                  <a:lnTo>
                    <a:pt x="11559" y="1495"/>
                  </a:lnTo>
                  <a:lnTo>
                    <a:pt x="16151" y="2681"/>
                  </a:lnTo>
                  <a:lnTo>
                    <a:pt x="20418" y="3999"/>
                  </a:lnTo>
                  <a:lnTo>
                    <a:pt x="24091" y="5494"/>
                  </a:lnTo>
                  <a:lnTo>
                    <a:pt x="25522" y="6153"/>
                  </a:lnTo>
                  <a:lnTo>
                    <a:pt x="26656" y="6636"/>
                  </a:lnTo>
                  <a:lnTo>
                    <a:pt x="27358" y="7164"/>
                  </a:lnTo>
                  <a:lnTo>
                    <a:pt x="27682" y="7471"/>
                  </a:lnTo>
                  <a:lnTo>
                    <a:pt x="24604" y="15294"/>
                  </a:lnTo>
                  <a:lnTo>
                    <a:pt x="21552" y="22414"/>
                  </a:lnTo>
                  <a:lnTo>
                    <a:pt x="18689" y="29577"/>
                  </a:lnTo>
                  <a:lnTo>
                    <a:pt x="16232" y="36696"/>
                  </a:lnTo>
                  <a:lnTo>
                    <a:pt x="15314" y="40520"/>
                  </a:lnTo>
                  <a:lnTo>
                    <a:pt x="14611" y="44343"/>
                  </a:lnTo>
                  <a:lnTo>
                    <a:pt x="14206" y="48519"/>
                  </a:lnTo>
                  <a:lnTo>
                    <a:pt x="14206" y="52825"/>
                  </a:lnTo>
                  <a:lnTo>
                    <a:pt x="14502" y="57484"/>
                  </a:lnTo>
                  <a:lnTo>
                    <a:pt x="15124" y="62451"/>
                  </a:lnTo>
                  <a:lnTo>
                    <a:pt x="16232" y="67768"/>
                  </a:lnTo>
                  <a:lnTo>
                    <a:pt x="17879" y="73613"/>
                  </a:lnTo>
                  <a:lnTo>
                    <a:pt x="17258" y="73920"/>
                  </a:lnTo>
                  <a:lnTo>
                    <a:pt x="16745" y="74756"/>
                  </a:lnTo>
                  <a:lnTo>
                    <a:pt x="16448" y="75767"/>
                  </a:lnTo>
                  <a:lnTo>
                    <a:pt x="16232" y="77260"/>
                  </a:lnTo>
                  <a:lnTo>
                    <a:pt x="16340" y="81216"/>
                  </a:lnTo>
                  <a:lnTo>
                    <a:pt x="16853" y="86402"/>
                  </a:lnTo>
                  <a:lnTo>
                    <a:pt x="17771" y="92203"/>
                  </a:lnTo>
                  <a:lnTo>
                    <a:pt x="19202" y="99191"/>
                  </a:lnTo>
                  <a:lnTo>
                    <a:pt x="21039" y="106487"/>
                  </a:lnTo>
                  <a:lnTo>
                    <a:pt x="23172" y="114133"/>
                  </a:lnTo>
                  <a:lnTo>
                    <a:pt x="21255" y="115452"/>
                  </a:lnTo>
                  <a:lnTo>
                    <a:pt x="19823" y="116946"/>
                  </a:lnTo>
                  <a:lnTo>
                    <a:pt x="18689" y="118792"/>
                  </a:lnTo>
                  <a:lnTo>
                    <a:pt x="17987" y="121076"/>
                  </a:lnTo>
                  <a:lnTo>
                    <a:pt x="17582" y="123406"/>
                  </a:lnTo>
                  <a:lnTo>
                    <a:pt x="17474" y="125911"/>
                  </a:lnTo>
                  <a:lnTo>
                    <a:pt x="17879" y="131054"/>
                  </a:lnTo>
                  <a:lnTo>
                    <a:pt x="18689" y="136064"/>
                  </a:lnTo>
                  <a:lnTo>
                    <a:pt x="19716" y="140370"/>
                  </a:lnTo>
                  <a:lnTo>
                    <a:pt x="20121" y="142040"/>
                  </a:lnTo>
                  <a:lnTo>
                    <a:pt x="20418" y="143359"/>
                  </a:lnTo>
                  <a:lnTo>
                    <a:pt x="20526" y="144193"/>
                  </a:lnTo>
                  <a:lnTo>
                    <a:pt x="20526" y="144677"/>
                  </a:lnTo>
                  <a:lnTo>
                    <a:pt x="18392" y="144018"/>
                  </a:lnTo>
                  <a:lnTo>
                    <a:pt x="16340" y="141864"/>
                  </a:lnTo>
                  <a:lnTo>
                    <a:pt x="14395" y="138041"/>
                  </a:lnTo>
                  <a:lnTo>
                    <a:pt x="12667" y="132899"/>
                  </a:lnTo>
                  <a:lnTo>
                    <a:pt x="11127" y="126570"/>
                  </a:lnTo>
                  <a:lnTo>
                    <a:pt x="9614" y="119451"/>
                  </a:lnTo>
                  <a:lnTo>
                    <a:pt x="8183" y="111452"/>
                  </a:lnTo>
                  <a:lnTo>
                    <a:pt x="6940" y="102970"/>
                  </a:lnTo>
                  <a:lnTo>
                    <a:pt x="4699" y="85215"/>
                  </a:lnTo>
                  <a:lnTo>
                    <a:pt x="2863" y="67461"/>
                  </a:lnTo>
                  <a:lnTo>
                    <a:pt x="2052" y="59286"/>
                  </a:lnTo>
                  <a:lnTo>
                    <a:pt x="1350" y="51815"/>
                  </a:lnTo>
                  <a:lnTo>
                    <a:pt x="621" y="45179"/>
                  </a:lnTo>
                  <a:lnTo>
                    <a:pt x="0" y="39553"/>
                  </a:lnTo>
                  <a:lnTo>
                    <a:pt x="108" y="38893"/>
                  </a:lnTo>
                  <a:lnTo>
                    <a:pt x="216" y="37532"/>
                  </a:lnTo>
                  <a:lnTo>
                    <a:pt x="324" y="35553"/>
                  </a:lnTo>
                  <a:lnTo>
                    <a:pt x="432" y="33049"/>
                  </a:lnTo>
                  <a:lnTo>
                    <a:pt x="621" y="27072"/>
                  </a:lnTo>
                  <a:lnTo>
                    <a:pt x="918" y="20128"/>
                  </a:lnTo>
                  <a:lnTo>
                    <a:pt x="1026" y="13141"/>
                  </a:lnTo>
                  <a:lnTo>
                    <a:pt x="1026" y="6987"/>
                  </a:lnTo>
                  <a:lnTo>
                    <a:pt x="1026" y="4483"/>
                  </a:lnTo>
                  <a:lnTo>
                    <a:pt x="918" y="2329"/>
                  </a:lnTo>
                  <a:lnTo>
                    <a:pt x="729" y="1011"/>
                  </a:lnTo>
                  <a:lnTo>
                    <a:pt x="513" y="352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207447" y="2914824"/>
              <a:ext cx="39296" cy="176409"/>
            </a:xfrm>
            <a:custGeom>
              <a:avLst/>
              <a:gdLst/>
              <a:ahLst/>
              <a:cxnLst/>
              <a:rect l="0" t="0" r="0" b="0"/>
              <a:pathLst>
                <a:path w="39296" h="176409">
                  <a:moveTo>
                    <a:pt x="37053" y="172584"/>
                  </a:moveTo>
                  <a:lnTo>
                    <a:pt x="36756" y="174386"/>
                  </a:lnTo>
                  <a:lnTo>
                    <a:pt x="35811" y="175749"/>
                  </a:lnTo>
                  <a:lnTo>
                    <a:pt x="34596" y="176233"/>
                  </a:lnTo>
                  <a:lnTo>
                    <a:pt x="33056" y="176408"/>
                  </a:lnTo>
                  <a:lnTo>
                    <a:pt x="29707" y="175090"/>
                  </a:lnTo>
                  <a:lnTo>
                    <a:pt x="28276" y="173902"/>
                  </a:lnTo>
                  <a:lnTo>
                    <a:pt x="27142" y="172584"/>
                  </a:lnTo>
                  <a:lnTo>
                    <a:pt x="26629" y="172057"/>
                  </a:lnTo>
                  <a:lnTo>
                    <a:pt x="25817" y="172232"/>
                  </a:lnTo>
                  <a:lnTo>
                    <a:pt x="24090" y="173243"/>
                  </a:lnTo>
                  <a:lnTo>
                    <a:pt x="22549" y="174079"/>
                  </a:lnTo>
                  <a:lnTo>
                    <a:pt x="21929" y="173902"/>
                  </a:lnTo>
                  <a:lnTo>
                    <a:pt x="21633" y="173420"/>
                  </a:lnTo>
                  <a:lnTo>
                    <a:pt x="21633" y="172232"/>
                  </a:lnTo>
                  <a:lnTo>
                    <a:pt x="21929" y="170739"/>
                  </a:lnTo>
                  <a:lnTo>
                    <a:pt x="22549" y="169069"/>
                  </a:lnTo>
                  <a:lnTo>
                    <a:pt x="23360" y="167091"/>
                  </a:lnTo>
                  <a:lnTo>
                    <a:pt x="25116" y="163092"/>
                  </a:lnTo>
                  <a:lnTo>
                    <a:pt x="26629" y="158784"/>
                  </a:lnTo>
                  <a:lnTo>
                    <a:pt x="27033" y="156632"/>
                  </a:lnTo>
                  <a:lnTo>
                    <a:pt x="27142" y="154653"/>
                  </a:lnTo>
                  <a:lnTo>
                    <a:pt x="26737" y="152983"/>
                  </a:lnTo>
                  <a:lnTo>
                    <a:pt x="25926" y="151314"/>
                  </a:lnTo>
                  <a:lnTo>
                    <a:pt x="24386" y="149995"/>
                  </a:lnTo>
                  <a:lnTo>
                    <a:pt x="22253" y="148985"/>
                  </a:lnTo>
                  <a:lnTo>
                    <a:pt x="19282" y="148324"/>
                  </a:lnTo>
                  <a:lnTo>
                    <a:pt x="15609" y="147974"/>
                  </a:lnTo>
                  <a:lnTo>
                    <a:pt x="16230" y="147006"/>
                  </a:lnTo>
                  <a:lnTo>
                    <a:pt x="17256" y="145336"/>
                  </a:lnTo>
                  <a:lnTo>
                    <a:pt x="19390" y="141689"/>
                  </a:lnTo>
                  <a:lnTo>
                    <a:pt x="21226" y="138173"/>
                  </a:lnTo>
                  <a:lnTo>
                    <a:pt x="21849" y="136547"/>
                  </a:lnTo>
                  <a:lnTo>
                    <a:pt x="22037" y="135360"/>
                  </a:lnTo>
                  <a:lnTo>
                    <a:pt x="21849" y="135536"/>
                  </a:lnTo>
                  <a:lnTo>
                    <a:pt x="21334" y="135887"/>
                  </a:lnTo>
                  <a:lnTo>
                    <a:pt x="19606" y="136854"/>
                  </a:lnTo>
                  <a:lnTo>
                    <a:pt x="17148" y="138349"/>
                  </a:lnTo>
                  <a:lnTo>
                    <a:pt x="14178" y="140019"/>
                  </a:lnTo>
                  <a:lnTo>
                    <a:pt x="11234" y="141513"/>
                  </a:lnTo>
                  <a:lnTo>
                    <a:pt x="8479" y="142832"/>
                  </a:lnTo>
                  <a:lnTo>
                    <a:pt x="6319" y="143666"/>
                  </a:lnTo>
                  <a:lnTo>
                    <a:pt x="5617" y="144018"/>
                  </a:lnTo>
                  <a:lnTo>
                    <a:pt x="5212" y="143843"/>
                  </a:lnTo>
                  <a:lnTo>
                    <a:pt x="4590" y="143184"/>
                  </a:lnTo>
                  <a:lnTo>
                    <a:pt x="4699" y="142524"/>
                  </a:lnTo>
                  <a:lnTo>
                    <a:pt x="5293" y="141337"/>
                  </a:lnTo>
                  <a:lnTo>
                    <a:pt x="6211" y="140194"/>
                  </a:lnTo>
                  <a:lnTo>
                    <a:pt x="8884" y="137514"/>
                  </a:lnTo>
                  <a:lnTo>
                    <a:pt x="11747" y="134876"/>
                  </a:lnTo>
                  <a:lnTo>
                    <a:pt x="12962" y="133558"/>
                  </a:lnTo>
                  <a:lnTo>
                    <a:pt x="14070" y="132065"/>
                  </a:lnTo>
                  <a:lnTo>
                    <a:pt x="14691" y="130877"/>
                  </a:lnTo>
                  <a:lnTo>
                    <a:pt x="14907" y="129866"/>
                  </a:lnTo>
                  <a:lnTo>
                    <a:pt x="14501" y="129075"/>
                  </a:lnTo>
                  <a:lnTo>
                    <a:pt x="13367" y="128373"/>
                  </a:lnTo>
                  <a:lnTo>
                    <a:pt x="11423" y="127889"/>
                  </a:lnTo>
                  <a:lnTo>
                    <a:pt x="8669" y="127714"/>
                  </a:lnTo>
                  <a:lnTo>
                    <a:pt x="10910" y="126878"/>
                  </a:lnTo>
                  <a:lnTo>
                    <a:pt x="13260" y="124901"/>
                  </a:lnTo>
                  <a:lnTo>
                    <a:pt x="15825" y="123099"/>
                  </a:lnTo>
                  <a:lnTo>
                    <a:pt x="17148" y="122395"/>
                  </a:lnTo>
                  <a:lnTo>
                    <a:pt x="18581" y="122088"/>
                  </a:lnTo>
                  <a:lnTo>
                    <a:pt x="17553" y="121077"/>
                  </a:lnTo>
                  <a:lnTo>
                    <a:pt x="16122" y="120066"/>
                  </a:lnTo>
                  <a:lnTo>
                    <a:pt x="12152" y="118265"/>
                  </a:lnTo>
                  <a:lnTo>
                    <a:pt x="7750" y="116595"/>
                  </a:lnTo>
                  <a:lnTo>
                    <a:pt x="3672" y="115452"/>
                  </a:lnTo>
                  <a:lnTo>
                    <a:pt x="2241" y="114793"/>
                  </a:lnTo>
                  <a:lnTo>
                    <a:pt x="1215" y="114266"/>
                  </a:lnTo>
                  <a:lnTo>
                    <a:pt x="702" y="113782"/>
                  </a:lnTo>
                  <a:lnTo>
                    <a:pt x="1026" y="113298"/>
                  </a:lnTo>
                  <a:lnTo>
                    <a:pt x="2133" y="112771"/>
                  </a:lnTo>
                  <a:lnTo>
                    <a:pt x="4185" y="112464"/>
                  </a:lnTo>
                  <a:lnTo>
                    <a:pt x="7345" y="111935"/>
                  </a:lnTo>
                  <a:lnTo>
                    <a:pt x="11639" y="111628"/>
                  </a:lnTo>
                  <a:lnTo>
                    <a:pt x="14286" y="110969"/>
                  </a:lnTo>
                  <a:lnTo>
                    <a:pt x="16932" y="110134"/>
                  </a:lnTo>
                  <a:lnTo>
                    <a:pt x="19687" y="109123"/>
                  </a:lnTo>
                  <a:lnTo>
                    <a:pt x="22442" y="108772"/>
                  </a:lnTo>
                  <a:lnTo>
                    <a:pt x="19795" y="105124"/>
                  </a:lnTo>
                  <a:lnTo>
                    <a:pt x="16527" y="102135"/>
                  </a:lnTo>
                  <a:lnTo>
                    <a:pt x="9695" y="95983"/>
                  </a:lnTo>
                  <a:lnTo>
                    <a:pt x="6427" y="92511"/>
                  </a:lnTo>
                  <a:lnTo>
                    <a:pt x="3565" y="88511"/>
                  </a:lnTo>
                  <a:lnTo>
                    <a:pt x="2349" y="86182"/>
                  </a:lnTo>
                  <a:lnTo>
                    <a:pt x="1323" y="83721"/>
                  </a:lnTo>
                  <a:lnTo>
                    <a:pt x="512" y="81040"/>
                  </a:lnTo>
                  <a:lnTo>
                    <a:pt x="0" y="77876"/>
                  </a:lnTo>
                  <a:lnTo>
                    <a:pt x="0" y="75898"/>
                  </a:lnTo>
                  <a:lnTo>
                    <a:pt x="405" y="75239"/>
                  </a:lnTo>
                  <a:lnTo>
                    <a:pt x="1215" y="75415"/>
                  </a:lnTo>
                  <a:lnTo>
                    <a:pt x="2349" y="76557"/>
                  </a:lnTo>
                  <a:lnTo>
                    <a:pt x="3672" y="78227"/>
                  </a:lnTo>
                  <a:lnTo>
                    <a:pt x="5293" y="80381"/>
                  </a:lnTo>
                  <a:lnTo>
                    <a:pt x="8884" y="85698"/>
                  </a:lnTo>
                  <a:lnTo>
                    <a:pt x="12449" y="91016"/>
                  </a:lnTo>
                  <a:lnTo>
                    <a:pt x="14070" y="93346"/>
                  </a:lnTo>
                  <a:lnTo>
                    <a:pt x="15609" y="95016"/>
                  </a:lnTo>
                  <a:lnTo>
                    <a:pt x="16743" y="96158"/>
                  </a:lnTo>
                  <a:lnTo>
                    <a:pt x="17661" y="96510"/>
                  </a:lnTo>
                  <a:lnTo>
                    <a:pt x="18068" y="95851"/>
                  </a:lnTo>
                  <a:lnTo>
                    <a:pt x="18175" y="94005"/>
                  </a:lnTo>
                  <a:lnTo>
                    <a:pt x="17446" y="91192"/>
                  </a:lnTo>
                  <a:lnTo>
                    <a:pt x="16122" y="88511"/>
                  </a:lnTo>
                  <a:lnTo>
                    <a:pt x="14691" y="85875"/>
                  </a:lnTo>
                  <a:lnTo>
                    <a:pt x="13367" y="83546"/>
                  </a:lnTo>
                  <a:lnTo>
                    <a:pt x="12449" y="81392"/>
                  </a:lnTo>
                  <a:lnTo>
                    <a:pt x="11639" y="79722"/>
                  </a:lnTo>
                  <a:lnTo>
                    <a:pt x="10505" y="76909"/>
                  </a:lnTo>
                  <a:lnTo>
                    <a:pt x="9803" y="75063"/>
                  </a:lnTo>
                  <a:lnTo>
                    <a:pt x="9695" y="74228"/>
                  </a:lnTo>
                  <a:lnTo>
                    <a:pt x="9884" y="74097"/>
                  </a:lnTo>
                  <a:lnTo>
                    <a:pt x="10397" y="74579"/>
                  </a:lnTo>
                  <a:lnTo>
                    <a:pt x="11234" y="75590"/>
                  </a:lnTo>
                  <a:lnTo>
                    <a:pt x="12233" y="76909"/>
                  </a:lnTo>
                  <a:lnTo>
                    <a:pt x="14583" y="80381"/>
                  </a:lnTo>
                  <a:lnTo>
                    <a:pt x="17040" y="84028"/>
                  </a:lnTo>
                  <a:lnTo>
                    <a:pt x="18068" y="85523"/>
                  </a:lnTo>
                  <a:lnTo>
                    <a:pt x="18985" y="86709"/>
                  </a:lnTo>
                  <a:lnTo>
                    <a:pt x="19499" y="87545"/>
                  </a:lnTo>
                  <a:lnTo>
                    <a:pt x="19903" y="87677"/>
                  </a:lnTo>
                  <a:lnTo>
                    <a:pt x="20416" y="87017"/>
                  </a:lnTo>
                  <a:lnTo>
                    <a:pt x="20713" y="86182"/>
                  </a:lnTo>
                  <a:lnTo>
                    <a:pt x="20713" y="84205"/>
                  </a:lnTo>
                  <a:lnTo>
                    <a:pt x="20092" y="82051"/>
                  </a:lnTo>
                  <a:lnTo>
                    <a:pt x="19094" y="79414"/>
                  </a:lnTo>
                  <a:lnTo>
                    <a:pt x="16743" y="74228"/>
                  </a:lnTo>
                  <a:lnTo>
                    <a:pt x="15906" y="72075"/>
                  </a:lnTo>
                  <a:lnTo>
                    <a:pt x="15609" y="70273"/>
                  </a:lnTo>
                  <a:lnTo>
                    <a:pt x="16014" y="70580"/>
                  </a:lnTo>
                  <a:lnTo>
                    <a:pt x="16825" y="71107"/>
                  </a:lnTo>
                  <a:lnTo>
                    <a:pt x="18877" y="71768"/>
                  </a:lnTo>
                  <a:lnTo>
                    <a:pt x="19795" y="71768"/>
                  </a:lnTo>
                  <a:lnTo>
                    <a:pt x="20525" y="71416"/>
                  </a:lnTo>
                  <a:lnTo>
                    <a:pt x="20821" y="70757"/>
                  </a:lnTo>
                  <a:lnTo>
                    <a:pt x="20713" y="69437"/>
                  </a:lnTo>
                  <a:lnTo>
                    <a:pt x="20416" y="68778"/>
                  </a:lnTo>
                  <a:lnTo>
                    <a:pt x="19903" y="67592"/>
                  </a:lnTo>
                  <a:lnTo>
                    <a:pt x="19174" y="66097"/>
                  </a:lnTo>
                  <a:lnTo>
                    <a:pt x="18256" y="64296"/>
                  </a:lnTo>
                  <a:lnTo>
                    <a:pt x="16230" y="60121"/>
                  </a:lnTo>
                  <a:lnTo>
                    <a:pt x="13881" y="55462"/>
                  </a:lnTo>
                  <a:lnTo>
                    <a:pt x="11747" y="51156"/>
                  </a:lnTo>
                  <a:lnTo>
                    <a:pt x="10100" y="47156"/>
                  </a:lnTo>
                  <a:lnTo>
                    <a:pt x="9479" y="45486"/>
                  </a:lnTo>
                  <a:lnTo>
                    <a:pt x="9074" y="44343"/>
                  </a:lnTo>
                  <a:lnTo>
                    <a:pt x="8884" y="43332"/>
                  </a:lnTo>
                  <a:lnTo>
                    <a:pt x="9074" y="42849"/>
                  </a:lnTo>
                  <a:lnTo>
                    <a:pt x="9695" y="42673"/>
                  </a:lnTo>
                  <a:lnTo>
                    <a:pt x="10397" y="42849"/>
                  </a:lnTo>
                  <a:lnTo>
                    <a:pt x="11639" y="44343"/>
                  </a:lnTo>
                  <a:lnTo>
                    <a:pt x="12854" y="46321"/>
                  </a:lnTo>
                  <a:lnTo>
                    <a:pt x="14286" y="47816"/>
                  </a:lnTo>
                  <a:lnTo>
                    <a:pt x="15312" y="47991"/>
                  </a:lnTo>
                  <a:lnTo>
                    <a:pt x="15906" y="47683"/>
                  </a:lnTo>
                  <a:lnTo>
                    <a:pt x="16230" y="46673"/>
                  </a:lnTo>
                  <a:lnTo>
                    <a:pt x="16230" y="45178"/>
                  </a:lnTo>
                  <a:lnTo>
                    <a:pt x="16014" y="43332"/>
                  </a:lnTo>
                  <a:lnTo>
                    <a:pt x="15609" y="41003"/>
                  </a:lnTo>
                  <a:lnTo>
                    <a:pt x="14394" y="35686"/>
                  </a:lnTo>
                  <a:lnTo>
                    <a:pt x="11531" y="23424"/>
                  </a:lnTo>
                  <a:lnTo>
                    <a:pt x="10721" y="17623"/>
                  </a:lnTo>
                  <a:lnTo>
                    <a:pt x="10613" y="14942"/>
                  </a:lnTo>
                  <a:lnTo>
                    <a:pt x="10829" y="12612"/>
                  </a:lnTo>
                  <a:lnTo>
                    <a:pt x="11315" y="9317"/>
                  </a:lnTo>
                  <a:lnTo>
                    <a:pt x="11828" y="6460"/>
                  </a:lnTo>
                  <a:lnTo>
                    <a:pt x="12152" y="4130"/>
                  </a:lnTo>
                  <a:lnTo>
                    <a:pt x="12449" y="2505"/>
                  </a:lnTo>
                  <a:lnTo>
                    <a:pt x="12747" y="1142"/>
                  </a:lnTo>
                  <a:lnTo>
                    <a:pt x="12854" y="307"/>
                  </a:lnTo>
                  <a:lnTo>
                    <a:pt x="13152" y="0"/>
                  </a:lnTo>
                  <a:lnTo>
                    <a:pt x="13260" y="1010"/>
                  </a:lnTo>
                  <a:lnTo>
                    <a:pt x="13260" y="2988"/>
                  </a:lnTo>
                  <a:lnTo>
                    <a:pt x="13260" y="5977"/>
                  </a:lnTo>
                  <a:lnTo>
                    <a:pt x="13260" y="9449"/>
                  </a:lnTo>
                  <a:lnTo>
                    <a:pt x="13476" y="16612"/>
                  </a:lnTo>
                  <a:lnTo>
                    <a:pt x="13881" y="19908"/>
                  </a:lnTo>
                  <a:lnTo>
                    <a:pt x="14501" y="22590"/>
                  </a:lnTo>
                  <a:lnTo>
                    <a:pt x="15420" y="24260"/>
                  </a:lnTo>
                  <a:lnTo>
                    <a:pt x="16635" y="24742"/>
                  </a:lnTo>
                  <a:lnTo>
                    <a:pt x="17337" y="24567"/>
                  </a:lnTo>
                  <a:lnTo>
                    <a:pt x="18256" y="23908"/>
                  </a:lnTo>
                  <a:lnTo>
                    <a:pt x="19174" y="22765"/>
                  </a:lnTo>
                  <a:lnTo>
                    <a:pt x="20308" y="21095"/>
                  </a:lnTo>
                  <a:lnTo>
                    <a:pt x="19606" y="21929"/>
                  </a:lnTo>
                  <a:lnTo>
                    <a:pt x="19390" y="23599"/>
                  </a:lnTo>
                  <a:lnTo>
                    <a:pt x="19499" y="25401"/>
                  </a:lnTo>
                  <a:lnTo>
                    <a:pt x="19903" y="26720"/>
                  </a:lnTo>
                  <a:lnTo>
                    <a:pt x="21226" y="28566"/>
                  </a:lnTo>
                  <a:lnTo>
                    <a:pt x="22361" y="29577"/>
                  </a:lnTo>
                  <a:lnTo>
                    <a:pt x="23064" y="30236"/>
                  </a:lnTo>
                  <a:lnTo>
                    <a:pt x="23577" y="30544"/>
                  </a:lnTo>
                  <a:lnTo>
                    <a:pt x="23793" y="31379"/>
                  </a:lnTo>
                  <a:lnTo>
                    <a:pt x="23685" y="32565"/>
                  </a:lnTo>
                  <a:lnTo>
                    <a:pt x="23172" y="34895"/>
                  </a:lnTo>
                  <a:lnTo>
                    <a:pt x="22442" y="38718"/>
                  </a:lnTo>
                  <a:lnTo>
                    <a:pt x="22037" y="41707"/>
                  </a:lnTo>
                  <a:lnTo>
                    <a:pt x="21929" y="45662"/>
                  </a:lnTo>
                  <a:lnTo>
                    <a:pt x="22037" y="50497"/>
                  </a:lnTo>
                  <a:lnTo>
                    <a:pt x="22361" y="56121"/>
                  </a:lnTo>
                  <a:lnTo>
                    <a:pt x="22847" y="62275"/>
                  </a:lnTo>
                  <a:lnTo>
                    <a:pt x="23577" y="68778"/>
                  </a:lnTo>
                  <a:lnTo>
                    <a:pt x="25304" y="82227"/>
                  </a:lnTo>
                  <a:lnTo>
                    <a:pt x="27547" y="95675"/>
                  </a:lnTo>
                  <a:lnTo>
                    <a:pt x="28681" y="102004"/>
                  </a:lnTo>
                  <a:lnTo>
                    <a:pt x="29895" y="107629"/>
                  </a:lnTo>
                  <a:lnTo>
                    <a:pt x="31138" y="112771"/>
                  </a:lnTo>
                  <a:lnTo>
                    <a:pt x="32246" y="117078"/>
                  </a:lnTo>
                  <a:lnTo>
                    <a:pt x="33380" y="120594"/>
                  </a:lnTo>
                  <a:lnTo>
                    <a:pt x="34487" y="122747"/>
                  </a:lnTo>
                  <a:lnTo>
                    <a:pt x="33056" y="122923"/>
                  </a:lnTo>
                  <a:lnTo>
                    <a:pt x="32138" y="123231"/>
                  </a:lnTo>
                  <a:lnTo>
                    <a:pt x="31544" y="123758"/>
                  </a:lnTo>
                  <a:lnTo>
                    <a:pt x="31220" y="124417"/>
                  </a:lnTo>
                  <a:lnTo>
                    <a:pt x="31220" y="125076"/>
                  </a:lnTo>
                  <a:lnTo>
                    <a:pt x="31544" y="126087"/>
                  </a:lnTo>
                  <a:lnTo>
                    <a:pt x="32651" y="128241"/>
                  </a:lnTo>
                  <a:lnTo>
                    <a:pt x="34298" y="130570"/>
                  </a:lnTo>
                  <a:lnTo>
                    <a:pt x="36135" y="133031"/>
                  </a:lnTo>
                  <a:lnTo>
                    <a:pt x="37971" y="135360"/>
                  </a:lnTo>
                  <a:lnTo>
                    <a:pt x="39295" y="137514"/>
                  </a:lnTo>
                  <a:lnTo>
                    <a:pt x="39295" y="138349"/>
                  </a:lnTo>
                  <a:lnTo>
                    <a:pt x="38997" y="139008"/>
                  </a:lnTo>
                  <a:lnTo>
                    <a:pt x="37458" y="140194"/>
                  </a:lnTo>
                  <a:lnTo>
                    <a:pt x="35730" y="140503"/>
                  </a:lnTo>
                  <a:lnTo>
                    <a:pt x="35217" y="140371"/>
                  </a:lnTo>
                  <a:lnTo>
                    <a:pt x="34893" y="139667"/>
                  </a:lnTo>
                  <a:lnTo>
                    <a:pt x="34893" y="148676"/>
                  </a:lnTo>
                  <a:lnTo>
                    <a:pt x="35109" y="156280"/>
                  </a:lnTo>
                  <a:lnTo>
                    <a:pt x="35730" y="163926"/>
                  </a:lnTo>
                  <a:lnTo>
                    <a:pt x="36324" y="168102"/>
                  </a:lnTo>
                  <a:close/>
                </a:path>
              </a:pathLst>
            </a:custGeom>
            <a:solidFill>
              <a:srgbClr val="3F5E7F"/>
            </a:solidFill>
            <a:ln w="0" cap="flat" cmpd="sng" algn="ctr">
              <a:solidFill>
                <a:srgbClr val="3F5E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4357183" y="2955519"/>
              <a:ext cx="41242" cy="100993"/>
            </a:xfrm>
            <a:custGeom>
              <a:avLst/>
              <a:gdLst/>
              <a:ahLst/>
              <a:cxnLst/>
              <a:rect l="0" t="0" r="0" b="0"/>
              <a:pathLst>
                <a:path w="41242" h="100993">
                  <a:moveTo>
                    <a:pt x="2052" y="65922"/>
                  </a:moveTo>
                  <a:lnTo>
                    <a:pt x="3187" y="56648"/>
                  </a:lnTo>
                  <a:lnTo>
                    <a:pt x="5429" y="37531"/>
                  </a:lnTo>
                  <a:lnTo>
                    <a:pt x="7265" y="18413"/>
                  </a:lnTo>
                  <a:lnTo>
                    <a:pt x="7859" y="8965"/>
                  </a:lnTo>
                  <a:lnTo>
                    <a:pt x="8076" y="0"/>
                  </a:lnTo>
                  <a:lnTo>
                    <a:pt x="8372" y="834"/>
                  </a:lnTo>
                  <a:lnTo>
                    <a:pt x="8697" y="2329"/>
                  </a:lnTo>
                  <a:lnTo>
                    <a:pt x="9292" y="6460"/>
                  </a:lnTo>
                  <a:lnTo>
                    <a:pt x="9697" y="11778"/>
                  </a:lnTo>
                  <a:lnTo>
                    <a:pt x="9913" y="17754"/>
                  </a:lnTo>
                  <a:lnTo>
                    <a:pt x="10129" y="23907"/>
                  </a:lnTo>
                  <a:lnTo>
                    <a:pt x="10210" y="29577"/>
                  </a:lnTo>
                  <a:lnTo>
                    <a:pt x="10210" y="34367"/>
                  </a:lnTo>
                  <a:lnTo>
                    <a:pt x="10210" y="37882"/>
                  </a:lnTo>
                  <a:lnTo>
                    <a:pt x="10210" y="37048"/>
                  </a:lnTo>
                  <a:lnTo>
                    <a:pt x="11128" y="38015"/>
                  </a:lnTo>
                  <a:lnTo>
                    <a:pt x="11965" y="37882"/>
                  </a:lnTo>
                  <a:lnTo>
                    <a:pt x="12667" y="37180"/>
                  </a:lnTo>
                  <a:lnTo>
                    <a:pt x="13072" y="36520"/>
                  </a:lnTo>
                  <a:lnTo>
                    <a:pt x="13180" y="36520"/>
                  </a:lnTo>
                  <a:lnTo>
                    <a:pt x="13072" y="37048"/>
                  </a:lnTo>
                  <a:lnTo>
                    <a:pt x="12883" y="37882"/>
                  </a:lnTo>
                  <a:lnTo>
                    <a:pt x="12559" y="39025"/>
                  </a:lnTo>
                  <a:lnTo>
                    <a:pt x="12154" y="40871"/>
                  </a:lnTo>
                  <a:lnTo>
                    <a:pt x="11641" y="43200"/>
                  </a:lnTo>
                  <a:lnTo>
                    <a:pt x="11047" y="46188"/>
                  </a:lnTo>
                  <a:lnTo>
                    <a:pt x="10534" y="48519"/>
                  </a:lnTo>
                  <a:lnTo>
                    <a:pt x="10129" y="50979"/>
                  </a:lnTo>
                  <a:lnTo>
                    <a:pt x="10021" y="52166"/>
                  </a:lnTo>
                  <a:lnTo>
                    <a:pt x="10210" y="53000"/>
                  </a:lnTo>
                  <a:lnTo>
                    <a:pt x="10534" y="53308"/>
                  </a:lnTo>
                  <a:lnTo>
                    <a:pt x="11047" y="53308"/>
                  </a:lnTo>
                  <a:lnTo>
                    <a:pt x="11749" y="52825"/>
                  </a:lnTo>
                  <a:lnTo>
                    <a:pt x="12667" y="51990"/>
                  </a:lnTo>
                  <a:lnTo>
                    <a:pt x="15233" y="50012"/>
                  </a:lnTo>
                  <a:lnTo>
                    <a:pt x="16556" y="49001"/>
                  </a:lnTo>
                  <a:lnTo>
                    <a:pt x="17582" y="48167"/>
                  </a:lnTo>
                  <a:lnTo>
                    <a:pt x="18393" y="47683"/>
                  </a:lnTo>
                  <a:lnTo>
                    <a:pt x="18798" y="47683"/>
                  </a:lnTo>
                  <a:lnTo>
                    <a:pt x="18582" y="48342"/>
                  </a:lnTo>
                  <a:lnTo>
                    <a:pt x="17771" y="49660"/>
                  </a:lnTo>
                  <a:lnTo>
                    <a:pt x="16664" y="51330"/>
                  </a:lnTo>
                  <a:lnTo>
                    <a:pt x="15233" y="53308"/>
                  </a:lnTo>
                  <a:lnTo>
                    <a:pt x="13883" y="55287"/>
                  </a:lnTo>
                  <a:lnTo>
                    <a:pt x="12775" y="57132"/>
                  </a:lnTo>
                  <a:lnTo>
                    <a:pt x="12262" y="58627"/>
                  </a:lnTo>
                  <a:lnTo>
                    <a:pt x="12370" y="59461"/>
                  </a:lnTo>
                  <a:lnTo>
                    <a:pt x="12965" y="59813"/>
                  </a:lnTo>
                  <a:lnTo>
                    <a:pt x="13801" y="59813"/>
                  </a:lnTo>
                  <a:lnTo>
                    <a:pt x="15422" y="58275"/>
                  </a:lnTo>
                  <a:lnTo>
                    <a:pt x="16961" y="56121"/>
                  </a:lnTo>
                  <a:lnTo>
                    <a:pt x="17474" y="55287"/>
                  </a:lnTo>
                  <a:lnTo>
                    <a:pt x="17987" y="54627"/>
                  </a:lnTo>
                  <a:lnTo>
                    <a:pt x="21147" y="50979"/>
                  </a:lnTo>
                  <a:lnTo>
                    <a:pt x="22660" y="49178"/>
                  </a:lnTo>
                  <a:lnTo>
                    <a:pt x="24011" y="46849"/>
                  </a:lnTo>
                  <a:lnTo>
                    <a:pt x="25009" y="44695"/>
                  </a:lnTo>
                  <a:lnTo>
                    <a:pt x="26035" y="42848"/>
                  </a:lnTo>
                  <a:lnTo>
                    <a:pt x="26766" y="41530"/>
                  </a:lnTo>
                  <a:lnTo>
                    <a:pt x="27468" y="40695"/>
                  </a:lnTo>
                  <a:lnTo>
                    <a:pt x="27981" y="40212"/>
                  </a:lnTo>
                  <a:lnTo>
                    <a:pt x="28386" y="40036"/>
                  </a:lnTo>
                  <a:lnTo>
                    <a:pt x="28791" y="40695"/>
                  </a:lnTo>
                  <a:lnTo>
                    <a:pt x="28602" y="42365"/>
                  </a:lnTo>
                  <a:lnTo>
                    <a:pt x="27981" y="44695"/>
                  </a:lnTo>
                  <a:lnTo>
                    <a:pt x="26847" y="47508"/>
                  </a:lnTo>
                  <a:lnTo>
                    <a:pt x="25226" y="50496"/>
                  </a:lnTo>
                  <a:lnTo>
                    <a:pt x="21147" y="56297"/>
                  </a:lnTo>
                  <a:lnTo>
                    <a:pt x="16961" y="61308"/>
                  </a:lnTo>
                  <a:lnTo>
                    <a:pt x="12775" y="65922"/>
                  </a:lnTo>
                  <a:lnTo>
                    <a:pt x="8885" y="71415"/>
                  </a:lnTo>
                  <a:lnTo>
                    <a:pt x="12478" y="71107"/>
                  </a:lnTo>
                  <a:lnTo>
                    <a:pt x="16448" y="69921"/>
                  </a:lnTo>
                  <a:lnTo>
                    <a:pt x="25117" y="67592"/>
                  </a:lnTo>
                  <a:lnTo>
                    <a:pt x="29520" y="67284"/>
                  </a:lnTo>
                  <a:lnTo>
                    <a:pt x="33787" y="67943"/>
                  </a:lnTo>
                  <a:lnTo>
                    <a:pt x="35840" y="68778"/>
                  </a:lnTo>
                  <a:lnTo>
                    <a:pt x="37784" y="70097"/>
                  </a:lnTo>
                  <a:lnTo>
                    <a:pt x="39513" y="71898"/>
                  </a:lnTo>
                  <a:lnTo>
                    <a:pt x="41241" y="74227"/>
                  </a:lnTo>
                  <a:lnTo>
                    <a:pt x="35732" y="74227"/>
                  </a:lnTo>
                  <a:lnTo>
                    <a:pt x="31033" y="73920"/>
                  </a:lnTo>
                  <a:lnTo>
                    <a:pt x="26955" y="73745"/>
                  </a:lnTo>
                  <a:lnTo>
                    <a:pt x="23606" y="73393"/>
                  </a:lnTo>
                  <a:lnTo>
                    <a:pt x="20823" y="73261"/>
                  </a:lnTo>
                  <a:lnTo>
                    <a:pt x="18689" y="72909"/>
                  </a:lnTo>
                  <a:lnTo>
                    <a:pt x="17150" y="72909"/>
                  </a:lnTo>
                  <a:lnTo>
                    <a:pt x="16043" y="73085"/>
                  </a:lnTo>
                  <a:lnTo>
                    <a:pt x="15530" y="73261"/>
                  </a:lnTo>
                  <a:lnTo>
                    <a:pt x="15422" y="73920"/>
                  </a:lnTo>
                  <a:lnTo>
                    <a:pt x="15719" y="74888"/>
                  </a:lnTo>
                  <a:lnTo>
                    <a:pt x="16556" y="76249"/>
                  </a:lnTo>
                  <a:lnTo>
                    <a:pt x="17664" y="77876"/>
                  </a:lnTo>
                  <a:lnTo>
                    <a:pt x="19203" y="80205"/>
                  </a:lnTo>
                  <a:lnTo>
                    <a:pt x="21039" y="82886"/>
                  </a:lnTo>
                  <a:lnTo>
                    <a:pt x="23093" y="86182"/>
                  </a:lnTo>
                  <a:lnTo>
                    <a:pt x="18177" y="86357"/>
                  </a:lnTo>
                  <a:lnTo>
                    <a:pt x="15314" y="86709"/>
                  </a:lnTo>
                  <a:lnTo>
                    <a:pt x="13585" y="87193"/>
                  </a:lnTo>
                  <a:lnTo>
                    <a:pt x="11641" y="87677"/>
                  </a:lnTo>
                  <a:lnTo>
                    <a:pt x="15719" y="88204"/>
                  </a:lnTo>
                  <a:lnTo>
                    <a:pt x="19500" y="89522"/>
                  </a:lnTo>
                  <a:lnTo>
                    <a:pt x="21147" y="90533"/>
                  </a:lnTo>
                  <a:lnTo>
                    <a:pt x="22580" y="91676"/>
                  </a:lnTo>
                  <a:lnTo>
                    <a:pt x="23686" y="92994"/>
                  </a:lnTo>
                  <a:lnTo>
                    <a:pt x="24416" y="94664"/>
                  </a:lnTo>
                  <a:lnTo>
                    <a:pt x="22254" y="93696"/>
                  </a:lnTo>
                  <a:lnTo>
                    <a:pt x="20742" y="93521"/>
                  </a:lnTo>
                  <a:lnTo>
                    <a:pt x="19500" y="93521"/>
                  </a:lnTo>
                  <a:lnTo>
                    <a:pt x="18582" y="94005"/>
                  </a:lnTo>
                  <a:lnTo>
                    <a:pt x="17150" y="95191"/>
                  </a:lnTo>
                  <a:lnTo>
                    <a:pt x="16340" y="95675"/>
                  </a:lnTo>
                  <a:lnTo>
                    <a:pt x="15314" y="95982"/>
                  </a:lnTo>
                  <a:lnTo>
                    <a:pt x="13694" y="96334"/>
                  </a:lnTo>
                  <a:lnTo>
                    <a:pt x="12046" y="96993"/>
                  </a:lnTo>
                  <a:lnTo>
                    <a:pt x="9398" y="98663"/>
                  </a:lnTo>
                  <a:lnTo>
                    <a:pt x="7050" y="100157"/>
                  </a:lnTo>
                  <a:lnTo>
                    <a:pt x="4699" y="100992"/>
                  </a:lnTo>
                  <a:lnTo>
                    <a:pt x="4294" y="100333"/>
                  </a:lnTo>
                  <a:lnTo>
                    <a:pt x="3700" y="100157"/>
                  </a:lnTo>
                  <a:lnTo>
                    <a:pt x="2052" y="100465"/>
                  </a:lnTo>
                  <a:lnTo>
                    <a:pt x="513" y="100816"/>
                  </a:lnTo>
                  <a:lnTo>
                    <a:pt x="108" y="100816"/>
                  </a:lnTo>
                  <a:lnTo>
                    <a:pt x="0" y="100465"/>
                  </a:lnTo>
                  <a:lnTo>
                    <a:pt x="432" y="99674"/>
                  </a:lnTo>
                  <a:lnTo>
                    <a:pt x="1432" y="99146"/>
                  </a:lnTo>
                  <a:lnTo>
                    <a:pt x="2566" y="98839"/>
                  </a:lnTo>
                  <a:lnTo>
                    <a:pt x="3484" y="98179"/>
                  </a:lnTo>
                  <a:lnTo>
                    <a:pt x="3592" y="95850"/>
                  </a:lnTo>
                  <a:lnTo>
                    <a:pt x="3484" y="92994"/>
                  </a:lnTo>
                  <a:lnTo>
                    <a:pt x="2566" y="86709"/>
                  </a:lnTo>
                  <a:lnTo>
                    <a:pt x="1647" y="80380"/>
                  </a:lnTo>
                  <a:lnTo>
                    <a:pt x="1242" y="77567"/>
                  </a:lnTo>
                  <a:lnTo>
                    <a:pt x="1134" y="74888"/>
                  </a:lnTo>
                  <a:close/>
                </a:path>
              </a:pathLst>
            </a:custGeom>
            <a:solidFill>
              <a:srgbClr val="3F5E7F"/>
            </a:solidFill>
            <a:ln w="0" cap="flat" cmpd="sng" algn="ctr">
              <a:solidFill>
                <a:srgbClr val="3F5E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389352" y="3037569"/>
              <a:ext cx="17259" cy="13933"/>
            </a:xfrm>
            <a:custGeom>
              <a:avLst/>
              <a:gdLst/>
              <a:ahLst/>
              <a:cxnLst/>
              <a:rect l="0" t="0" r="0" b="0"/>
              <a:pathLst>
                <a:path w="17259" h="13933">
                  <a:moveTo>
                    <a:pt x="0" y="0"/>
                  </a:moveTo>
                  <a:lnTo>
                    <a:pt x="298" y="352"/>
                  </a:lnTo>
                  <a:lnTo>
                    <a:pt x="298" y="660"/>
                  </a:lnTo>
                  <a:lnTo>
                    <a:pt x="108" y="484"/>
                  </a:lnTo>
                  <a:lnTo>
                    <a:pt x="0" y="0"/>
                  </a:lnTo>
                  <a:lnTo>
                    <a:pt x="298" y="484"/>
                  </a:lnTo>
                  <a:lnTo>
                    <a:pt x="1027" y="1011"/>
                  </a:lnTo>
                  <a:lnTo>
                    <a:pt x="2053" y="1495"/>
                  </a:lnTo>
                  <a:lnTo>
                    <a:pt x="3457" y="1847"/>
                  </a:lnTo>
                  <a:lnTo>
                    <a:pt x="6833" y="2637"/>
                  </a:lnTo>
                  <a:lnTo>
                    <a:pt x="10507" y="3648"/>
                  </a:lnTo>
                  <a:lnTo>
                    <a:pt x="13883" y="4966"/>
                  </a:lnTo>
                  <a:lnTo>
                    <a:pt x="15314" y="5977"/>
                  </a:lnTo>
                  <a:lnTo>
                    <a:pt x="16340" y="6988"/>
                  </a:lnTo>
                  <a:lnTo>
                    <a:pt x="17043" y="8131"/>
                  </a:lnTo>
                  <a:lnTo>
                    <a:pt x="17258" y="9624"/>
                  </a:lnTo>
                  <a:lnTo>
                    <a:pt x="16934" y="11295"/>
                  </a:lnTo>
                  <a:lnTo>
                    <a:pt x="16016" y="13273"/>
                  </a:lnTo>
                  <a:lnTo>
                    <a:pt x="15422" y="13800"/>
                  </a:lnTo>
                  <a:lnTo>
                    <a:pt x="14693" y="13932"/>
                  </a:lnTo>
                  <a:lnTo>
                    <a:pt x="13775" y="13624"/>
                  </a:lnTo>
                  <a:lnTo>
                    <a:pt x="12667" y="13141"/>
                  </a:lnTo>
                  <a:lnTo>
                    <a:pt x="10318" y="11119"/>
                  </a:lnTo>
                  <a:lnTo>
                    <a:pt x="7751" y="8790"/>
                  </a:lnTo>
                  <a:lnTo>
                    <a:pt x="5212" y="5977"/>
                  </a:lnTo>
                  <a:lnTo>
                    <a:pt x="2863" y="3341"/>
                  </a:lnTo>
                  <a:lnTo>
                    <a:pt x="1135" y="1144"/>
                  </a:lnTo>
                  <a:lnTo>
                    <a:pt x="406" y="484"/>
                  </a:lnTo>
                  <a:close/>
                </a:path>
              </a:pathLst>
            </a:custGeom>
            <a:solidFill>
              <a:srgbClr val="3F5E7F"/>
            </a:solidFill>
            <a:ln w="0" cap="flat" cmpd="sng" algn="ctr">
              <a:solidFill>
                <a:srgbClr val="3F5E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205505" y="3066312"/>
              <a:ext cx="18284" cy="22415"/>
            </a:xfrm>
            <a:custGeom>
              <a:avLst/>
              <a:gdLst/>
              <a:ahLst/>
              <a:cxnLst/>
              <a:rect l="0" t="0" r="0" b="0"/>
              <a:pathLst>
                <a:path w="18284" h="22415">
                  <a:moveTo>
                    <a:pt x="621" y="22414"/>
                  </a:moveTo>
                  <a:lnTo>
                    <a:pt x="1215" y="21403"/>
                  </a:lnTo>
                  <a:lnTo>
                    <a:pt x="1539" y="20920"/>
                  </a:lnTo>
                  <a:lnTo>
                    <a:pt x="1539" y="21096"/>
                  </a:lnTo>
                  <a:lnTo>
                    <a:pt x="405" y="18942"/>
                  </a:lnTo>
                  <a:lnTo>
                    <a:pt x="0" y="16788"/>
                  </a:lnTo>
                  <a:lnTo>
                    <a:pt x="0" y="14768"/>
                  </a:lnTo>
                  <a:lnTo>
                    <a:pt x="513" y="12789"/>
                  </a:lnTo>
                  <a:lnTo>
                    <a:pt x="1431" y="10944"/>
                  </a:lnTo>
                  <a:lnTo>
                    <a:pt x="2646" y="9274"/>
                  </a:lnTo>
                  <a:lnTo>
                    <a:pt x="5806" y="6153"/>
                  </a:lnTo>
                  <a:lnTo>
                    <a:pt x="9506" y="3472"/>
                  </a:lnTo>
                  <a:lnTo>
                    <a:pt x="13179" y="1670"/>
                  </a:lnTo>
                  <a:lnTo>
                    <a:pt x="14799" y="1011"/>
                  </a:lnTo>
                  <a:lnTo>
                    <a:pt x="16230" y="484"/>
                  </a:lnTo>
                  <a:lnTo>
                    <a:pt x="17444" y="177"/>
                  </a:lnTo>
                  <a:lnTo>
                    <a:pt x="18283" y="0"/>
                  </a:lnTo>
                  <a:lnTo>
                    <a:pt x="15717" y="659"/>
                  </a:lnTo>
                  <a:lnTo>
                    <a:pt x="13179" y="2329"/>
                  </a:lnTo>
                  <a:lnTo>
                    <a:pt x="10613" y="4658"/>
                  </a:lnTo>
                  <a:lnTo>
                    <a:pt x="8156" y="7779"/>
                  </a:lnTo>
                  <a:lnTo>
                    <a:pt x="5914" y="11295"/>
                  </a:lnTo>
                  <a:lnTo>
                    <a:pt x="3888" y="15118"/>
                  </a:lnTo>
                  <a:lnTo>
                    <a:pt x="2052" y="18767"/>
                  </a:lnTo>
                  <a:close/>
                </a:path>
              </a:pathLst>
            </a:custGeom>
            <a:solidFill>
              <a:srgbClr val="3F5E7F"/>
            </a:solidFill>
            <a:ln w="0" cap="flat" cmpd="sng" algn="ctr">
              <a:solidFill>
                <a:srgbClr val="3F5E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191000" y="3049217"/>
              <a:ext cx="14613" cy="22722"/>
            </a:xfrm>
            <a:custGeom>
              <a:avLst/>
              <a:gdLst/>
              <a:ahLst/>
              <a:cxnLst/>
              <a:rect l="0" t="0" r="0" b="0"/>
              <a:pathLst>
                <a:path w="14613" h="22722">
                  <a:moveTo>
                    <a:pt x="1836" y="2988"/>
                  </a:moveTo>
                  <a:lnTo>
                    <a:pt x="3484" y="5274"/>
                  </a:lnTo>
                  <a:lnTo>
                    <a:pt x="7048" y="8966"/>
                  </a:lnTo>
                  <a:lnTo>
                    <a:pt x="10532" y="11426"/>
                  </a:lnTo>
                  <a:lnTo>
                    <a:pt x="12045" y="12261"/>
                  </a:lnTo>
                  <a:lnTo>
                    <a:pt x="13288" y="13096"/>
                  </a:lnTo>
                  <a:lnTo>
                    <a:pt x="14097" y="13580"/>
                  </a:lnTo>
                  <a:lnTo>
                    <a:pt x="14612" y="13931"/>
                  </a:lnTo>
                  <a:lnTo>
                    <a:pt x="14502" y="14107"/>
                  </a:lnTo>
                  <a:lnTo>
                    <a:pt x="13801" y="14283"/>
                  </a:lnTo>
                  <a:lnTo>
                    <a:pt x="12558" y="14283"/>
                  </a:lnTo>
                  <a:lnTo>
                    <a:pt x="10424" y="14415"/>
                  </a:lnTo>
                  <a:lnTo>
                    <a:pt x="7454" y="14283"/>
                  </a:lnTo>
                  <a:lnTo>
                    <a:pt x="3484" y="14283"/>
                  </a:lnTo>
                  <a:lnTo>
                    <a:pt x="4591" y="16745"/>
                  </a:lnTo>
                  <a:lnTo>
                    <a:pt x="5617" y="19601"/>
                  </a:lnTo>
                  <a:lnTo>
                    <a:pt x="6751" y="21755"/>
                  </a:lnTo>
                  <a:lnTo>
                    <a:pt x="7454" y="22589"/>
                  </a:lnTo>
                  <a:lnTo>
                    <a:pt x="8291" y="22721"/>
                  </a:lnTo>
                  <a:lnTo>
                    <a:pt x="7346" y="22414"/>
                  </a:lnTo>
                  <a:lnTo>
                    <a:pt x="6535" y="21755"/>
                  </a:lnTo>
                  <a:lnTo>
                    <a:pt x="4807" y="18766"/>
                  </a:lnTo>
                  <a:lnTo>
                    <a:pt x="3186" y="14766"/>
                  </a:lnTo>
                  <a:lnTo>
                    <a:pt x="1836" y="10284"/>
                  </a:lnTo>
                  <a:lnTo>
                    <a:pt x="837" y="5976"/>
                  </a:lnTo>
                  <a:lnTo>
                    <a:pt x="216" y="2461"/>
                  </a:lnTo>
                  <a:lnTo>
                    <a:pt x="0" y="1143"/>
                  </a:lnTo>
                  <a:lnTo>
                    <a:pt x="0" y="307"/>
                  </a:lnTo>
                  <a:lnTo>
                    <a:pt x="216" y="0"/>
                  </a:lnTo>
                  <a:lnTo>
                    <a:pt x="513" y="307"/>
                  </a:lnTo>
                  <a:close/>
                </a:path>
              </a:pathLst>
            </a:custGeom>
            <a:solidFill>
              <a:srgbClr val="3F5E7F"/>
            </a:solidFill>
            <a:ln w="0" cap="flat" cmpd="sng" algn="ctr">
              <a:solidFill>
                <a:srgbClr val="3F5E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4196212" y="3032735"/>
              <a:ext cx="19502" cy="11823"/>
            </a:xfrm>
            <a:custGeom>
              <a:avLst/>
              <a:gdLst/>
              <a:ahLst/>
              <a:cxnLst/>
              <a:rect l="0" t="0" r="0" b="0"/>
              <a:pathLst>
                <a:path w="19502" h="11823">
                  <a:moveTo>
                    <a:pt x="0" y="11822"/>
                  </a:moveTo>
                  <a:lnTo>
                    <a:pt x="216" y="11822"/>
                  </a:lnTo>
                  <a:lnTo>
                    <a:pt x="621" y="11163"/>
                  </a:lnTo>
                  <a:lnTo>
                    <a:pt x="1134" y="10327"/>
                  </a:lnTo>
                  <a:lnTo>
                    <a:pt x="1729" y="8966"/>
                  </a:lnTo>
                  <a:lnTo>
                    <a:pt x="3268" y="5978"/>
                  </a:lnTo>
                  <a:lnTo>
                    <a:pt x="5511" y="2857"/>
                  </a:lnTo>
                  <a:lnTo>
                    <a:pt x="6753" y="1494"/>
                  </a:lnTo>
                  <a:lnTo>
                    <a:pt x="8157" y="659"/>
                  </a:lnTo>
                  <a:lnTo>
                    <a:pt x="9696" y="0"/>
                  </a:lnTo>
                  <a:lnTo>
                    <a:pt x="11425" y="176"/>
                  </a:lnTo>
                  <a:lnTo>
                    <a:pt x="13181" y="835"/>
                  </a:lnTo>
                  <a:lnTo>
                    <a:pt x="15099" y="2154"/>
                  </a:lnTo>
                  <a:lnTo>
                    <a:pt x="17259" y="4483"/>
                  </a:lnTo>
                  <a:lnTo>
                    <a:pt x="19501" y="7648"/>
                  </a:lnTo>
                  <a:lnTo>
                    <a:pt x="14397" y="7471"/>
                  </a:lnTo>
                  <a:lnTo>
                    <a:pt x="9912" y="7648"/>
                  </a:lnTo>
                  <a:lnTo>
                    <a:pt x="7752" y="7998"/>
                  </a:lnTo>
                  <a:lnTo>
                    <a:pt x="5402" y="8834"/>
                  </a:lnTo>
                  <a:lnTo>
                    <a:pt x="2863" y="9977"/>
                  </a:lnTo>
                  <a:close/>
                </a:path>
              </a:pathLst>
            </a:custGeom>
            <a:solidFill>
              <a:srgbClr val="3F5E7F"/>
            </a:solidFill>
            <a:ln w="0" cap="flat" cmpd="sng" algn="ctr">
              <a:solidFill>
                <a:srgbClr val="3F5E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307675" y="3069125"/>
              <a:ext cx="17151" cy="22766"/>
            </a:xfrm>
            <a:custGeom>
              <a:avLst/>
              <a:gdLst/>
              <a:ahLst/>
              <a:cxnLst/>
              <a:rect l="0" t="0" r="0" b="0"/>
              <a:pathLst>
                <a:path w="17151" h="22766">
                  <a:moveTo>
                    <a:pt x="4511" y="175"/>
                  </a:moveTo>
                  <a:lnTo>
                    <a:pt x="8184" y="0"/>
                  </a:lnTo>
                  <a:lnTo>
                    <a:pt x="11452" y="483"/>
                  </a:lnTo>
                  <a:lnTo>
                    <a:pt x="12883" y="1318"/>
                  </a:lnTo>
                  <a:lnTo>
                    <a:pt x="13990" y="2329"/>
                  </a:lnTo>
                  <a:lnTo>
                    <a:pt x="14098" y="2988"/>
                  </a:lnTo>
                  <a:lnTo>
                    <a:pt x="14503" y="4483"/>
                  </a:lnTo>
                  <a:lnTo>
                    <a:pt x="15529" y="8790"/>
                  </a:lnTo>
                  <a:lnTo>
                    <a:pt x="16556" y="12964"/>
                  </a:lnTo>
                  <a:lnTo>
                    <a:pt x="16853" y="14459"/>
                  </a:lnTo>
                  <a:lnTo>
                    <a:pt x="17150" y="14943"/>
                  </a:lnTo>
                  <a:lnTo>
                    <a:pt x="16232" y="16261"/>
                  </a:lnTo>
                  <a:lnTo>
                    <a:pt x="15529" y="17272"/>
                  </a:lnTo>
                  <a:lnTo>
                    <a:pt x="14611" y="18942"/>
                  </a:lnTo>
                  <a:lnTo>
                    <a:pt x="13693" y="20436"/>
                  </a:lnTo>
                  <a:lnTo>
                    <a:pt x="12964" y="21447"/>
                  </a:lnTo>
                  <a:lnTo>
                    <a:pt x="11857" y="22765"/>
                  </a:lnTo>
                  <a:lnTo>
                    <a:pt x="10210" y="20612"/>
                  </a:lnTo>
                  <a:lnTo>
                    <a:pt x="8373" y="19118"/>
                  </a:lnTo>
                  <a:lnTo>
                    <a:pt x="4808" y="16965"/>
                  </a:lnTo>
                  <a:lnTo>
                    <a:pt x="3187" y="16436"/>
                  </a:lnTo>
                  <a:lnTo>
                    <a:pt x="1756" y="16129"/>
                  </a:lnTo>
                  <a:lnTo>
                    <a:pt x="729" y="15954"/>
                  </a:lnTo>
                  <a:lnTo>
                    <a:pt x="0" y="15954"/>
                  </a:lnTo>
                  <a:lnTo>
                    <a:pt x="325" y="14636"/>
                  </a:lnTo>
                  <a:lnTo>
                    <a:pt x="513" y="12614"/>
                  </a:lnTo>
                  <a:lnTo>
                    <a:pt x="405" y="7295"/>
                  </a:lnTo>
                  <a:lnTo>
                    <a:pt x="325" y="4659"/>
                  </a:lnTo>
                  <a:lnTo>
                    <a:pt x="405" y="2505"/>
                  </a:lnTo>
                  <a:lnTo>
                    <a:pt x="622" y="835"/>
                  </a:lnTo>
                  <a:lnTo>
                    <a:pt x="1028" y="352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307675" y="3069037"/>
              <a:ext cx="17017" cy="22854"/>
            </a:xfrm>
            <a:custGeom>
              <a:avLst/>
              <a:gdLst/>
              <a:ahLst/>
              <a:cxnLst/>
              <a:rect l="0" t="0" r="0" b="0"/>
              <a:pathLst>
                <a:path w="17017" h="22854">
                  <a:moveTo>
                    <a:pt x="1081" y="439"/>
                  </a:moveTo>
                  <a:lnTo>
                    <a:pt x="541" y="879"/>
                  </a:lnTo>
                  <a:lnTo>
                    <a:pt x="271" y="2636"/>
                  </a:lnTo>
                  <a:lnTo>
                    <a:pt x="271" y="4834"/>
                  </a:lnTo>
                  <a:lnTo>
                    <a:pt x="271" y="7471"/>
                  </a:lnTo>
                  <a:lnTo>
                    <a:pt x="541" y="12744"/>
                  </a:lnTo>
                  <a:lnTo>
                    <a:pt x="271" y="14502"/>
                  </a:lnTo>
                  <a:lnTo>
                    <a:pt x="0" y="15821"/>
                  </a:lnTo>
                  <a:lnTo>
                    <a:pt x="811" y="15821"/>
                  </a:lnTo>
                  <a:lnTo>
                    <a:pt x="1621" y="16260"/>
                  </a:lnTo>
                  <a:lnTo>
                    <a:pt x="3241" y="16260"/>
                  </a:lnTo>
                  <a:lnTo>
                    <a:pt x="4862" y="17139"/>
                  </a:lnTo>
                  <a:lnTo>
                    <a:pt x="8373" y="18897"/>
                  </a:lnTo>
                  <a:lnTo>
                    <a:pt x="10264" y="20655"/>
                  </a:lnTo>
                  <a:lnTo>
                    <a:pt x="11884" y="22853"/>
                  </a:lnTo>
                  <a:lnTo>
                    <a:pt x="12965" y="21534"/>
                  </a:lnTo>
                  <a:lnTo>
                    <a:pt x="13775" y="20655"/>
                  </a:lnTo>
                  <a:lnTo>
                    <a:pt x="14585" y="18897"/>
                  </a:lnTo>
                  <a:lnTo>
                    <a:pt x="15396" y="17139"/>
                  </a:lnTo>
                  <a:lnTo>
                    <a:pt x="16206" y="16260"/>
                  </a:lnTo>
                  <a:lnTo>
                    <a:pt x="17016" y="14942"/>
                  </a:lnTo>
                  <a:lnTo>
                    <a:pt x="16746" y="14502"/>
                  </a:lnTo>
                  <a:lnTo>
                    <a:pt x="16476" y="13184"/>
                  </a:lnTo>
                  <a:lnTo>
                    <a:pt x="15396" y="8789"/>
                  </a:lnTo>
                  <a:lnTo>
                    <a:pt x="14585" y="4394"/>
                  </a:lnTo>
                  <a:lnTo>
                    <a:pt x="14045" y="3076"/>
                  </a:lnTo>
                  <a:lnTo>
                    <a:pt x="14045" y="2197"/>
                  </a:lnTo>
                  <a:lnTo>
                    <a:pt x="12965" y="1318"/>
                  </a:lnTo>
                  <a:lnTo>
                    <a:pt x="11344" y="439"/>
                  </a:lnTo>
                  <a:lnTo>
                    <a:pt x="8103" y="0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4292364" y="3063499"/>
              <a:ext cx="18990" cy="30721"/>
            </a:xfrm>
            <a:custGeom>
              <a:avLst/>
              <a:gdLst/>
              <a:ahLst/>
              <a:cxnLst/>
              <a:rect l="0" t="0" r="0" b="0"/>
              <a:pathLst>
                <a:path w="18990" h="30721">
                  <a:moveTo>
                    <a:pt x="217" y="12262"/>
                  </a:moveTo>
                  <a:lnTo>
                    <a:pt x="730" y="9449"/>
                  </a:lnTo>
                  <a:lnTo>
                    <a:pt x="1648" y="6812"/>
                  </a:lnTo>
                  <a:lnTo>
                    <a:pt x="2756" y="4483"/>
                  </a:lnTo>
                  <a:lnTo>
                    <a:pt x="4187" y="2638"/>
                  </a:lnTo>
                  <a:lnTo>
                    <a:pt x="5834" y="1143"/>
                  </a:lnTo>
                  <a:lnTo>
                    <a:pt x="7564" y="309"/>
                  </a:lnTo>
                  <a:lnTo>
                    <a:pt x="9508" y="0"/>
                  </a:lnTo>
                  <a:lnTo>
                    <a:pt x="11345" y="309"/>
                  </a:lnTo>
                  <a:lnTo>
                    <a:pt x="13181" y="1143"/>
                  </a:lnTo>
                  <a:lnTo>
                    <a:pt x="14722" y="2638"/>
                  </a:lnTo>
                  <a:lnTo>
                    <a:pt x="16153" y="4483"/>
                  </a:lnTo>
                  <a:lnTo>
                    <a:pt x="17261" y="6812"/>
                  </a:lnTo>
                  <a:lnTo>
                    <a:pt x="18179" y="9449"/>
                  </a:lnTo>
                  <a:lnTo>
                    <a:pt x="18691" y="12262"/>
                  </a:lnTo>
                  <a:lnTo>
                    <a:pt x="18989" y="15427"/>
                  </a:lnTo>
                  <a:lnTo>
                    <a:pt x="18691" y="18415"/>
                  </a:lnTo>
                  <a:lnTo>
                    <a:pt x="18179" y="21403"/>
                  </a:lnTo>
                  <a:lnTo>
                    <a:pt x="17261" y="24084"/>
                  </a:lnTo>
                  <a:lnTo>
                    <a:pt x="16153" y="26238"/>
                  </a:lnTo>
                  <a:lnTo>
                    <a:pt x="14722" y="28216"/>
                  </a:lnTo>
                  <a:lnTo>
                    <a:pt x="13181" y="29534"/>
                  </a:lnTo>
                  <a:lnTo>
                    <a:pt x="11345" y="30370"/>
                  </a:lnTo>
                  <a:lnTo>
                    <a:pt x="9508" y="30720"/>
                  </a:lnTo>
                  <a:lnTo>
                    <a:pt x="7564" y="30370"/>
                  </a:lnTo>
                  <a:lnTo>
                    <a:pt x="5834" y="29534"/>
                  </a:lnTo>
                  <a:lnTo>
                    <a:pt x="4187" y="28216"/>
                  </a:lnTo>
                  <a:lnTo>
                    <a:pt x="2756" y="26238"/>
                  </a:lnTo>
                  <a:lnTo>
                    <a:pt x="1648" y="24084"/>
                  </a:lnTo>
                  <a:lnTo>
                    <a:pt x="730" y="21403"/>
                  </a:lnTo>
                  <a:lnTo>
                    <a:pt x="217" y="18415"/>
                  </a:lnTo>
                  <a:lnTo>
                    <a:pt x="0" y="15427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4296063" y="3069477"/>
              <a:ext cx="11534" cy="18768"/>
            </a:xfrm>
            <a:custGeom>
              <a:avLst/>
              <a:gdLst/>
              <a:ahLst/>
              <a:cxnLst/>
              <a:rect l="0" t="0" r="0" b="0"/>
              <a:pathLst>
                <a:path w="11534" h="18768">
                  <a:moveTo>
                    <a:pt x="486" y="5801"/>
                  </a:moveTo>
                  <a:lnTo>
                    <a:pt x="1729" y="2813"/>
                  </a:lnTo>
                  <a:lnTo>
                    <a:pt x="3565" y="836"/>
                  </a:lnTo>
                  <a:lnTo>
                    <a:pt x="5807" y="0"/>
                  </a:lnTo>
                  <a:lnTo>
                    <a:pt x="8049" y="836"/>
                  </a:lnTo>
                  <a:lnTo>
                    <a:pt x="9886" y="2813"/>
                  </a:lnTo>
                  <a:lnTo>
                    <a:pt x="11101" y="5801"/>
                  </a:lnTo>
                  <a:lnTo>
                    <a:pt x="11533" y="9449"/>
                  </a:lnTo>
                  <a:lnTo>
                    <a:pt x="11101" y="13097"/>
                  </a:lnTo>
                  <a:lnTo>
                    <a:pt x="9886" y="16086"/>
                  </a:lnTo>
                  <a:lnTo>
                    <a:pt x="8049" y="18108"/>
                  </a:lnTo>
                  <a:lnTo>
                    <a:pt x="5807" y="18767"/>
                  </a:lnTo>
                  <a:lnTo>
                    <a:pt x="3565" y="18108"/>
                  </a:lnTo>
                  <a:lnTo>
                    <a:pt x="1729" y="16086"/>
                  </a:lnTo>
                  <a:lnTo>
                    <a:pt x="486" y="13097"/>
                  </a:lnTo>
                  <a:lnTo>
                    <a:pt x="0" y="9449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296063" y="3069477"/>
              <a:ext cx="11615" cy="18459"/>
            </a:xfrm>
            <a:custGeom>
              <a:avLst/>
              <a:gdLst/>
              <a:ahLst/>
              <a:cxnLst/>
              <a:rect l="0" t="0" r="0" b="0"/>
              <a:pathLst>
                <a:path w="11615" h="18459">
                  <a:moveTo>
                    <a:pt x="0" y="9229"/>
                  </a:moveTo>
                  <a:lnTo>
                    <a:pt x="540" y="13185"/>
                  </a:lnTo>
                  <a:lnTo>
                    <a:pt x="1620" y="15821"/>
                  </a:lnTo>
                  <a:lnTo>
                    <a:pt x="3511" y="18019"/>
                  </a:lnTo>
                  <a:lnTo>
                    <a:pt x="5672" y="18458"/>
                  </a:lnTo>
                  <a:lnTo>
                    <a:pt x="8103" y="18019"/>
                  </a:lnTo>
                  <a:lnTo>
                    <a:pt x="9723" y="15821"/>
                  </a:lnTo>
                  <a:lnTo>
                    <a:pt x="11074" y="13185"/>
                  </a:lnTo>
                  <a:lnTo>
                    <a:pt x="11614" y="9229"/>
                  </a:lnTo>
                  <a:lnTo>
                    <a:pt x="11074" y="5714"/>
                  </a:lnTo>
                  <a:lnTo>
                    <a:pt x="9723" y="2637"/>
                  </a:lnTo>
                  <a:lnTo>
                    <a:pt x="8103" y="879"/>
                  </a:lnTo>
                  <a:lnTo>
                    <a:pt x="5672" y="0"/>
                  </a:lnTo>
                  <a:lnTo>
                    <a:pt x="3511" y="879"/>
                  </a:lnTo>
                  <a:lnTo>
                    <a:pt x="1620" y="2637"/>
                  </a:lnTo>
                  <a:lnTo>
                    <a:pt x="540" y="571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292282" y="3063323"/>
              <a:ext cx="18908" cy="30765"/>
            </a:xfrm>
            <a:custGeom>
              <a:avLst/>
              <a:gdLst/>
              <a:ahLst/>
              <a:cxnLst/>
              <a:rect l="0" t="0" r="0" b="0"/>
              <a:pathLst>
                <a:path w="18908" h="30765">
                  <a:moveTo>
                    <a:pt x="0" y="15382"/>
                  </a:moveTo>
                  <a:lnTo>
                    <a:pt x="270" y="18458"/>
                  </a:lnTo>
                  <a:lnTo>
                    <a:pt x="810" y="21535"/>
                  </a:lnTo>
                  <a:lnTo>
                    <a:pt x="1620" y="24172"/>
                  </a:lnTo>
                  <a:lnTo>
                    <a:pt x="2701" y="26369"/>
                  </a:lnTo>
                  <a:lnTo>
                    <a:pt x="4321" y="28127"/>
                  </a:lnTo>
                  <a:lnTo>
                    <a:pt x="5942" y="29445"/>
                  </a:lnTo>
                  <a:lnTo>
                    <a:pt x="7563" y="30324"/>
                  </a:lnTo>
                  <a:lnTo>
                    <a:pt x="9453" y="30764"/>
                  </a:lnTo>
                  <a:lnTo>
                    <a:pt x="11344" y="30324"/>
                  </a:lnTo>
                  <a:lnTo>
                    <a:pt x="13235" y="29445"/>
                  </a:lnTo>
                  <a:lnTo>
                    <a:pt x="14855" y="28127"/>
                  </a:lnTo>
                  <a:lnTo>
                    <a:pt x="16206" y="26369"/>
                  </a:lnTo>
                  <a:lnTo>
                    <a:pt x="17286" y="24172"/>
                  </a:lnTo>
                  <a:lnTo>
                    <a:pt x="18096" y="21535"/>
                  </a:lnTo>
                  <a:lnTo>
                    <a:pt x="18637" y="18458"/>
                  </a:lnTo>
                  <a:lnTo>
                    <a:pt x="18907" y="15382"/>
                  </a:lnTo>
                  <a:lnTo>
                    <a:pt x="18637" y="12306"/>
                  </a:lnTo>
                  <a:lnTo>
                    <a:pt x="18096" y="9669"/>
                  </a:lnTo>
                  <a:lnTo>
                    <a:pt x="17286" y="7032"/>
                  </a:lnTo>
                  <a:lnTo>
                    <a:pt x="16206" y="4395"/>
                  </a:lnTo>
                  <a:lnTo>
                    <a:pt x="14855" y="2637"/>
                  </a:lnTo>
                  <a:lnTo>
                    <a:pt x="13235" y="1319"/>
                  </a:lnTo>
                  <a:lnTo>
                    <a:pt x="11344" y="440"/>
                  </a:lnTo>
                  <a:lnTo>
                    <a:pt x="9453" y="0"/>
                  </a:lnTo>
                  <a:lnTo>
                    <a:pt x="7563" y="440"/>
                  </a:lnTo>
                  <a:lnTo>
                    <a:pt x="5942" y="1319"/>
                  </a:lnTo>
                  <a:lnTo>
                    <a:pt x="4321" y="2637"/>
                  </a:lnTo>
                  <a:lnTo>
                    <a:pt x="2701" y="4395"/>
                  </a:lnTo>
                  <a:lnTo>
                    <a:pt x="1620" y="7032"/>
                  </a:lnTo>
                  <a:lnTo>
                    <a:pt x="810" y="9669"/>
                  </a:lnTo>
                  <a:lnTo>
                    <a:pt x="270" y="1230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216926" y="3119579"/>
              <a:ext cx="25391" cy="19777"/>
            </a:xfrm>
            <a:custGeom>
              <a:avLst/>
              <a:gdLst/>
              <a:ahLst/>
              <a:cxnLst/>
              <a:rect l="0" t="0" r="0" b="0"/>
              <a:pathLst>
                <a:path w="25391" h="19777">
                  <a:moveTo>
                    <a:pt x="25390" y="3076"/>
                  </a:moveTo>
                  <a:lnTo>
                    <a:pt x="24850" y="1758"/>
                  </a:lnTo>
                  <a:lnTo>
                    <a:pt x="23769" y="439"/>
                  </a:lnTo>
                  <a:lnTo>
                    <a:pt x="22149" y="0"/>
                  </a:lnTo>
                  <a:lnTo>
                    <a:pt x="20258" y="0"/>
                  </a:lnTo>
                  <a:lnTo>
                    <a:pt x="16476" y="0"/>
                  </a:lnTo>
                  <a:lnTo>
                    <a:pt x="14856" y="439"/>
                  </a:lnTo>
                  <a:lnTo>
                    <a:pt x="14046" y="439"/>
                  </a:lnTo>
                  <a:lnTo>
                    <a:pt x="11614" y="1758"/>
                  </a:lnTo>
                  <a:lnTo>
                    <a:pt x="9183" y="3955"/>
                  </a:lnTo>
                  <a:lnTo>
                    <a:pt x="6753" y="5713"/>
                  </a:lnTo>
                  <a:lnTo>
                    <a:pt x="4322" y="8350"/>
                  </a:lnTo>
                  <a:lnTo>
                    <a:pt x="2431" y="10987"/>
                  </a:lnTo>
                  <a:lnTo>
                    <a:pt x="1080" y="13624"/>
                  </a:lnTo>
                  <a:lnTo>
                    <a:pt x="0" y="16700"/>
                  </a:lnTo>
                  <a:lnTo>
                    <a:pt x="0" y="19776"/>
                  </a:lnTo>
                </a:path>
              </a:pathLst>
            </a:custGeom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270675" y="2913460"/>
              <a:ext cx="12155" cy="165687"/>
            </a:xfrm>
            <a:custGeom>
              <a:avLst/>
              <a:gdLst/>
              <a:ahLst/>
              <a:cxnLst/>
              <a:rect l="0" t="0" r="0" b="0"/>
              <a:pathLst>
                <a:path w="12155" h="165687">
                  <a:moveTo>
                    <a:pt x="0" y="164807"/>
                  </a:moveTo>
                  <a:lnTo>
                    <a:pt x="0" y="165686"/>
                  </a:lnTo>
                  <a:lnTo>
                    <a:pt x="270" y="155578"/>
                  </a:lnTo>
                  <a:lnTo>
                    <a:pt x="810" y="145470"/>
                  </a:lnTo>
                  <a:lnTo>
                    <a:pt x="2701" y="125693"/>
                  </a:lnTo>
                  <a:lnTo>
                    <a:pt x="5401" y="105477"/>
                  </a:lnTo>
                  <a:lnTo>
                    <a:pt x="8102" y="85260"/>
                  </a:lnTo>
                  <a:lnTo>
                    <a:pt x="10533" y="65044"/>
                  </a:lnTo>
                  <a:lnTo>
                    <a:pt x="11343" y="54496"/>
                  </a:lnTo>
                  <a:lnTo>
                    <a:pt x="11883" y="43949"/>
                  </a:lnTo>
                  <a:lnTo>
                    <a:pt x="12154" y="33401"/>
                  </a:lnTo>
                  <a:lnTo>
                    <a:pt x="11883" y="22414"/>
                  </a:lnTo>
                  <a:lnTo>
                    <a:pt x="11343" y="11427"/>
                  </a:lnTo>
                  <a:lnTo>
                    <a:pt x="9993" y="0"/>
                  </a:lnTo>
                </a:path>
              </a:pathLst>
            </a:custGeom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315509" y="2917855"/>
              <a:ext cx="23498" cy="167005"/>
            </a:xfrm>
            <a:custGeom>
              <a:avLst/>
              <a:gdLst/>
              <a:ahLst/>
              <a:cxnLst/>
              <a:rect l="0" t="0" r="0" b="0"/>
              <a:pathLst>
                <a:path w="23498" h="167005">
                  <a:moveTo>
                    <a:pt x="22956" y="167004"/>
                  </a:moveTo>
                  <a:lnTo>
                    <a:pt x="23227" y="165685"/>
                  </a:lnTo>
                  <a:lnTo>
                    <a:pt x="23497" y="163488"/>
                  </a:lnTo>
                  <a:lnTo>
                    <a:pt x="23497" y="160851"/>
                  </a:lnTo>
                  <a:lnTo>
                    <a:pt x="23227" y="158214"/>
                  </a:lnTo>
                  <a:lnTo>
                    <a:pt x="22146" y="152501"/>
                  </a:lnTo>
                  <a:lnTo>
                    <a:pt x="21876" y="150303"/>
                  </a:lnTo>
                  <a:lnTo>
                    <a:pt x="21336" y="148545"/>
                  </a:lnTo>
                  <a:lnTo>
                    <a:pt x="16475" y="132285"/>
                  </a:lnTo>
                  <a:lnTo>
                    <a:pt x="12154" y="116024"/>
                  </a:lnTo>
                  <a:lnTo>
                    <a:pt x="8103" y="98884"/>
                  </a:lnTo>
                  <a:lnTo>
                    <a:pt x="4862" y="81305"/>
                  </a:lnTo>
                  <a:lnTo>
                    <a:pt x="3511" y="72515"/>
                  </a:lnTo>
                  <a:lnTo>
                    <a:pt x="2431" y="62846"/>
                  </a:lnTo>
                  <a:lnTo>
                    <a:pt x="1351" y="53617"/>
                  </a:lnTo>
                  <a:lnTo>
                    <a:pt x="541" y="43509"/>
                  </a:lnTo>
                  <a:lnTo>
                    <a:pt x="271" y="33401"/>
                  </a:lnTo>
                  <a:lnTo>
                    <a:pt x="0" y="22414"/>
                  </a:lnTo>
                  <a:lnTo>
                    <a:pt x="0" y="11427"/>
                  </a:lnTo>
                  <a:lnTo>
                    <a:pt x="271" y="0"/>
                  </a:lnTo>
                </a:path>
              </a:pathLst>
            </a:custGeom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244205" y="3072992"/>
              <a:ext cx="32412" cy="8352"/>
            </a:xfrm>
            <a:custGeom>
              <a:avLst/>
              <a:gdLst/>
              <a:ahLst/>
              <a:cxnLst/>
              <a:rect l="0" t="0" r="0" b="0"/>
              <a:pathLst>
                <a:path w="32412" h="8352">
                  <a:moveTo>
                    <a:pt x="32411" y="8351"/>
                  </a:moveTo>
                  <a:lnTo>
                    <a:pt x="31600" y="7472"/>
                  </a:lnTo>
                  <a:lnTo>
                    <a:pt x="30520" y="6593"/>
                  </a:lnTo>
                  <a:lnTo>
                    <a:pt x="28900" y="6153"/>
                  </a:lnTo>
                  <a:lnTo>
                    <a:pt x="27009" y="5274"/>
                  </a:lnTo>
                  <a:lnTo>
                    <a:pt x="22418" y="3956"/>
                  </a:lnTo>
                  <a:lnTo>
                    <a:pt x="17556" y="3077"/>
                  </a:lnTo>
                  <a:lnTo>
                    <a:pt x="12154" y="2198"/>
                  </a:lnTo>
                  <a:lnTo>
                    <a:pt x="7292" y="1319"/>
                  </a:lnTo>
                  <a:lnTo>
                    <a:pt x="2971" y="440"/>
                  </a:lnTo>
                  <a:lnTo>
                    <a:pt x="1350" y="440"/>
                  </a:lnTo>
                  <a:lnTo>
                    <a:pt x="0" y="0"/>
                  </a:lnTo>
                </a:path>
              </a:pathLst>
            </a:custGeom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4330906" y="3079145"/>
              <a:ext cx="18635" cy="8791"/>
            </a:xfrm>
            <a:custGeom>
              <a:avLst/>
              <a:gdLst/>
              <a:ahLst/>
              <a:cxnLst/>
              <a:rect l="0" t="0" r="0" b="0"/>
              <a:pathLst>
                <a:path w="18635" h="8791">
                  <a:moveTo>
                    <a:pt x="18634" y="0"/>
                  </a:moveTo>
                  <a:lnTo>
                    <a:pt x="16744" y="440"/>
                  </a:lnTo>
                  <a:lnTo>
                    <a:pt x="14854" y="1319"/>
                  </a:lnTo>
                  <a:lnTo>
                    <a:pt x="12693" y="2637"/>
                  </a:lnTo>
                  <a:lnTo>
                    <a:pt x="10532" y="3955"/>
                  </a:lnTo>
                  <a:lnTo>
                    <a:pt x="5671" y="7032"/>
                  </a:lnTo>
                  <a:lnTo>
                    <a:pt x="2700" y="8350"/>
                  </a:lnTo>
                  <a:lnTo>
                    <a:pt x="0" y="8790"/>
                  </a:lnTo>
                </a:path>
              </a:pathLst>
            </a:custGeom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4217199" y="2897639"/>
              <a:ext cx="4595" cy="21096"/>
            </a:xfrm>
            <a:custGeom>
              <a:avLst/>
              <a:gdLst/>
              <a:ahLst/>
              <a:cxnLst/>
              <a:rect l="0" t="0" r="0" b="0"/>
              <a:pathLst>
                <a:path w="4595" h="21096">
                  <a:moveTo>
                    <a:pt x="4594" y="21095"/>
                  </a:moveTo>
                  <a:lnTo>
                    <a:pt x="3783" y="19337"/>
                  </a:lnTo>
                  <a:lnTo>
                    <a:pt x="2972" y="16701"/>
                  </a:lnTo>
                  <a:lnTo>
                    <a:pt x="1621" y="10547"/>
                  </a:lnTo>
                  <a:lnTo>
                    <a:pt x="811" y="3955"/>
                  </a:lnTo>
                  <a:lnTo>
                    <a:pt x="270" y="1758"/>
                  </a:lnTo>
                  <a:lnTo>
                    <a:pt x="0" y="0"/>
                  </a:lnTo>
                </a:path>
              </a:pathLst>
            </a:custGeom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218549" y="2888848"/>
              <a:ext cx="5133" cy="24612"/>
            </a:xfrm>
            <a:custGeom>
              <a:avLst/>
              <a:gdLst/>
              <a:ahLst/>
              <a:cxnLst/>
              <a:rect l="0" t="0" r="0" b="0"/>
              <a:pathLst>
                <a:path w="5133" h="24612">
                  <a:moveTo>
                    <a:pt x="5132" y="24611"/>
                  </a:moveTo>
                  <a:lnTo>
                    <a:pt x="4321" y="22414"/>
                  </a:lnTo>
                  <a:lnTo>
                    <a:pt x="3241" y="19337"/>
                  </a:lnTo>
                  <a:lnTo>
                    <a:pt x="1891" y="12745"/>
                  </a:lnTo>
                  <a:lnTo>
                    <a:pt x="811" y="5714"/>
                  </a:lnTo>
                  <a:lnTo>
                    <a:pt x="270" y="2637"/>
                  </a:lnTo>
                  <a:lnTo>
                    <a:pt x="0" y="0"/>
                  </a:lnTo>
                </a:path>
              </a:pathLst>
            </a:custGeom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4367909" y="2915658"/>
              <a:ext cx="11346" cy="32523"/>
            </a:xfrm>
            <a:custGeom>
              <a:avLst/>
              <a:gdLst/>
              <a:ahLst/>
              <a:cxnLst/>
              <a:rect l="0" t="0" r="0" b="0"/>
              <a:pathLst>
                <a:path w="11346" h="32523">
                  <a:moveTo>
                    <a:pt x="0" y="32522"/>
                  </a:moveTo>
                  <a:lnTo>
                    <a:pt x="2161" y="29006"/>
                  </a:lnTo>
                  <a:lnTo>
                    <a:pt x="3782" y="25490"/>
                  </a:lnTo>
                  <a:lnTo>
                    <a:pt x="6212" y="18458"/>
                  </a:lnTo>
                  <a:lnTo>
                    <a:pt x="8644" y="10108"/>
                  </a:lnTo>
                  <a:lnTo>
                    <a:pt x="9724" y="5274"/>
                  </a:lnTo>
                  <a:lnTo>
                    <a:pt x="11345" y="0"/>
                  </a:lnTo>
                </a:path>
              </a:pathLst>
            </a:custGeom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4367909" y="2927612"/>
              <a:ext cx="12560" cy="61615"/>
            </a:xfrm>
            <a:custGeom>
              <a:avLst/>
              <a:gdLst/>
              <a:ahLst/>
              <a:cxnLst/>
              <a:rect l="0" t="0" r="0" b="0"/>
              <a:pathLst>
                <a:path w="12560" h="61615">
                  <a:moveTo>
                    <a:pt x="12559" y="0"/>
                  </a:moveTo>
                  <a:lnTo>
                    <a:pt x="12369" y="482"/>
                  </a:lnTo>
                  <a:lnTo>
                    <a:pt x="12045" y="1670"/>
                  </a:lnTo>
                  <a:lnTo>
                    <a:pt x="11451" y="3471"/>
                  </a:lnTo>
                  <a:lnTo>
                    <a:pt x="10614" y="5800"/>
                  </a:lnTo>
                  <a:lnTo>
                    <a:pt x="9804" y="8481"/>
                  </a:lnTo>
                  <a:lnTo>
                    <a:pt x="8994" y="11778"/>
                  </a:lnTo>
                  <a:lnTo>
                    <a:pt x="7157" y="19600"/>
                  </a:lnTo>
                  <a:lnTo>
                    <a:pt x="5618" y="28741"/>
                  </a:lnTo>
                  <a:lnTo>
                    <a:pt x="4997" y="33707"/>
                  </a:lnTo>
                  <a:lnTo>
                    <a:pt x="4592" y="39024"/>
                  </a:lnTo>
                  <a:lnTo>
                    <a:pt x="4511" y="44518"/>
                  </a:lnTo>
                  <a:lnTo>
                    <a:pt x="4592" y="50143"/>
                  </a:lnTo>
                  <a:lnTo>
                    <a:pt x="4997" y="55812"/>
                  </a:lnTo>
                  <a:lnTo>
                    <a:pt x="5942" y="61614"/>
                  </a:lnTo>
                  <a:lnTo>
                    <a:pt x="4079" y="55153"/>
                  </a:lnTo>
                  <a:lnTo>
                    <a:pt x="2566" y="49309"/>
                  </a:lnTo>
                  <a:lnTo>
                    <a:pt x="1431" y="44343"/>
                  </a:lnTo>
                  <a:lnTo>
                    <a:pt x="622" y="39860"/>
                  </a:lnTo>
                  <a:lnTo>
                    <a:pt x="217" y="36036"/>
                  </a:lnTo>
                  <a:lnTo>
                    <a:pt x="0" y="32696"/>
                  </a:lnTo>
                  <a:lnTo>
                    <a:pt x="108" y="29577"/>
                  </a:lnTo>
                  <a:lnTo>
                    <a:pt x="513" y="26719"/>
                  </a:lnTo>
                  <a:lnTo>
                    <a:pt x="2161" y="21402"/>
                  </a:lnTo>
                  <a:lnTo>
                    <a:pt x="3377" y="18589"/>
                  </a:lnTo>
                  <a:lnTo>
                    <a:pt x="4700" y="15600"/>
                  </a:lnTo>
                  <a:lnTo>
                    <a:pt x="6428" y="12437"/>
                  </a:lnTo>
                  <a:lnTo>
                    <a:pt x="8265" y="8788"/>
                  </a:lnTo>
                  <a:lnTo>
                    <a:pt x="10317" y="4658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372497" y="2922249"/>
              <a:ext cx="8641" cy="24612"/>
            </a:xfrm>
            <a:custGeom>
              <a:avLst/>
              <a:gdLst/>
              <a:ahLst/>
              <a:cxnLst/>
              <a:rect l="0" t="0" r="0" b="0"/>
              <a:pathLst>
                <a:path w="8641" h="24612">
                  <a:moveTo>
                    <a:pt x="0" y="24611"/>
                  </a:moveTo>
                  <a:lnTo>
                    <a:pt x="2160" y="18458"/>
                  </a:lnTo>
                  <a:lnTo>
                    <a:pt x="4050" y="13184"/>
                  </a:lnTo>
                  <a:lnTo>
                    <a:pt x="6210" y="7471"/>
                  </a:lnTo>
                  <a:lnTo>
                    <a:pt x="7560" y="3956"/>
                  </a:lnTo>
                  <a:lnTo>
                    <a:pt x="8640" y="0"/>
                  </a:lnTo>
                </a:path>
              </a:pathLst>
            </a:custGeom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4309028" y="2942466"/>
              <a:ext cx="54830" cy="1320"/>
            </a:xfrm>
            <a:custGeom>
              <a:avLst/>
              <a:gdLst/>
              <a:ahLst/>
              <a:cxnLst/>
              <a:rect l="0" t="0" r="0" b="0"/>
              <a:pathLst>
                <a:path w="54830" h="1320">
                  <a:moveTo>
                    <a:pt x="54829" y="1319"/>
                  </a:moveTo>
                  <a:lnTo>
                    <a:pt x="40784" y="1319"/>
                  </a:lnTo>
                  <a:lnTo>
                    <a:pt x="27280" y="879"/>
                  </a:lnTo>
                  <a:lnTo>
                    <a:pt x="0" y="0"/>
                  </a:lnTo>
                </a:path>
              </a:pathLst>
            </a:custGeom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311188" y="2949060"/>
              <a:ext cx="51585" cy="2198"/>
            </a:xfrm>
            <a:custGeom>
              <a:avLst/>
              <a:gdLst/>
              <a:ahLst/>
              <a:cxnLst/>
              <a:rect l="0" t="0" r="0" b="0"/>
              <a:pathLst>
                <a:path w="51585" h="2198">
                  <a:moveTo>
                    <a:pt x="51584" y="2197"/>
                  </a:moveTo>
                  <a:lnTo>
                    <a:pt x="38891" y="1758"/>
                  </a:lnTo>
                  <a:lnTo>
                    <a:pt x="26197" y="1318"/>
                  </a:lnTo>
                  <a:lnTo>
                    <a:pt x="12964" y="439"/>
                  </a:lnTo>
                  <a:lnTo>
                    <a:pt x="0" y="0"/>
                  </a:lnTo>
                </a:path>
              </a:pathLst>
            </a:custGeom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4225842" y="2927523"/>
              <a:ext cx="65361" cy="5713"/>
            </a:xfrm>
            <a:custGeom>
              <a:avLst/>
              <a:gdLst/>
              <a:ahLst/>
              <a:cxnLst/>
              <a:rect l="0" t="0" r="0" b="0"/>
              <a:pathLst>
                <a:path w="65361" h="5713">
                  <a:moveTo>
                    <a:pt x="65360" y="5712"/>
                  </a:moveTo>
                  <a:lnTo>
                    <a:pt x="49425" y="4834"/>
                  </a:lnTo>
                  <a:lnTo>
                    <a:pt x="33220" y="3515"/>
                  </a:lnTo>
                  <a:lnTo>
                    <a:pt x="16745" y="1758"/>
                  </a:lnTo>
                  <a:lnTo>
                    <a:pt x="0" y="0"/>
                  </a:lnTo>
                </a:path>
              </a:pathLst>
            </a:custGeom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227651" y="2932929"/>
              <a:ext cx="32169" cy="28083"/>
            </a:xfrm>
            <a:custGeom>
              <a:avLst/>
              <a:gdLst/>
              <a:ahLst/>
              <a:cxnLst/>
              <a:rect l="0" t="0" r="0" b="0"/>
              <a:pathLst>
                <a:path w="32169" h="28083">
                  <a:moveTo>
                    <a:pt x="3267" y="175"/>
                  </a:moveTo>
                  <a:lnTo>
                    <a:pt x="4700" y="484"/>
                  </a:lnTo>
                  <a:lnTo>
                    <a:pt x="8184" y="1011"/>
                  </a:lnTo>
                  <a:lnTo>
                    <a:pt x="12559" y="1670"/>
                  </a:lnTo>
                  <a:lnTo>
                    <a:pt x="17151" y="2505"/>
                  </a:lnTo>
                  <a:lnTo>
                    <a:pt x="21850" y="3296"/>
                  </a:lnTo>
                  <a:lnTo>
                    <a:pt x="26144" y="4131"/>
                  </a:lnTo>
                  <a:lnTo>
                    <a:pt x="29710" y="4791"/>
                  </a:lnTo>
                  <a:lnTo>
                    <a:pt x="31034" y="4966"/>
                  </a:lnTo>
                  <a:lnTo>
                    <a:pt x="32168" y="5142"/>
                  </a:lnTo>
                  <a:lnTo>
                    <a:pt x="31952" y="7954"/>
                  </a:lnTo>
                  <a:lnTo>
                    <a:pt x="31763" y="9801"/>
                  </a:lnTo>
                  <a:lnTo>
                    <a:pt x="31358" y="12130"/>
                  </a:lnTo>
                  <a:lnTo>
                    <a:pt x="30736" y="14283"/>
                  </a:lnTo>
                  <a:lnTo>
                    <a:pt x="30439" y="15953"/>
                  </a:lnTo>
                  <a:lnTo>
                    <a:pt x="30115" y="18282"/>
                  </a:lnTo>
                  <a:lnTo>
                    <a:pt x="26740" y="20261"/>
                  </a:lnTo>
                  <a:lnTo>
                    <a:pt x="23903" y="21579"/>
                  </a:lnTo>
                  <a:lnTo>
                    <a:pt x="21337" y="22590"/>
                  </a:lnTo>
                  <a:lnTo>
                    <a:pt x="19096" y="23424"/>
                  </a:lnTo>
                  <a:lnTo>
                    <a:pt x="15018" y="25094"/>
                  </a:lnTo>
                  <a:lnTo>
                    <a:pt x="12964" y="26237"/>
                  </a:lnTo>
                  <a:lnTo>
                    <a:pt x="10831" y="28082"/>
                  </a:lnTo>
                  <a:lnTo>
                    <a:pt x="8778" y="23733"/>
                  </a:lnTo>
                  <a:lnTo>
                    <a:pt x="7158" y="20743"/>
                  </a:lnTo>
                  <a:lnTo>
                    <a:pt x="5726" y="18766"/>
                  </a:lnTo>
                  <a:lnTo>
                    <a:pt x="4511" y="17272"/>
                  </a:lnTo>
                  <a:lnTo>
                    <a:pt x="2457" y="14943"/>
                  </a:lnTo>
                  <a:lnTo>
                    <a:pt x="1431" y="13448"/>
                  </a:lnTo>
                  <a:lnTo>
                    <a:pt x="405" y="10942"/>
                  </a:lnTo>
                  <a:lnTo>
                    <a:pt x="0" y="9317"/>
                  </a:lnTo>
                  <a:lnTo>
                    <a:pt x="405" y="7472"/>
                  </a:lnTo>
                  <a:lnTo>
                    <a:pt x="1323" y="4659"/>
                  </a:lnTo>
                  <a:lnTo>
                    <a:pt x="1728" y="2505"/>
                  </a:lnTo>
                  <a:lnTo>
                    <a:pt x="2242" y="0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227730" y="2932797"/>
              <a:ext cx="32140" cy="28128"/>
            </a:xfrm>
            <a:custGeom>
              <a:avLst/>
              <a:gdLst/>
              <a:ahLst/>
              <a:cxnLst/>
              <a:rect l="0" t="0" r="0" b="0"/>
              <a:pathLst>
                <a:path w="32140" h="28128">
                  <a:moveTo>
                    <a:pt x="2161" y="0"/>
                  </a:moveTo>
                  <a:lnTo>
                    <a:pt x="1621" y="2636"/>
                  </a:lnTo>
                  <a:lnTo>
                    <a:pt x="1351" y="4834"/>
                  </a:lnTo>
                  <a:lnTo>
                    <a:pt x="270" y="7471"/>
                  </a:lnTo>
                  <a:lnTo>
                    <a:pt x="0" y="9229"/>
                  </a:lnTo>
                  <a:lnTo>
                    <a:pt x="270" y="10987"/>
                  </a:lnTo>
                  <a:lnTo>
                    <a:pt x="1351" y="13624"/>
                  </a:lnTo>
                  <a:lnTo>
                    <a:pt x="2431" y="14942"/>
                  </a:lnTo>
                  <a:lnTo>
                    <a:pt x="4321" y="17140"/>
                  </a:lnTo>
                  <a:lnTo>
                    <a:pt x="5672" y="18897"/>
                  </a:lnTo>
                  <a:lnTo>
                    <a:pt x="7022" y="20655"/>
                  </a:lnTo>
                  <a:lnTo>
                    <a:pt x="8643" y="23732"/>
                  </a:lnTo>
                  <a:lnTo>
                    <a:pt x="10803" y="28127"/>
                  </a:lnTo>
                  <a:lnTo>
                    <a:pt x="12964" y="26369"/>
                  </a:lnTo>
                  <a:lnTo>
                    <a:pt x="14854" y="25050"/>
                  </a:lnTo>
                  <a:lnTo>
                    <a:pt x="18905" y="23292"/>
                  </a:lnTo>
                  <a:lnTo>
                    <a:pt x="21336" y="22853"/>
                  </a:lnTo>
                  <a:lnTo>
                    <a:pt x="23767" y="21534"/>
                  </a:lnTo>
                  <a:lnTo>
                    <a:pt x="26737" y="20216"/>
                  </a:lnTo>
                  <a:lnTo>
                    <a:pt x="29978" y="18458"/>
                  </a:lnTo>
                  <a:lnTo>
                    <a:pt x="30248" y="15821"/>
                  </a:lnTo>
                  <a:lnTo>
                    <a:pt x="30519" y="14503"/>
                  </a:lnTo>
                  <a:lnTo>
                    <a:pt x="31329" y="12305"/>
                  </a:lnTo>
                  <a:lnTo>
                    <a:pt x="31599" y="9668"/>
                  </a:lnTo>
                  <a:lnTo>
                    <a:pt x="31869" y="7910"/>
                  </a:lnTo>
                  <a:lnTo>
                    <a:pt x="32139" y="5273"/>
                  </a:lnTo>
                  <a:lnTo>
                    <a:pt x="31059" y="4834"/>
                  </a:lnTo>
                  <a:lnTo>
                    <a:pt x="29709" y="4834"/>
                  </a:lnTo>
                  <a:lnTo>
                    <a:pt x="25927" y="3955"/>
                  </a:lnTo>
                  <a:lnTo>
                    <a:pt x="21876" y="3515"/>
                  </a:lnTo>
                  <a:lnTo>
                    <a:pt x="17015" y="2636"/>
                  </a:lnTo>
                  <a:lnTo>
                    <a:pt x="12424" y="1758"/>
                  </a:lnTo>
                  <a:lnTo>
                    <a:pt x="8103" y="879"/>
                  </a:lnTo>
                  <a:lnTo>
                    <a:pt x="4592" y="439"/>
                  </a:lnTo>
                  <a:lnTo>
                    <a:pt x="3241" y="43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4229083" y="2932358"/>
              <a:ext cx="62932" cy="7912"/>
            </a:xfrm>
            <a:custGeom>
              <a:avLst/>
              <a:gdLst/>
              <a:ahLst/>
              <a:cxnLst/>
              <a:rect l="0" t="0" r="0" b="0"/>
              <a:pathLst>
                <a:path w="62932" h="7912">
                  <a:moveTo>
                    <a:pt x="62931" y="7911"/>
                  </a:moveTo>
                  <a:lnTo>
                    <a:pt x="55638" y="7911"/>
                  </a:lnTo>
                  <a:lnTo>
                    <a:pt x="48076" y="7472"/>
                  </a:lnTo>
                  <a:lnTo>
                    <a:pt x="32681" y="5714"/>
                  </a:lnTo>
                  <a:lnTo>
                    <a:pt x="16476" y="3077"/>
                  </a:lnTo>
                  <a:lnTo>
                    <a:pt x="0" y="0"/>
                  </a:lnTo>
                </a:path>
              </a:pathLst>
            </a:custGeom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307675" y="3102877"/>
              <a:ext cx="1351" cy="87458"/>
            </a:xfrm>
            <a:custGeom>
              <a:avLst/>
              <a:gdLst/>
              <a:ahLst/>
              <a:cxnLst/>
              <a:rect l="0" t="0" r="0" b="0"/>
              <a:pathLst>
                <a:path w="1351" h="87458">
                  <a:moveTo>
                    <a:pt x="1350" y="87457"/>
                  </a:moveTo>
                  <a:lnTo>
                    <a:pt x="1350" y="43948"/>
                  </a:lnTo>
                  <a:lnTo>
                    <a:pt x="810" y="21974"/>
                  </a:lnTo>
                  <a:lnTo>
                    <a:pt x="0" y="0"/>
                  </a:lnTo>
                </a:path>
              </a:pathLst>
            </a:custGeom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4293091" y="3105074"/>
              <a:ext cx="13234" cy="76472"/>
            </a:xfrm>
            <a:custGeom>
              <a:avLst/>
              <a:gdLst/>
              <a:ahLst/>
              <a:cxnLst/>
              <a:rect l="0" t="0" r="0" b="0"/>
              <a:pathLst>
                <a:path w="13234" h="76472">
                  <a:moveTo>
                    <a:pt x="13233" y="76471"/>
                  </a:moveTo>
                  <a:lnTo>
                    <a:pt x="11613" y="76031"/>
                  </a:lnTo>
                  <a:lnTo>
                    <a:pt x="9992" y="75592"/>
                  </a:lnTo>
                  <a:lnTo>
                    <a:pt x="7292" y="73834"/>
                  </a:lnTo>
                  <a:lnTo>
                    <a:pt x="4861" y="70757"/>
                  </a:lnTo>
                  <a:lnTo>
                    <a:pt x="3241" y="67241"/>
                  </a:lnTo>
                  <a:lnTo>
                    <a:pt x="1890" y="62407"/>
                  </a:lnTo>
                  <a:lnTo>
                    <a:pt x="810" y="57133"/>
                  </a:lnTo>
                  <a:lnTo>
                    <a:pt x="270" y="51420"/>
                  </a:lnTo>
                  <a:lnTo>
                    <a:pt x="0" y="45267"/>
                  </a:lnTo>
                  <a:lnTo>
                    <a:pt x="0" y="32522"/>
                  </a:lnTo>
                  <a:lnTo>
                    <a:pt x="540" y="19777"/>
                  </a:lnTo>
                  <a:lnTo>
                    <a:pt x="810" y="14064"/>
                  </a:lnTo>
                  <a:lnTo>
                    <a:pt x="1080" y="8790"/>
                  </a:lnTo>
                  <a:lnTo>
                    <a:pt x="1350" y="3956"/>
                  </a:lnTo>
                  <a:lnTo>
                    <a:pt x="1620" y="0"/>
                  </a:lnTo>
                </a:path>
              </a:pathLst>
            </a:custGeom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249609" y="3097603"/>
              <a:ext cx="21874" cy="29886"/>
            </a:xfrm>
            <a:custGeom>
              <a:avLst/>
              <a:gdLst/>
              <a:ahLst/>
              <a:cxnLst/>
              <a:rect l="0" t="0" r="0" b="0"/>
              <a:pathLst>
                <a:path w="21874" h="29886">
                  <a:moveTo>
                    <a:pt x="0" y="29885"/>
                  </a:moveTo>
                  <a:lnTo>
                    <a:pt x="5131" y="22414"/>
                  </a:lnTo>
                  <a:lnTo>
                    <a:pt x="10801" y="15821"/>
                  </a:lnTo>
                  <a:lnTo>
                    <a:pt x="16202" y="8790"/>
                  </a:lnTo>
                  <a:lnTo>
                    <a:pt x="19173" y="4834"/>
                  </a:lnTo>
                  <a:lnTo>
                    <a:pt x="21873" y="0"/>
                  </a:lnTo>
                </a:path>
              </a:pathLst>
            </a:custGeom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4334633" y="2950508"/>
              <a:ext cx="28090" cy="27426"/>
            </a:xfrm>
            <a:custGeom>
              <a:avLst/>
              <a:gdLst/>
              <a:ahLst/>
              <a:cxnLst/>
              <a:rect l="0" t="0" r="0" b="0"/>
              <a:pathLst>
                <a:path w="28090" h="27426">
                  <a:moveTo>
                    <a:pt x="0" y="0"/>
                  </a:moveTo>
                  <a:lnTo>
                    <a:pt x="3268" y="0"/>
                  </a:lnTo>
                  <a:lnTo>
                    <a:pt x="6833" y="176"/>
                  </a:lnTo>
                  <a:lnTo>
                    <a:pt x="14395" y="352"/>
                  </a:lnTo>
                  <a:lnTo>
                    <a:pt x="21741" y="528"/>
                  </a:lnTo>
                  <a:lnTo>
                    <a:pt x="25117" y="704"/>
                  </a:lnTo>
                  <a:lnTo>
                    <a:pt x="28089" y="704"/>
                  </a:lnTo>
                  <a:lnTo>
                    <a:pt x="27764" y="1363"/>
                  </a:lnTo>
                  <a:lnTo>
                    <a:pt x="27576" y="3341"/>
                  </a:lnTo>
                  <a:lnTo>
                    <a:pt x="27467" y="6329"/>
                  </a:lnTo>
                  <a:lnTo>
                    <a:pt x="27467" y="9494"/>
                  </a:lnTo>
                  <a:lnTo>
                    <a:pt x="27359" y="12834"/>
                  </a:lnTo>
                  <a:lnTo>
                    <a:pt x="27359" y="15470"/>
                  </a:lnTo>
                  <a:lnTo>
                    <a:pt x="27359" y="17624"/>
                  </a:lnTo>
                  <a:lnTo>
                    <a:pt x="27359" y="18283"/>
                  </a:lnTo>
                  <a:lnTo>
                    <a:pt x="24820" y="19118"/>
                  </a:lnTo>
                  <a:lnTo>
                    <a:pt x="21741" y="20613"/>
                  </a:lnTo>
                  <a:lnTo>
                    <a:pt x="18366" y="23118"/>
                  </a:lnTo>
                  <a:lnTo>
                    <a:pt x="16853" y="24919"/>
                  </a:lnTo>
                  <a:lnTo>
                    <a:pt x="15314" y="27425"/>
                  </a:lnTo>
                  <a:lnTo>
                    <a:pt x="14098" y="25755"/>
                  </a:lnTo>
                  <a:lnTo>
                    <a:pt x="12154" y="23777"/>
                  </a:lnTo>
                  <a:lnTo>
                    <a:pt x="9803" y="21448"/>
                  </a:lnTo>
                  <a:lnTo>
                    <a:pt x="7265" y="19118"/>
                  </a:lnTo>
                  <a:lnTo>
                    <a:pt x="4807" y="16613"/>
                  </a:lnTo>
                  <a:lnTo>
                    <a:pt x="2755" y="14327"/>
                  </a:lnTo>
                  <a:lnTo>
                    <a:pt x="1134" y="12482"/>
                  </a:lnTo>
                  <a:lnTo>
                    <a:pt x="405" y="10987"/>
                  </a:lnTo>
                  <a:lnTo>
                    <a:pt x="216" y="8658"/>
                  </a:lnTo>
                  <a:lnTo>
                    <a:pt x="324" y="6329"/>
                  </a:lnTo>
                  <a:lnTo>
                    <a:pt x="324" y="3516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334686" y="2950377"/>
              <a:ext cx="28090" cy="27249"/>
            </a:xfrm>
            <a:custGeom>
              <a:avLst/>
              <a:gdLst/>
              <a:ahLst/>
              <a:cxnLst/>
              <a:rect l="0" t="0" r="0" b="0"/>
              <a:pathLst>
                <a:path w="28090" h="27249">
                  <a:moveTo>
                    <a:pt x="0" y="0"/>
                  </a:moveTo>
                  <a:lnTo>
                    <a:pt x="3241" y="0"/>
                  </a:lnTo>
                  <a:lnTo>
                    <a:pt x="6752" y="440"/>
                  </a:lnTo>
                  <a:lnTo>
                    <a:pt x="14314" y="440"/>
                  </a:lnTo>
                  <a:lnTo>
                    <a:pt x="21607" y="440"/>
                  </a:lnTo>
                  <a:lnTo>
                    <a:pt x="25118" y="879"/>
                  </a:lnTo>
                  <a:lnTo>
                    <a:pt x="28089" y="879"/>
                  </a:lnTo>
                  <a:lnTo>
                    <a:pt x="27819" y="1319"/>
                  </a:lnTo>
                  <a:lnTo>
                    <a:pt x="27549" y="3516"/>
                  </a:lnTo>
                  <a:lnTo>
                    <a:pt x="27278" y="6153"/>
                  </a:lnTo>
                  <a:lnTo>
                    <a:pt x="27278" y="9669"/>
                  </a:lnTo>
                  <a:lnTo>
                    <a:pt x="27278" y="12745"/>
                  </a:lnTo>
                  <a:lnTo>
                    <a:pt x="27278" y="15382"/>
                  </a:lnTo>
                  <a:lnTo>
                    <a:pt x="27278" y="17579"/>
                  </a:lnTo>
                  <a:lnTo>
                    <a:pt x="27278" y="18458"/>
                  </a:lnTo>
                  <a:lnTo>
                    <a:pt x="24848" y="19337"/>
                  </a:lnTo>
                  <a:lnTo>
                    <a:pt x="21607" y="20656"/>
                  </a:lnTo>
                  <a:lnTo>
                    <a:pt x="18366" y="23292"/>
                  </a:lnTo>
                  <a:lnTo>
                    <a:pt x="16745" y="25050"/>
                  </a:lnTo>
                  <a:lnTo>
                    <a:pt x="15125" y="27248"/>
                  </a:lnTo>
                  <a:lnTo>
                    <a:pt x="14045" y="25929"/>
                  </a:lnTo>
                  <a:lnTo>
                    <a:pt x="12154" y="23732"/>
                  </a:lnTo>
                  <a:lnTo>
                    <a:pt x="9723" y="21535"/>
                  </a:lnTo>
                  <a:lnTo>
                    <a:pt x="7292" y="19337"/>
                  </a:lnTo>
                  <a:lnTo>
                    <a:pt x="4862" y="16700"/>
                  </a:lnTo>
                  <a:lnTo>
                    <a:pt x="2701" y="14503"/>
                  </a:lnTo>
                  <a:lnTo>
                    <a:pt x="1080" y="12745"/>
                  </a:lnTo>
                  <a:lnTo>
                    <a:pt x="270" y="10987"/>
                  </a:lnTo>
                  <a:lnTo>
                    <a:pt x="0" y="8790"/>
                  </a:lnTo>
                  <a:lnTo>
                    <a:pt x="270" y="6153"/>
                  </a:lnTo>
                  <a:lnTo>
                    <a:pt x="270" y="351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236836" y="2950685"/>
              <a:ext cx="4296" cy="6989"/>
            </a:xfrm>
            <a:custGeom>
              <a:avLst/>
              <a:gdLst/>
              <a:ahLst/>
              <a:cxnLst/>
              <a:rect l="0" t="0" r="0" b="0"/>
              <a:pathLst>
                <a:path w="4296" h="6989">
                  <a:moveTo>
                    <a:pt x="108" y="2022"/>
                  </a:moveTo>
                  <a:lnTo>
                    <a:pt x="620" y="1011"/>
                  </a:lnTo>
                  <a:lnTo>
                    <a:pt x="1242" y="175"/>
                  </a:lnTo>
                  <a:lnTo>
                    <a:pt x="2160" y="0"/>
                  </a:lnTo>
                  <a:lnTo>
                    <a:pt x="2970" y="175"/>
                  </a:lnTo>
                  <a:lnTo>
                    <a:pt x="3672" y="1011"/>
                  </a:lnTo>
                  <a:lnTo>
                    <a:pt x="4106" y="2022"/>
                  </a:lnTo>
                  <a:lnTo>
                    <a:pt x="4295" y="3515"/>
                  </a:lnTo>
                  <a:lnTo>
                    <a:pt x="4106" y="4834"/>
                  </a:lnTo>
                  <a:lnTo>
                    <a:pt x="3672" y="5977"/>
                  </a:lnTo>
                  <a:lnTo>
                    <a:pt x="2970" y="6636"/>
                  </a:lnTo>
                  <a:lnTo>
                    <a:pt x="2160" y="6988"/>
                  </a:lnTo>
                  <a:lnTo>
                    <a:pt x="1242" y="6636"/>
                  </a:lnTo>
                  <a:lnTo>
                    <a:pt x="620" y="5977"/>
                  </a:lnTo>
                  <a:lnTo>
                    <a:pt x="108" y="4834"/>
                  </a:lnTo>
                  <a:lnTo>
                    <a:pt x="0" y="3515"/>
                  </a:lnTo>
                  <a:close/>
                </a:path>
              </a:pathLst>
            </a:custGeom>
            <a:solidFill>
              <a:srgbClr val="89602D"/>
            </a:solidFill>
            <a:ln w="0" cap="flat" cmpd="sng" algn="ctr">
              <a:solidFill>
                <a:srgbClr val="89602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4236913" y="2950816"/>
              <a:ext cx="4323" cy="6593"/>
            </a:xfrm>
            <a:custGeom>
              <a:avLst/>
              <a:gdLst/>
              <a:ahLst/>
              <a:cxnLst/>
              <a:rect l="0" t="0" r="0" b="0"/>
              <a:pathLst>
                <a:path w="4323" h="6593">
                  <a:moveTo>
                    <a:pt x="0" y="3516"/>
                  </a:moveTo>
                  <a:lnTo>
                    <a:pt x="0" y="4834"/>
                  </a:lnTo>
                  <a:lnTo>
                    <a:pt x="541" y="5713"/>
                  </a:lnTo>
                  <a:lnTo>
                    <a:pt x="1081" y="6592"/>
                  </a:lnTo>
                  <a:lnTo>
                    <a:pt x="2161" y="6592"/>
                  </a:lnTo>
                  <a:lnTo>
                    <a:pt x="2972" y="6592"/>
                  </a:lnTo>
                  <a:lnTo>
                    <a:pt x="3512" y="5713"/>
                  </a:lnTo>
                  <a:lnTo>
                    <a:pt x="4052" y="4834"/>
                  </a:lnTo>
                  <a:lnTo>
                    <a:pt x="4322" y="3516"/>
                  </a:lnTo>
                  <a:lnTo>
                    <a:pt x="4052" y="1758"/>
                  </a:lnTo>
                  <a:lnTo>
                    <a:pt x="3512" y="879"/>
                  </a:lnTo>
                  <a:lnTo>
                    <a:pt x="2972" y="0"/>
                  </a:lnTo>
                  <a:lnTo>
                    <a:pt x="2161" y="0"/>
                  </a:lnTo>
                  <a:lnTo>
                    <a:pt x="1081" y="0"/>
                  </a:lnTo>
                  <a:lnTo>
                    <a:pt x="541" y="879"/>
                  </a:lnTo>
                  <a:lnTo>
                    <a:pt x="0" y="175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347487" y="2968483"/>
              <a:ext cx="3999" cy="6461"/>
            </a:xfrm>
            <a:custGeom>
              <a:avLst/>
              <a:gdLst/>
              <a:ahLst/>
              <a:cxnLst/>
              <a:rect l="0" t="0" r="0" b="0"/>
              <a:pathLst>
                <a:path w="3999" h="6461">
                  <a:moveTo>
                    <a:pt x="109" y="1977"/>
                  </a:moveTo>
                  <a:lnTo>
                    <a:pt x="622" y="835"/>
                  </a:lnTo>
                  <a:lnTo>
                    <a:pt x="1243" y="307"/>
                  </a:lnTo>
                  <a:lnTo>
                    <a:pt x="2053" y="0"/>
                  </a:lnTo>
                  <a:lnTo>
                    <a:pt x="2756" y="307"/>
                  </a:lnTo>
                  <a:lnTo>
                    <a:pt x="3485" y="835"/>
                  </a:lnTo>
                  <a:lnTo>
                    <a:pt x="3890" y="1977"/>
                  </a:lnTo>
                  <a:lnTo>
                    <a:pt x="3998" y="3297"/>
                  </a:lnTo>
                  <a:lnTo>
                    <a:pt x="3890" y="4483"/>
                  </a:lnTo>
                  <a:lnTo>
                    <a:pt x="3485" y="5449"/>
                  </a:lnTo>
                  <a:lnTo>
                    <a:pt x="2756" y="6285"/>
                  </a:lnTo>
                  <a:lnTo>
                    <a:pt x="2053" y="6460"/>
                  </a:lnTo>
                  <a:lnTo>
                    <a:pt x="1243" y="6285"/>
                  </a:lnTo>
                  <a:lnTo>
                    <a:pt x="622" y="5449"/>
                  </a:lnTo>
                  <a:lnTo>
                    <a:pt x="109" y="4483"/>
                  </a:lnTo>
                  <a:lnTo>
                    <a:pt x="0" y="3297"/>
                  </a:lnTo>
                  <a:close/>
                </a:path>
              </a:pathLst>
            </a:custGeom>
            <a:solidFill>
              <a:srgbClr val="89602D"/>
            </a:solidFill>
            <a:ln w="0" cap="flat" cmpd="sng" algn="ctr">
              <a:solidFill>
                <a:srgbClr val="89602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347380" y="2968395"/>
              <a:ext cx="4052" cy="6593"/>
            </a:xfrm>
            <a:custGeom>
              <a:avLst/>
              <a:gdLst/>
              <a:ahLst/>
              <a:cxnLst/>
              <a:rect l="0" t="0" r="0" b="0"/>
              <a:pathLst>
                <a:path w="4052" h="6593">
                  <a:moveTo>
                    <a:pt x="0" y="3076"/>
                  </a:moveTo>
                  <a:lnTo>
                    <a:pt x="270" y="4394"/>
                  </a:lnTo>
                  <a:lnTo>
                    <a:pt x="810" y="5273"/>
                  </a:lnTo>
                  <a:lnTo>
                    <a:pt x="1350" y="6152"/>
                  </a:lnTo>
                  <a:lnTo>
                    <a:pt x="2161" y="6592"/>
                  </a:lnTo>
                  <a:lnTo>
                    <a:pt x="2971" y="6152"/>
                  </a:lnTo>
                  <a:lnTo>
                    <a:pt x="3511" y="5273"/>
                  </a:lnTo>
                  <a:lnTo>
                    <a:pt x="4051" y="4394"/>
                  </a:lnTo>
                  <a:lnTo>
                    <a:pt x="4051" y="3076"/>
                  </a:lnTo>
                  <a:lnTo>
                    <a:pt x="4051" y="2197"/>
                  </a:lnTo>
                  <a:lnTo>
                    <a:pt x="3511" y="879"/>
                  </a:lnTo>
                  <a:lnTo>
                    <a:pt x="2971" y="439"/>
                  </a:lnTo>
                  <a:lnTo>
                    <a:pt x="2161" y="0"/>
                  </a:lnTo>
                  <a:lnTo>
                    <a:pt x="1350" y="439"/>
                  </a:lnTo>
                  <a:lnTo>
                    <a:pt x="810" y="879"/>
                  </a:lnTo>
                  <a:lnTo>
                    <a:pt x="270" y="219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244205" y="3716923"/>
              <a:ext cx="30306" cy="26766"/>
            </a:xfrm>
            <a:custGeom>
              <a:avLst/>
              <a:gdLst/>
              <a:ahLst/>
              <a:cxnLst/>
              <a:rect l="0" t="0" r="0" b="0"/>
              <a:pathLst>
                <a:path w="30306" h="26766">
                  <a:moveTo>
                    <a:pt x="30305" y="0"/>
                  </a:moveTo>
                  <a:lnTo>
                    <a:pt x="30305" y="6328"/>
                  </a:lnTo>
                  <a:lnTo>
                    <a:pt x="30008" y="12305"/>
                  </a:lnTo>
                  <a:lnTo>
                    <a:pt x="29170" y="16305"/>
                  </a:lnTo>
                  <a:lnTo>
                    <a:pt x="27765" y="19776"/>
                  </a:lnTo>
                  <a:lnTo>
                    <a:pt x="26739" y="20919"/>
                  </a:lnTo>
                  <a:lnTo>
                    <a:pt x="25497" y="22106"/>
                  </a:lnTo>
                  <a:lnTo>
                    <a:pt x="22337" y="24259"/>
                  </a:lnTo>
                  <a:lnTo>
                    <a:pt x="18474" y="25578"/>
                  </a:lnTo>
                  <a:lnTo>
                    <a:pt x="14369" y="26589"/>
                  </a:lnTo>
                  <a:lnTo>
                    <a:pt x="10182" y="26765"/>
                  </a:lnTo>
                  <a:lnTo>
                    <a:pt x="6509" y="26413"/>
                  </a:lnTo>
                  <a:lnTo>
                    <a:pt x="4781" y="25930"/>
                  </a:lnTo>
                  <a:lnTo>
                    <a:pt x="3349" y="25095"/>
                  </a:lnTo>
                  <a:lnTo>
                    <a:pt x="2134" y="24259"/>
                  </a:lnTo>
                  <a:lnTo>
                    <a:pt x="1216" y="23117"/>
                  </a:lnTo>
                  <a:lnTo>
                    <a:pt x="811" y="22589"/>
                  </a:lnTo>
                  <a:lnTo>
                    <a:pt x="486" y="21930"/>
                  </a:lnTo>
                  <a:lnTo>
                    <a:pt x="81" y="20612"/>
                  </a:lnTo>
                  <a:lnTo>
                    <a:pt x="0" y="18766"/>
                  </a:lnTo>
                  <a:lnTo>
                    <a:pt x="81" y="16965"/>
                  </a:lnTo>
                  <a:lnTo>
                    <a:pt x="406" y="16436"/>
                  </a:lnTo>
                  <a:lnTo>
                    <a:pt x="703" y="16305"/>
                  </a:lnTo>
                  <a:lnTo>
                    <a:pt x="2539" y="17931"/>
                  </a:lnTo>
                  <a:lnTo>
                    <a:pt x="5294" y="19294"/>
                  </a:lnTo>
                  <a:lnTo>
                    <a:pt x="8670" y="20128"/>
                  </a:lnTo>
                  <a:lnTo>
                    <a:pt x="12343" y="20612"/>
                  </a:lnTo>
                  <a:lnTo>
                    <a:pt x="16124" y="20260"/>
                  </a:lnTo>
                  <a:lnTo>
                    <a:pt x="19581" y="19426"/>
                  </a:lnTo>
                  <a:lnTo>
                    <a:pt x="22553" y="17799"/>
                  </a:lnTo>
                  <a:lnTo>
                    <a:pt x="23769" y="16613"/>
                  </a:lnTo>
                  <a:lnTo>
                    <a:pt x="24795" y="15295"/>
                  </a:lnTo>
                  <a:lnTo>
                    <a:pt x="26118" y="13141"/>
                  </a:lnTo>
                  <a:lnTo>
                    <a:pt x="27144" y="10987"/>
                  </a:lnTo>
                  <a:lnTo>
                    <a:pt x="28577" y="7471"/>
                  </a:lnTo>
                  <a:lnTo>
                    <a:pt x="29493" y="3999"/>
                  </a:lnTo>
                  <a:close/>
                </a:path>
              </a:pathLst>
            </a:custGeom>
            <a:solidFill>
              <a:srgbClr val="89602D"/>
            </a:solidFill>
            <a:ln w="0" cap="flat" cmpd="sng" algn="ctr">
              <a:solidFill>
                <a:srgbClr val="89602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244205" y="3716834"/>
              <a:ext cx="30249" cy="26810"/>
            </a:xfrm>
            <a:custGeom>
              <a:avLst/>
              <a:gdLst/>
              <a:ahLst/>
              <a:cxnLst/>
              <a:rect l="0" t="0" r="0" b="0"/>
              <a:pathLst>
                <a:path w="30249" h="26810">
                  <a:moveTo>
                    <a:pt x="30248" y="0"/>
                  </a:moveTo>
                  <a:lnTo>
                    <a:pt x="30248" y="6153"/>
                  </a:lnTo>
                  <a:lnTo>
                    <a:pt x="29978" y="12306"/>
                  </a:lnTo>
                  <a:lnTo>
                    <a:pt x="29168" y="16261"/>
                  </a:lnTo>
                  <a:lnTo>
                    <a:pt x="27818" y="19777"/>
                  </a:lnTo>
                  <a:lnTo>
                    <a:pt x="26737" y="21096"/>
                  </a:lnTo>
                  <a:lnTo>
                    <a:pt x="25387" y="21975"/>
                  </a:lnTo>
                  <a:lnTo>
                    <a:pt x="22416" y="24172"/>
                  </a:lnTo>
                  <a:lnTo>
                    <a:pt x="18365" y="25491"/>
                  </a:lnTo>
                  <a:lnTo>
                    <a:pt x="14314" y="26809"/>
                  </a:lnTo>
                  <a:lnTo>
                    <a:pt x="10263" y="26809"/>
                  </a:lnTo>
                  <a:lnTo>
                    <a:pt x="6482" y="26370"/>
                  </a:lnTo>
                  <a:lnTo>
                    <a:pt x="4861" y="25930"/>
                  </a:lnTo>
                  <a:lnTo>
                    <a:pt x="3241" y="25051"/>
                  </a:lnTo>
                  <a:lnTo>
                    <a:pt x="2161" y="24172"/>
                  </a:lnTo>
                  <a:lnTo>
                    <a:pt x="1080" y="23293"/>
                  </a:lnTo>
                  <a:lnTo>
                    <a:pt x="810" y="22414"/>
                  </a:lnTo>
                  <a:lnTo>
                    <a:pt x="540" y="21975"/>
                  </a:lnTo>
                  <a:lnTo>
                    <a:pt x="0" y="20656"/>
                  </a:lnTo>
                  <a:lnTo>
                    <a:pt x="0" y="18898"/>
                  </a:lnTo>
                  <a:lnTo>
                    <a:pt x="0" y="17140"/>
                  </a:lnTo>
                  <a:lnTo>
                    <a:pt x="270" y="16261"/>
                  </a:lnTo>
                  <a:lnTo>
                    <a:pt x="810" y="16261"/>
                  </a:lnTo>
                  <a:lnTo>
                    <a:pt x="2431" y="18019"/>
                  </a:lnTo>
                  <a:lnTo>
                    <a:pt x="5402" y="19338"/>
                  </a:lnTo>
                  <a:lnTo>
                    <a:pt x="8642" y="20217"/>
                  </a:lnTo>
                  <a:lnTo>
                    <a:pt x="12424" y="20656"/>
                  </a:lnTo>
                  <a:lnTo>
                    <a:pt x="16204" y="20217"/>
                  </a:lnTo>
                  <a:lnTo>
                    <a:pt x="19445" y="19338"/>
                  </a:lnTo>
                  <a:lnTo>
                    <a:pt x="22416" y="18019"/>
                  </a:lnTo>
                  <a:lnTo>
                    <a:pt x="23767" y="16701"/>
                  </a:lnTo>
                  <a:lnTo>
                    <a:pt x="24847" y="15382"/>
                  </a:lnTo>
                  <a:lnTo>
                    <a:pt x="26197" y="13185"/>
                  </a:lnTo>
                  <a:lnTo>
                    <a:pt x="27008" y="10987"/>
                  </a:lnTo>
                  <a:lnTo>
                    <a:pt x="28628" y="7471"/>
                  </a:lnTo>
                  <a:lnTo>
                    <a:pt x="29438" y="395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247449" y="3657944"/>
              <a:ext cx="12694" cy="49661"/>
            </a:xfrm>
            <a:custGeom>
              <a:avLst/>
              <a:gdLst/>
              <a:ahLst/>
              <a:cxnLst/>
              <a:rect l="0" t="0" r="0" b="0"/>
              <a:pathLst>
                <a:path w="12694" h="49661">
                  <a:moveTo>
                    <a:pt x="0" y="49660"/>
                  </a:moveTo>
                  <a:lnTo>
                    <a:pt x="0" y="46584"/>
                  </a:lnTo>
                  <a:lnTo>
                    <a:pt x="810" y="43947"/>
                  </a:lnTo>
                  <a:lnTo>
                    <a:pt x="3511" y="38233"/>
                  </a:lnTo>
                  <a:lnTo>
                    <a:pt x="6212" y="32521"/>
                  </a:lnTo>
                  <a:lnTo>
                    <a:pt x="7292" y="29884"/>
                  </a:lnTo>
                  <a:lnTo>
                    <a:pt x="8102" y="27247"/>
                  </a:lnTo>
                  <a:lnTo>
                    <a:pt x="9182" y="21094"/>
                  </a:lnTo>
                  <a:lnTo>
                    <a:pt x="10263" y="14063"/>
                  </a:lnTo>
                  <a:lnTo>
                    <a:pt x="11343" y="7471"/>
                  </a:lnTo>
                  <a:lnTo>
                    <a:pt x="12693" y="0"/>
                  </a:lnTo>
                </a:path>
              </a:pathLst>
            </a:custGeom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4262303" y="3658383"/>
              <a:ext cx="6753" cy="54937"/>
            </a:xfrm>
            <a:custGeom>
              <a:avLst/>
              <a:gdLst/>
              <a:ahLst/>
              <a:cxnLst/>
              <a:rect l="0" t="0" r="0" b="0"/>
              <a:pathLst>
                <a:path w="6753" h="54937">
                  <a:moveTo>
                    <a:pt x="6752" y="54936"/>
                  </a:moveTo>
                  <a:lnTo>
                    <a:pt x="6752" y="54936"/>
                  </a:lnTo>
                  <a:lnTo>
                    <a:pt x="6481" y="53618"/>
                  </a:lnTo>
                  <a:lnTo>
                    <a:pt x="5942" y="52739"/>
                  </a:lnTo>
                  <a:lnTo>
                    <a:pt x="3511" y="50981"/>
                  </a:lnTo>
                  <a:lnTo>
                    <a:pt x="1080" y="48783"/>
                  </a:lnTo>
                  <a:lnTo>
                    <a:pt x="270" y="47465"/>
                  </a:lnTo>
                  <a:lnTo>
                    <a:pt x="0" y="46146"/>
                  </a:lnTo>
                  <a:lnTo>
                    <a:pt x="0" y="34280"/>
                  </a:lnTo>
                  <a:lnTo>
                    <a:pt x="540" y="22854"/>
                  </a:lnTo>
                  <a:lnTo>
                    <a:pt x="1350" y="11427"/>
                  </a:lnTo>
                  <a:lnTo>
                    <a:pt x="2701" y="0"/>
                  </a:lnTo>
                </a:path>
              </a:pathLst>
            </a:custGeom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4303628" y="3646957"/>
              <a:ext cx="4595" cy="46147"/>
            </a:xfrm>
            <a:custGeom>
              <a:avLst/>
              <a:gdLst/>
              <a:ahLst/>
              <a:cxnLst/>
              <a:rect l="0" t="0" r="0" b="0"/>
              <a:pathLst>
                <a:path w="4595" h="46147">
                  <a:moveTo>
                    <a:pt x="541" y="46146"/>
                  </a:moveTo>
                  <a:lnTo>
                    <a:pt x="0" y="46146"/>
                  </a:lnTo>
                  <a:lnTo>
                    <a:pt x="1622" y="43509"/>
                  </a:lnTo>
                  <a:lnTo>
                    <a:pt x="2703" y="40873"/>
                  </a:lnTo>
                  <a:lnTo>
                    <a:pt x="4324" y="35598"/>
                  </a:lnTo>
                  <a:lnTo>
                    <a:pt x="4594" y="30764"/>
                  </a:lnTo>
                  <a:lnTo>
                    <a:pt x="4324" y="25490"/>
                  </a:lnTo>
                  <a:lnTo>
                    <a:pt x="3513" y="20216"/>
                  </a:lnTo>
                  <a:lnTo>
                    <a:pt x="2703" y="14063"/>
                  </a:lnTo>
                  <a:lnTo>
                    <a:pt x="1351" y="7471"/>
                  </a:lnTo>
                  <a:lnTo>
                    <a:pt x="541" y="0"/>
                  </a:lnTo>
                </a:path>
              </a:pathLst>
            </a:custGeom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4311459" y="3649154"/>
              <a:ext cx="15125" cy="39115"/>
            </a:xfrm>
            <a:custGeom>
              <a:avLst/>
              <a:gdLst/>
              <a:ahLst/>
              <a:cxnLst/>
              <a:rect l="0" t="0" r="0" b="0"/>
              <a:pathLst>
                <a:path w="15125" h="39115">
                  <a:moveTo>
                    <a:pt x="14854" y="39114"/>
                  </a:moveTo>
                  <a:lnTo>
                    <a:pt x="15124" y="39114"/>
                  </a:lnTo>
                  <a:lnTo>
                    <a:pt x="13774" y="38674"/>
                  </a:lnTo>
                  <a:lnTo>
                    <a:pt x="12424" y="37795"/>
                  </a:lnTo>
                  <a:lnTo>
                    <a:pt x="9993" y="34279"/>
                  </a:lnTo>
                  <a:lnTo>
                    <a:pt x="7562" y="29445"/>
                  </a:lnTo>
                  <a:lnTo>
                    <a:pt x="5672" y="23292"/>
                  </a:lnTo>
                  <a:lnTo>
                    <a:pt x="3781" y="17139"/>
                  </a:lnTo>
                  <a:lnTo>
                    <a:pt x="2161" y="10547"/>
                  </a:lnTo>
                  <a:lnTo>
                    <a:pt x="810" y="4834"/>
                  </a:lnTo>
                  <a:lnTo>
                    <a:pt x="0" y="0"/>
                  </a:lnTo>
                </a:path>
              </a:pathLst>
            </a:custGeom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4263382" y="3659967"/>
              <a:ext cx="7051" cy="43026"/>
            </a:xfrm>
            <a:custGeom>
              <a:avLst/>
              <a:gdLst/>
              <a:ahLst/>
              <a:cxnLst/>
              <a:rect l="0" t="0" r="0" b="0"/>
              <a:pathLst>
                <a:path w="7051" h="43026">
                  <a:moveTo>
                    <a:pt x="3269" y="660"/>
                  </a:moveTo>
                  <a:lnTo>
                    <a:pt x="3566" y="0"/>
                  </a:lnTo>
                  <a:lnTo>
                    <a:pt x="3971" y="0"/>
                  </a:lnTo>
                  <a:lnTo>
                    <a:pt x="4998" y="660"/>
                  </a:lnTo>
                  <a:lnTo>
                    <a:pt x="5808" y="2330"/>
                  </a:lnTo>
                  <a:lnTo>
                    <a:pt x="6429" y="4307"/>
                  </a:lnTo>
                  <a:lnTo>
                    <a:pt x="7050" y="8790"/>
                  </a:lnTo>
                  <a:lnTo>
                    <a:pt x="7050" y="13799"/>
                  </a:lnTo>
                  <a:lnTo>
                    <a:pt x="6645" y="19250"/>
                  </a:lnTo>
                  <a:lnTo>
                    <a:pt x="5619" y="30412"/>
                  </a:lnTo>
                  <a:lnTo>
                    <a:pt x="5403" y="35686"/>
                  </a:lnTo>
                  <a:lnTo>
                    <a:pt x="5727" y="40344"/>
                  </a:lnTo>
                  <a:lnTo>
                    <a:pt x="5808" y="42014"/>
                  </a:lnTo>
                  <a:lnTo>
                    <a:pt x="5727" y="42850"/>
                  </a:lnTo>
                  <a:lnTo>
                    <a:pt x="5403" y="43025"/>
                  </a:lnTo>
                  <a:lnTo>
                    <a:pt x="4080" y="41838"/>
                  </a:lnTo>
                  <a:lnTo>
                    <a:pt x="3052" y="40212"/>
                  </a:lnTo>
                  <a:lnTo>
                    <a:pt x="2134" y="38015"/>
                  </a:lnTo>
                  <a:lnTo>
                    <a:pt x="1432" y="35861"/>
                  </a:lnTo>
                  <a:lnTo>
                    <a:pt x="405" y="30412"/>
                  </a:lnTo>
                  <a:lnTo>
                    <a:pt x="0" y="24260"/>
                  </a:lnTo>
                  <a:lnTo>
                    <a:pt x="108" y="17931"/>
                  </a:lnTo>
                  <a:lnTo>
                    <a:pt x="729" y="11602"/>
                  </a:lnTo>
                  <a:lnTo>
                    <a:pt x="1837" y="5801"/>
                  </a:lnTo>
                  <a:close/>
                </a:path>
              </a:pathLst>
            </a:custGeom>
            <a:solidFill>
              <a:srgbClr val="C4A087"/>
            </a:solidFill>
            <a:ln w="0" cap="flat" cmpd="sng" algn="ctr">
              <a:solidFill>
                <a:srgbClr val="C4A08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4265733" y="3662602"/>
              <a:ext cx="2133" cy="3517"/>
            </a:xfrm>
            <a:custGeom>
              <a:avLst/>
              <a:gdLst/>
              <a:ahLst/>
              <a:cxnLst/>
              <a:rect l="0" t="0" r="0" b="0"/>
              <a:pathLst>
                <a:path w="2133" h="3517">
                  <a:moveTo>
                    <a:pt x="296" y="660"/>
                  </a:moveTo>
                  <a:lnTo>
                    <a:pt x="1134" y="0"/>
                  </a:lnTo>
                  <a:lnTo>
                    <a:pt x="1837" y="660"/>
                  </a:lnTo>
                  <a:lnTo>
                    <a:pt x="2132" y="1846"/>
                  </a:lnTo>
                  <a:lnTo>
                    <a:pt x="1837" y="2989"/>
                  </a:lnTo>
                  <a:lnTo>
                    <a:pt x="1134" y="3516"/>
                  </a:lnTo>
                  <a:lnTo>
                    <a:pt x="296" y="2989"/>
                  </a:lnTo>
                  <a:lnTo>
                    <a:pt x="0" y="1846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4265812" y="3662339"/>
              <a:ext cx="2161" cy="3517"/>
            </a:xfrm>
            <a:custGeom>
              <a:avLst/>
              <a:gdLst/>
              <a:ahLst/>
              <a:cxnLst/>
              <a:rect l="0" t="0" r="0" b="0"/>
              <a:pathLst>
                <a:path w="2161" h="3517">
                  <a:moveTo>
                    <a:pt x="0" y="2197"/>
                  </a:moveTo>
                  <a:lnTo>
                    <a:pt x="270" y="3076"/>
                  </a:lnTo>
                  <a:lnTo>
                    <a:pt x="1080" y="3516"/>
                  </a:lnTo>
                  <a:lnTo>
                    <a:pt x="1620" y="3076"/>
                  </a:lnTo>
                  <a:lnTo>
                    <a:pt x="2160" y="2197"/>
                  </a:lnTo>
                  <a:lnTo>
                    <a:pt x="1620" y="879"/>
                  </a:lnTo>
                  <a:lnTo>
                    <a:pt x="1080" y="0"/>
                  </a:lnTo>
                  <a:lnTo>
                    <a:pt x="270" y="87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255929" y="3662471"/>
              <a:ext cx="2050" cy="3471"/>
            </a:xfrm>
            <a:custGeom>
              <a:avLst/>
              <a:gdLst/>
              <a:ahLst/>
              <a:cxnLst/>
              <a:rect l="0" t="0" r="0" b="0"/>
              <a:pathLst>
                <a:path w="2050" h="3471">
                  <a:moveTo>
                    <a:pt x="297" y="483"/>
                  </a:moveTo>
                  <a:lnTo>
                    <a:pt x="1025" y="0"/>
                  </a:lnTo>
                  <a:lnTo>
                    <a:pt x="1726" y="483"/>
                  </a:lnTo>
                  <a:lnTo>
                    <a:pt x="2049" y="1801"/>
                  </a:lnTo>
                  <a:lnTo>
                    <a:pt x="1726" y="2988"/>
                  </a:lnTo>
                  <a:lnTo>
                    <a:pt x="1025" y="3470"/>
                  </a:lnTo>
                  <a:lnTo>
                    <a:pt x="297" y="2988"/>
                  </a:lnTo>
                  <a:lnTo>
                    <a:pt x="0" y="1801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4255820" y="3662339"/>
              <a:ext cx="2161" cy="3517"/>
            </a:xfrm>
            <a:custGeom>
              <a:avLst/>
              <a:gdLst/>
              <a:ahLst/>
              <a:cxnLst/>
              <a:rect l="0" t="0" r="0" b="0"/>
              <a:pathLst>
                <a:path w="2161" h="3517">
                  <a:moveTo>
                    <a:pt x="0" y="1758"/>
                  </a:moveTo>
                  <a:lnTo>
                    <a:pt x="271" y="3076"/>
                  </a:lnTo>
                  <a:lnTo>
                    <a:pt x="1080" y="3516"/>
                  </a:lnTo>
                  <a:lnTo>
                    <a:pt x="1890" y="3076"/>
                  </a:lnTo>
                  <a:lnTo>
                    <a:pt x="2160" y="1758"/>
                  </a:lnTo>
                  <a:lnTo>
                    <a:pt x="1890" y="439"/>
                  </a:lnTo>
                  <a:lnTo>
                    <a:pt x="1080" y="0"/>
                  </a:lnTo>
                  <a:lnTo>
                    <a:pt x="271" y="43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4265437" y="3667611"/>
              <a:ext cx="2027" cy="3473"/>
            </a:xfrm>
            <a:custGeom>
              <a:avLst/>
              <a:gdLst/>
              <a:ahLst/>
              <a:cxnLst/>
              <a:rect l="0" t="0" r="0" b="0"/>
              <a:pathLst>
                <a:path w="2027" h="3473">
                  <a:moveTo>
                    <a:pt x="298" y="484"/>
                  </a:moveTo>
                  <a:lnTo>
                    <a:pt x="1000" y="0"/>
                  </a:lnTo>
                  <a:lnTo>
                    <a:pt x="1729" y="484"/>
                  </a:lnTo>
                  <a:lnTo>
                    <a:pt x="2026" y="1801"/>
                  </a:lnTo>
                  <a:lnTo>
                    <a:pt x="1729" y="2989"/>
                  </a:lnTo>
                  <a:lnTo>
                    <a:pt x="1000" y="3472"/>
                  </a:lnTo>
                  <a:lnTo>
                    <a:pt x="298" y="2989"/>
                  </a:lnTo>
                  <a:lnTo>
                    <a:pt x="0" y="1801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4265543" y="3667611"/>
              <a:ext cx="1891" cy="3517"/>
            </a:xfrm>
            <a:custGeom>
              <a:avLst/>
              <a:gdLst/>
              <a:ahLst/>
              <a:cxnLst/>
              <a:rect l="0" t="0" r="0" b="0"/>
              <a:pathLst>
                <a:path w="1891" h="3517">
                  <a:moveTo>
                    <a:pt x="0" y="1758"/>
                  </a:moveTo>
                  <a:lnTo>
                    <a:pt x="270" y="3077"/>
                  </a:lnTo>
                  <a:lnTo>
                    <a:pt x="810" y="3516"/>
                  </a:lnTo>
                  <a:lnTo>
                    <a:pt x="1620" y="3077"/>
                  </a:lnTo>
                  <a:lnTo>
                    <a:pt x="1890" y="1758"/>
                  </a:lnTo>
                  <a:lnTo>
                    <a:pt x="1620" y="440"/>
                  </a:lnTo>
                  <a:lnTo>
                    <a:pt x="810" y="0"/>
                  </a:lnTo>
                  <a:lnTo>
                    <a:pt x="270" y="4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264814" y="3672930"/>
              <a:ext cx="2052" cy="3472"/>
            </a:xfrm>
            <a:custGeom>
              <a:avLst/>
              <a:gdLst/>
              <a:ahLst/>
              <a:cxnLst/>
              <a:rect l="0" t="0" r="0" b="0"/>
              <a:pathLst>
                <a:path w="2052" h="3472">
                  <a:moveTo>
                    <a:pt x="297" y="484"/>
                  </a:moveTo>
                  <a:lnTo>
                    <a:pt x="1026" y="0"/>
                  </a:lnTo>
                  <a:lnTo>
                    <a:pt x="1727" y="484"/>
                  </a:lnTo>
                  <a:lnTo>
                    <a:pt x="2051" y="1802"/>
                  </a:lnTo>
                  <a:lnTo>
                    <a:pt x="1727" y="2989"/>
                  </a:lnTo>
                  <a:lnTo>
                    <a:pt x="1026" y="3471"/>
                  </a:lnTo>
                  <a:lnTo>
                    <a:pt x="297" y="2989"/>
                  </a:lnTo>
                  <a:lnTo>
                    <a:pt x="0" y="1802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264733" y="3672887"/>
              <a:ext cx="2161" cy="3518"/>
            </a:xfrm>
            <a:custGeom>
              <a:avLst/>
              <a:gdLst/>
              <a:ahLst/>
              <a:cxnLst/>
              <a:rect l="0" t="0" r="0" b="0"/>
              <a:pathLst>
                <a:path w="2161" h="3518">
                  <a:moveTo>
                    <a:pt x="0" y="1758"/>
                  </a:moveTo>
                  <a:lnTo>
                    <a:pt x="271" y="3077"/>
                  </a:lnTo>
                  <a:lnTo>
                    <a:pt x="1080" y="3517"/>
                  </a:lnTo>
                  <a:lnTo>
                    <a:pt x="1890" y="3077"/>
                  </a:lnTo>
                  <a:lnTo>
                    <a:pt x="2160" y="1758"/>
                  </a:lnTo>
                  <a:lnTo>
                    <a:pt x="1890" y="440"/>
                  </a:lnTo>
                  <a:lnTo>
                    <a:pt x="1080" y="0"/>
                  </a:lnTo>
                  <a:lnTo>
                    <a:pt x="271" y="4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4264303" y="3678377"/>
              <a:ext cx="2133" cy="3517"/>
            </a:xfrm>
            <a:custGeom>
              <a:avLst/>
              <a:gdLst/>
              <a:ahLst/>
              <a:cxnLst/>
              <a:rect l="0" t="0" r="0" b="0"/>
              <a:pathLst>
                <a:path w="2133" h="3517">
                  <a:moveTo>
                    <a:pt x="296" y="527"/>
                  </a:moveTo>
                  <a:lnTo>
                    <a:pt x="1025" y="0"/>
                  </a:lnTo>
                  <a:lnTo>
                    <a:pt x="1835" y="527"/>
                  </a:lnTo>
                  <a:lnTo>
                    <a:pt x="2132" y="1846"/>
                  </a:lnTo>
                  <a:lnTo>
                    <a:pt x="1835" y="2989"/>
                  </a:lnTo>
                  <a:lnTo>
                    <a:pt x="1025" y="3516"/>
                  </a:lnTo>
                  <a:lnTo>
                    <a:pt x="296" y="2989"/>
                  </a:lnTo>
                  <a:lnTo>
                    <a:pt x="0" y="1846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4264193" y="3678161"/>
              <a:ext cx="2161" cy="3517"/>
            </a:xfrm>
            <a:custGeom>
              <a:avLst/>
              <a:gdLst/>
              <a:ahLst/>
              <a:cxnLst/>
              <a:rect l="0" t="0" r="0" b="0"/>
              <a:pathLst>
                <a:path w="2161" h="3517">
                  <a:moveTo>
                    <a:pt x="0" y="1758"/>
                  </a:moveTo>
                  <a:lnTo>
                    <a:pt x="270" y="3077"/>
                  </a:lnTo>
                  <a:lnTo>
                    <a:pt x="1080" y="3516"/>
                  </a:lnTo>
                  <a:lnTo>
                    <a:pt x="1890" y="3077"/>
                  </a:lnTo>
                  <a:lnTo>
                    <a:pt x="2160" y="1758"/>
                  </a:lnTo>
                  <a:lnTo>
                    <a:pt x="1890" y="879"/>
                  </a:lnTo>
                  <a:lnTo>
                    <a:pt x="1080" y="0"/>
                  </a:lnTo>
                  <a:lnTo>
                    <a:pt x="270" y="87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264006" y="3683391"/>
              <a:ext cx="2135" cy="3472"/>
            </a:xfrm>
            <a:custGeom>
              <a:avLst/>
              <a:gdLst/>
              <a:ahLst/>
              <a:cxnLst/>
              <a:rect l="0" t="0" r="0" b="0"/>
              <a:pathLst>
                <a:path w="2135" h="3472">
                  <a:moveTo>
                    <a:pt x="297" y="483"/>
                  </a:moveTo>
                  <a:lnTo>
                    <a:pt x="1026" y="0"/>
                  </a:lnTo>
                  <a:lnTo>
                    <a:pt x="1836" y="483"/>
                  </a:lnTo>
                  <a:lnTo>
                    <a:pt x="2134" y="1801"/>
                  </a:lnTo>
                  <a:lnTo>
                    <a:pt x="1836" y="2989"/>
                  </a:lnTo>
                  <a:lnTo>
                    <a:pt x="1026" y="3471"/>
                  </a:lnTo>
                  <a:lnTo>
                    <a:pt x="297" y="2989"/>
                  </a:lnTo>
                  <a:lnTo>
                    <a:pt x="0" y="1801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4263923" y="3683433"/>
              <a:ext cx="2161" cy="3517"/>
            </a:xfrm>
            <a:custGeom>
              <a:avLst/>
              <a:gdLst/>
              <a:ahLst/>
              <a:cxnLst/>
              <a:rect l="0" t="0" r="0" b="0"/>
              <a:pathLst>
                <a:path w="2161" h="3517">
                  <a:moveTo>
                    <a:pt x="0" y="1758"/>
                  </a:moveTo>
                  <a:lnTo>
                    <a:pt x="270" y="3076"/>
                  </a:lnTo>
                  <a:lnTo>
                    <a:pt x="1079" y="3516"/>
                  </a:lnTo>
                  <a:lnTo>
                    <a:pt x="1889" y="3076"/>
                  </a:lnTo>
                  <a:lnTo>
                    <a:pt x="2160" y="1758"/>
                  </a:lnTo>
                  <a:lnTo>
                    <a:pt x="1889" y="439"/>
                  </a:lnTo>
                  <a:lnTo>
                    <a:pt x="1079" y="0"/>
                  </a:lnTo>
                  <a:lnTo>
                    <a:pt x="270" y="43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4264113" y="3690024"/>
              <a:ext cx="2133" cy="3474"/>
            </a:xfrm>
            <a:custGeom>
              <a:avLst/>
              <a:gdLst/>
              <a:ahLst/>
              <a:cxnLst/>
              <a:rect l="0" t="0" r="0" b="0"/>
              <a:pathLst>
                <a:path w="2133" h="3474">
                  <a:moveTo>
                    <a:pt x="296" y="484"/>
                  </a:moveTo>
                  <a:lnTo>
                    <a:pt x="1107" y="0"/>
                  </a:lnTo>
                  <a:lnTo>
                    <a:pt x="1836" y="484"/>
                  </a:lnTo>
                  <a:lnTo>
                    <a:pt x="2132" y="1847"/>
                  </a:lnTo>
                  <a:lnTo>
                    <a:pt x="1836" y="2989"/>
                  </a:lnTo>
                  <a:lnTo>
                    <a:pt x="1107" y="3473"/>
                  </a:lnTo>
                  <a:lnTo>
                    <a:pt x="296" y="2989"/>
                  </a:lnTo>
                  <a:lnTo>
                    <a:pt x="0" y="1847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4264193" y="3690025"/>
              <a:ext cx="1891" cy="3517"/>
            </a:xfrm>
            <a:custGeom>
              <a:avLst/>
              <a:gdLst/>
              <a:ahLst/>
              <a:cxnLst/>
              <a:rect l="0" t="0" r="0" b="0"/>
              <a:pathLst>
                <a:path w="1891" h="3517">
                  <a:moveTo>
                    <a:pt x="0" y="1758"/>
                  </a:moveTo>
                  <a:lnTo>
                    <a:pt x="270" y="3076"/>
                  </a:lnTo>
                  <a:lnTo>
                    <a:pt x="1080" y="3516"/>
                  </a:lnTo>
                  <a:lnTo>
                    <a:pt x="1620" y="3076"/>
                  </a:lnTo>
                  <a:lnTo>
                    <a:pt x="1890" y="1758"/>
                  </a:lnTo>
                  <a:lnTo>
                    <a:pt x="1620" y="439"/>
                  </a:lnTo>
                  <a:lnTo>
                    <a:pt x="1080" y="0"/>
                  </a:lnTo>
                  <a:lnTo>
                    <a:pt x="270" y="43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4255416" y="3667085"/>
              <a:ext cx="2162" cy="3517"/>
            </a:xfrm>
            <a:custGeom>
              <a:avLst/>
              <a:gdLst/>
              <a:ahLst/>
              <a:cxnLst/>
              <a:rect l="0" t="0" r="0" b="0"/>
              <a:pathLst>
                <a:path w="2162" h="3517">
                  <a:moveTo>
                    <a:pt x="325" y="529"/>
                  </a:moveTo>
                  <a:lnTo>
                    <a:pt x="1135" y="0"/>
                  </a:lnTo>
                  <a:lnTo>
                    <a:pt x="1837" y="529"/>
                  </a:lnTo>
                  <a:lnTo>
                    <a:pt x="2161" y="1846"/>
                  </a:lnTo>
                  <a:lnTo>
                    <a:pt x="1837" y="2989"/>
                  </a:lnTo>
                  <a:lnTo>
                    <a:pt x="1135" y="3516"/>
                  </a:lnTo>
                  <a:lnTo>
                    <a:pt x="325" y="2989"/>
                  </a:lnTo>
                  <a:lnTo>
                    <a:pt x="0" y="1846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4255282" y="3667173"/>
              <a:ext cx="2161" cy="3517"/>
            </a:xfrm>
            <a:custGeom>
              <a:avLst/>
              <a:gdLst/>
              <a:ahLst/>
              <a:cxnLst/>
              <a:rect l="0" t="0" r="0" b="0"/>
              <a:pathLst>
                <a:path w="2161" h="3517">
                  <a:moveTo>
                    <a:pt x="0" y="1758"/>
                  </a:moveTo>
                  <a:lnTo>
                    <a:pt x="540" y="2637"/>
                  </a:lnTo>
                  <a:lnTo>
                    <a:pt x="1350" y="3516"/>
                  </a:lnTo>
                  <a:lnTo>
                    <a:pt x="1890" y="2637"/>
                  </a:lnTo>
                  <a:lnTo>
                    <a:pt x="2160" y="1758"/>
                  </a:lnTo>
                  <a:lnTo>
                    <a:pt x="1890" y="439"/>
                  </a:lnTo>
                  <a:lnTo>
                    <a:pt x="1350" y="0"/>
                  </a:lnTo>
                  <a:lnTo>
                    <a:pt x="540" y="43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4254093" y="3677237"/>
              <a:ext cx="2051" cy="3341"/>
            </a:xfrm>
            <a:custGeom>
              <a:avLst/>
              <a:gdLst/>
              <a:ahLst/>
              <a:cxnLst/>
              <a:rect l="0" t="0" r="0" b="0"/>
              <a:pathLst>
                <a:path w="2051" h="3341">
                  <a:moveTo>
                    <a:pt x="216" y="308"/>
                  </a:moveTo>
                  <a:lnTo>
                    <a:pt x="1026" y="0"/>
                  </a:lnTo>
                  <a:lnTo>
                    <a:pt x="1727" y="308"/>
                  </a:lnTo>
                  <a:lnTo>
                    <a:pt x="2050" y="1670"/>
                  </a:lnTo>
                  <a:lnTo>
                    <a:pt x="1727" y="2813"/>
                  </a:lnTo>
                  <a:lnTo>
                    <a:pt x="1026" y="3340"/>
                  </a:lnTo>
                  <a:lnTo>
                    <a:pt x="216" y="2813"/>
                  </a:lnTo>
                  <a:lnTo>
                    <a:pt x="0" y="1670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4253930" y="3677282"/>
              <a:ext cx="2161" cy="3077"/>
            </a:xfrm>
            <a:custGeom>
              <a:avLst/>
              <a:gdLst/>
              <a:ahLst/>
              <a:cxnLst/>
              <a:rect l="0" t="0" r="0" b="0"/>
              <a:pathLst>
                <a:path w="2161" h="3077">
                  <a:moveTo>
                    <a:pt x="0" y="1758"/>
                  </a:moveTo>
                  <a:lnTo>
                    <a:pt x="270" y="2637"/>
                  </a:lnTo>
                  <a:lnTo>
                    <a:pt x="1080" y="3076"/>
                  </a:lnTo>
                  <a:lnTo>
                    <a:pt x="1890" y="2637"/>
                  </a:lnTo>
                  <a:lnTo>
                    <a:pt x="2160" y="1758"/>
                  </a:lnTo>
                  <a:lnTo>
                    <a:pt x="1890" y="0"/>
                  </a:lnTo>
                  <a:lnTo>
                    <a:pt x="1080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4254821" y="3672272"/>
              <a:ext cx="2134" cy="3472"/>
            </a:xfrm>
            <a:custGeom>
              <a:avLst/>
              <a:gdLst/>
              <a:ahLst/>
              <a:cxnLst/>
              <a:rect l="0" t="0" r="0" b="0"/>
              <a:pathLst>
                <a:path w="2134" h="3472">
                  <a:moveTo>
                    <a:pt x="296" y="483"/>
                  </a:moveTo>
                  <a:lnTo>
                    <a:pt x="999" y="0"/>
                  </a:lnTo>
                  <a:lnTo>
                    <a:pt x="1837" y="483"/>
                  </a:lnTo>
                  <a:lnTo>
                    <a:pt x="2133" y="1801"/>
                  </a:lnTo>
                  <a:lnTo>
                    <a:pt x="1837" y="2987"/>
                  </a:lnTo>
                  <a:lnTo>
                    <a:pt x="999" y="3471"/>
                  </a:lnTo>
                  <a:lnTo>
                    <a:pt x="296" y="2987"/>
                  </a:lnTo>
                  <a:lnTo>
                    <a:pt x="0" y="1801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4254741" y="3672007"/>
              <a:ext cx="2161" cy="3517"/>
            </a:xfrm>
            <a:custGeom>
              <a:avLst/>
              <a:gdLst/>
              <a:ahLst/>
              <a:cxnLst/>
              <a:rect l="0" t="0" r="0" b="0"/>
              <a:pathLst>
                <a:path w="2161" h="3517">
                  <a:moveTo>
                    <a:pt x="0" y="2197"/>
                  </a:moveTo>
                  <a:lnTo>
                    <a:pt x="270" y="3076"/>
                  </a:lnTo>
                  <a:lnTo>
                    <a:pt x="1080" y="3516"/>
                  </a:lnTo>
                  <a:lnTo>
                    <a:pt x="1890" y="3076"/>
                  </a:lnTo>
                  <a:lnTo>
                    <a:pt x="2160" y="2197"/>
                  </a:lnTo>
                  <a:lnTo>
                    <a:pt x="1890" y="439"/>
                  </a:lnTo>
                  <a:lnTo>
                    <a:pt x="1080" y="0"/>
                  </a:lnTo>
                  <a:lnTo>
                    <a:pt x="270" y="43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4253175" y="3682072"/>
              <a:ext cx="2051" cy="3297"/>
            </a:xfrm>
            <a:custGeom>
              <a:avLst/>
              <a:gdLst/>
              <a:ahLst/>
              <a:cxnLst/>
              <a:rect l="0" t="0" r="0" b="0"/>
              <a:pathLst>
                <a:path w="2051" h="3297">
                  <a:moveTo>
                    <a:pt x="298" y="307"/>
                  </a:moveTo>
                  <a:lnTo>
                    <a:pt x="1025" y="0"/>
                  </a:lnTo>
                  <a:lnTo>
                    <a:pt x="1726" y="307"/>
                  </a:lnTo>
                  <a:lnTo>
                    <a:pt x="2050" y="1626"/>
                  </a:lnTo>
                  <a:lnTo>
                    <a:pt x="1726" y="2813"/>
                  </a:lnTo>
                  <a:lnTo>
                    <a:pt x="1025" y="3296"/>
                  </a:lnTo>
                  <a:lnTo>
                    <a:pt x="298" y="2813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4253121" y="3682116"/>
              <a:ext cx="2161" cy="3078"/>
            </a:xfrm>
            <a:custGeom>
              <a:avLst/>
              <a:gdLst/>
              <a:ahLst/>
              <a:cxnLst/>
              <a:rect l="0" t="0" r="0" b="0"/>
              <a:pathLst>
                <a:path w="2161" h="3078">
                  <a:moveTo>
                    <a:pt x="0" y="1318"/>
                  </a:moveTo>
                  <a:lnTo>
                    <a:pt x="271" y="2637"/>
                  </a:lnTo>
                  <a:lnTo>
                    <a:pt x="1080" y="3077"/>
                  </a:lnTo>
                  <a:lnTo>
                    <a:pt x="1890" y="2637"/>
                  </a:lnTo>
                  <a:lnTo>
                    <a:pt x="2160" y="1318"/>
                  </a:lnTo>
                  <a:lnTo>
                    <a:pt x="1890" y="0"/>
                  </a:lnTo>
                  <a:lnTo>
                    <a:pt x="1080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4251149" y="3688532"/>
              <a:ext cx="2133" cy="3473"/>
            </a:xfrm>
            <a:custGeom>
              <a:avLst/>
              <a:gdLst/>
              <a:ahLst/>
              <a:cxnLst/>
              <a:rect l="0" t="0" r="0" b="0"/>
              <a:pathLst>
                <a:path w="2133" h="3473">
                  <a:moveTo>
                    <a:pt x="295" y="659"/>
                  </a:moveTo>
                  <a:lnTo>
                    <a:pt x="998" y="0"/>
                  </a:lnTo>
                  <a:lnTo>
                    <a:pt x="1835" y="659"/>
                  </a:lnTo>
                  <a:lnTo>
                    <a:pt x="2132" y="1847"/>
                  </a:lnTo>
                  <a:lnTo>
                    <a:pt x="1835" y="2988"/>
                  </a:lnTo>
                  <a:lnTo>
                    <a:pt x="998" y="3472"/>
                  </a:lnTo>
                  <a:lnTo>
                    <a:pt x="295" y="2988"/>
                  </a:lnTo>
                  <a:lnTo>
                    <a:pt x="0" y="1847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4251230" y="3688267"/>
              <a:ext cx="2161" cy="3517"/>
            </a:xfrm>
            <a:custGeom>
              <a:avLst/>
              <a:gdLst/>
              <a:ahLst/>
              <a:cxnLst/>
              <a:rect l="0" t="0" r="0" b="0"/>
              <a:pathLst>
                <a:path w="2161" h="3517">
                  <a:moveTo>
                    <a:pt x="0" y="2198"/>
                  </a:moveTo>
                  <a:lnTo>
                    <a:pt x="270" y="3077"/>
                  </a:lnTo>
                  <a:lnTo>
                    <a:pt x="810" y="3516"/>
                  </a:lnTo>
                  <a:lnTo>
                    <a:pt x="1620" y="3077"/>
                  </a:lnTo>
                  <a:lnTo>
                    <a:pt x="2160" y="2198"/>
                  </a:lnTo>
                  <a:lnTo>
                    <a:pt x="1620" y="879"/>
                  </a:lnTo>
                  <a:lnTo>
                    <a:pt x="810" y="0"/>
                  </a:lnTo>
                  <a:lnTo>
                    <a:pt x="270" y="87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4256954" y="3661942"/>
              <a:ext cx="10318" cy="2991"/>
            </a:xfrm>
            <a:custGeom>
              <a:avLst/>
              <a:gdLst/>
              <a:ahLst/>
              <a:cxnLst/>
              <a:rect l="0" t="0" r="0" b="0"/>
              <a:pathLst>
                <a:path w="10318" h="2991">
                  <a:moveTo>
                    <a:pt x="297" y="1188"/>
                  </a:moveTo>
                  <a:lnTo>
                    <a:pt x="1324" y="352"/>
                  </a:lnTo>
                  <a:lnTo>
                    <a:pt x="2971" y="0"/>
                  </a:lnTo>
                  <a:lnTo>
                    <a:pt x="4889" y="0"/>
                  </a:lnTo>
                  <a:lnTo>
                    <a:pt x="6833" y="177"/>
                  </a:lnTo>
                  <a:lnTo>
                    <a:pt x="8562" y="836"/>
                  </a:lnTo>
                  <a:lnTo>
                    <a:pt x="9804" y="1847"/>
                  </a:lnTo>
                  <a:lnTo>
                    <a:pt x="10317" y="2990"/>
                  </a:lnTo>
                  <a:lnTo>
                    <a:pt x="7860" y="1847"/>
                  </a:lnTo>
                  <a:lnTo>
                    <a:pt x="5293" y="1320"/>
                  </a:lnTo>
                  <a:lnTo>
                    <a:pt x="2755" y="1496"/>
                  </a:lnTo>
                  <a:lnTo>
                    <a:pt x="0" y="2506"/>
                  </a:lnTo>
                  <a:close/>
                </a:path>
              </a:pathLst>
            </a:custGeom>
            <a:solidFill>
              <a:srgbClr val="89602D"/>
            </a:solidFill>
            <a:ln w="0" cap="flat" cmpd="sng" algn="ctr">
              <a:solidFill>
                <a:srgbClr val="89602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256903" y="3661898"/>
              <a:ext cx="10261" cy="3078"/>
            </a:xfrm>
            <a:custGeom>
              <a:avLst/>
              <a:gdLst/>
              <a:ahLst/>
              <a:cxnLst/>
              <a:rect l="0" t="0" r="0" b="0"/>
              <a:pathLst>
                <a:path w="10261" h="3078">
                  <a:moveTo>
                    <a:pt x="0" y="2637"/>
                  </a:moveTo>
                  <a:lnTo>
                    <a:pt x="2700" y="1319"/>
                  </a:lnTo>
                  <a:lnTo>
                    <a:pt x="5400" y="1319"/>
                  </a:lnTo>
                  <a:lnTo>
                    <a:pt x="7830" y="1758"/>
                  </a:lnTo>
                  <a:lnTo>
                    <a:pt x="10260" y="3077"/>
                  </a:lnTo>
                  <a:lnTo>
                    <a:pt x="9720" y="1758"/>
                  </a:lnTo>
                  <a:lnTo>
                    <a:pt x="8640" y="879"/>
                  </a:lnTo>
                  <a:lnTo>
                    <a:pt x="6750" y="0"/>
                  </a:lnTo>
                  <a:lnTo>
                    <a:pt x="4860" y="0"/>
                  </a:lnTo>
                  <a:lnTo>
                    <a:pt x="2970" y="0"/>
                  </a:lnTo>
                  <a:lnTo>
                    <a:pt x="1349" y="440"/>
                  </a:lnTo>
                  <a:lnTo>
                    <a:pt x="270" y="13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255120" y="3677412"/>
              <a:ext cx="10912" cy="3472"/>
            </a:xfrm>
            <a:custGeom>
              <a:avLst/>
              <a:gdLst/>
              <a:ahLst/>
              <a:cxnLst/>
              <a:rect l="0" t="0" r="0" b="0"/>
              <a:pathLst>
                <a:path w="10912" h="3472">
                  <a:moveTo>
                    <a:pt x="108" y="1494"/>
                  </a:moveTo>
                  <a:lnTo>
                    <a:pt x="297" y="967"/>
                  </a:lnTo>
                  <a:lnTo>
                    <a:pt x="1539" y="307"/>
                  </a:lnTo>
                  <a:lnTo>
                    <a:pt x="3160" y="0"/>
                  </a:lnTo>
                  <a:lnTo>
                    <a:pt x="5212" y="0"/>
                  </a:lnTo>
                  <a:lnTo>
                    <a:pt x="7238" y="484"/>
                  </a:lnTo>
                  <a:lnTo>
                    <a:pt x="9074" y="1318"/>
                  </a:lnTo>
                  <a:lnTo>
                    <a:pt x="10399" y="2329"/>
                  </a:lnTo>
                  <a:lnTo>
                    <a:pt x="10911" y="3471"/>
                  </a:lnTo>
                  <a:lnTo>
                    <a:pt x="8372" y="2329"/>
                  </a:lnTo>
                  <a:lnTo>
                    <a:pt x="5617" y="1494"/>
                  </a:lnTo>
                  <a:lnTo>
                    <a:pt x="2862" y="1318"/>
                  </a:lnTo>
                  <a:lnTo>
                    <a:pt x="0" y="2329"/>
                  </a:lnTo>
                  <a:close/>
                </a:path>
              </a:pathLst>
            </a:custGeom>
            <a:solidFill>
              <a:srgbClr val="89602D"/>
            </a:solidFill>
            <a:ln w="0" cap="flat" cmpd="sng" algn="ctr">
              <a:solidFill>
                <a:srgbClr val="89602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255008" y="3677282"/>
              <a:ext cx="11075" cy="3517"/>
            </a:xfrm>
            <a:custGeom>
              <a:avLst/>
              <a:gdLst/>
              <a:ahLst/>
              <a:cxnLst/>
              <a:rect l="0" t="0" r="0" b="0"/>
              <a:pathLst>
                <a:path w="11075" h="3517">
                  <a:moveTo>
                    <a:pt x="0" y="2197"/>
                  </a:moveTo>
                  <a:lnTo>
                    <a:pt x="2972" y="1318"/>
                  </a:lnTo>
                  <a:lnTo>
                    <a:pt x="5672" y="1758"/>
                  </a:lnTo>
                  <a:lnTo>
                    <a:pt x="8373" y="2197"/>
                  </a:lnTo>
                  <a:lnTo>
                    <a:pt x="11074" y="3516"/>
                  </a:lnTo>
                  <a:lnTo>
                    <a:pt x="10534" y="2197"/>
                  </a:lnTo>
                  <a:lnTo>
                    <a:pt x="9184" y="1318"/>
                  </a:lnTo>
                  <a:lnTo>
                    <a:pt x="7293" y="439"/>
                  </a:lnTo>
                  <a:lnTo>
                    <a:pt x="5402" y="0"/>
                  </a:lnTo>
                  <a:lnTo>
                    <a:pt x="3242" y="0"/>
                  </a:lnTo>
                  <a:lnTo>
                    <a:pt x="1621" y="439"/>
                  </a:lnTo>
                  <a:lnTo>
                    <a:pt x="271" y="879"/>
                  </a:lnTo>
                  <a:lnTo>
                    <a:pt x="271" y="175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254200" y="3682204"/>
              <a:ext cx="11129" cy="3517"/>
            </a:xfrm>
            <a:custGeom>
              <a:avLst/>
              <a:gdLst/>
              <a:ahLst/>
              <a:cxnLst/>
              <a:rect l="0" t="0" r="0" b="0"/>
              <a:pathLst>
                <a:path w="11129" h="3517">
                  <a:moveTo>
                    <a:pt x="0" y="1494"/>
                  </a:moveTo>
                  <a:lnTo>
                    <a:pt x="297" y="1011"/>
                  </a:lnTo>
                  <a:lnTo>
                    <a:pt x="1432" y="351"/>
                  </a:lnTo>
                  <a:lnTo>
                    <a:pt x="3160" y="0"/>
                  </a:lnTo>
                  <a:lnTo>
                    <a:pt x="5293" y="0"/>
                  </a:lnTo>
                  <a:lnTo>
                    <a:pt x="7455" y="528"/>
                  </a:lnTo>
                  <a:lnTo>
                    <a:pt x="9292" y="1362"/>
                  </a:lnTo>
                  <a:lnTo>
                    <a:pt x="10615" y="2329"/>
                  </a:lnTo>
                  <a:lnTo>
                    <a:pt x="11128" y="3516"/>
                  </a:lnTo>
                  <a:lnTo>
                    <a:pt x="8563" y="2329"/>
                  </a:lnTo>
                  <a:lnTo>
                    <a:pt x="5727" y="1494"/>
                  </a:lnTo>
                  <a:lnTo>
                    <a:pt x="2755" y="1362"/>
                  </a:lnTo>
                  <a:lnTo>
                    <a:pt x="0" y="2329"/>
                  </a:lnTo>
                  <a:close/>
                </a:path>
              </a:pathLst>
            </a:custGeom>
            <a:solidFill>
              <a:srgbClr val="89602D"/>
            </a:solidFill>
            <a:ln w="0" cap="flat" cmpd="sng" algn="ctr">
              <a:solidFill>
                <a:srgbClr val="89602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4254200" y="3682116"/>
              <a:ext cx="11075" cy="3517"/>
            </a:xfrm>
            <a:custGeom>
              <a:avLst/>
              <a:gdLst/>
              <a:ahLst/>
              <a:cxnLst/>
              <a:rect l="0" t="0" r="0" b="0"/>
              <a:pathLst>
                <a:path w="11075" h="3517">
                  <a:moveTo>
                    <a:pt x="0" y="2197"/>
                  </a:moveTo>
                  <a:lnTo>
                    <a:pt x="2701" y="1318"/>
                  </a:lnTo>
                  <a:lnTo>
                    <a:pt x="5672" y="1318"/>
                  </a:lnTo>
                  <a:lnTo>
                    <a:pt x="8643" y="2197"/>
                  </a:lnTo>
                  <a:lnTo>
                    <a:pt x="11074" y="3516"/>
                  </a:lnTo>
                  <a:lnTo>
                    <a:pt x="10533" y="2197"/>
                  </a:lnTo>
                  <a:lnTo>
                    <a:pt x="9183" y="1318"/>
                  </a:lnTo>
                  <a:lnTo>
                    <a:pt x="7563" y="439"/>
                  </a:lnTo>
                  <a:lnTo>
                    <a:pt x="5132" y="0"/>
                  </a:lnTo>
                  <a:lnTo>
                    <a:pt x="3241" y="0"/>
                  </a:lnTo>
                  <a:lnTo>
                    <a:pt x="1350" y="439"/>
                  </a:lnTo>
                  <a:lnTo>
                    <a:pt x="270" y="879"/>
                  </a:lnTo>
                  <a:lnTo>
                    <a:pt x="0" y="13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4252067" y="3688532"/>
              <a:ext cx="12749" cy="3165"/>
            </a:xfrm>
            <a:custGeom>
              <a:avLst/>
              <a:gdLst/>
              <a:ahLst/>
              <a:cxnLst/>
              <a:rect l="0" t="0" r="0" b="0"/>
              <a:pathLst>
                <a:path w="12749" h="3165">
                  <a:moveTo>
                    <a:pt x="81" y="1670"/>
                  </a:moveTo>
                  <a:lnTo>
                    <a:pt x="405" y="1143"/>
                  </a:lnTo>
                  <a:lnTo>
                    <a:pt x="1728" y="308"/>
                  </a:lnTo>
                  <a:lnTo>
                    <a:pt x="3754" y="0"/>
                  </a:lnTo>
                  <a:lnTo>
                    <a:pt x="6104" y="0"/>
                  </a:lnTo>
                  <a:lnTo>
                    <a:pt x="8454" y="308"/>
                  </a:lnTo>
                  <a:lnTo>
                    <a:pt x="10614" y="1143"/>
                  </a:lnTo>
                  <a:lnTo>
                    <a:pt x="12127" y="1978"/>
                  </a:lnTo>
                  <a:lnTo>
                    <a:pt x="12748" y="3164"/>
                  </a:lnTo>
                  <a:lnTo>
                    <a:pt x="9885" y="1978"/>
                  </a:lnTo>
                  <a:lnTo>
                    <a:pt x="6510" y="1318"/>
                  </a:lnTo>
                  <a:lnTo>
                    <a:pt x="3052" y="1495"/>
                  </a:lnTo>
                  <a:lnTo>
                    <a:pt x="0" y="2329"/>
                  </a:lnTo>
                  <a:close/>
                </a:path>
              </a:pathLst>
            </a:custGeom>
            <a:solidFill>
              <a:srgbClr val="89602D"/>
            </a:solidFill>
            <a:ln w="0" cap="flat" cmpd="sng" algn="ctr">
              <a:solidFill>
                <a:srgbClr val="89602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4252040" y="3688267"/>
              <a:ext cx="12694" cy="3517"/>
            </a:xfrm>
            <a:custGeom>
              <a:avLst/>
              <a:gdLst/>
              <a:ahLst/>
              <a:cxnLst/>
              <a:rect l="0" t="0" r="0" b="0"/>
              <a:pathLst>
                <a:path w="12694" h="3517">
                  <a:moveTo>
                    <a:pt x="0" y="2637"/>
                  </a:moveTo>
                  <a:lnTo>
                    <a:pt x="2971" y="1758"/>
                  </a:lnTo>
                  <a:lnTo>
                    <a:pt x="6482" y="1319"/>
                  </a:lnTo>
                  <a:lnTo>
                    <a:pt x="9993" y="2198"/>
                  </a:lnTo>
                  <a:lnTo>
                    <a:pt x="12693" y="3516"/>
                  </a:lnTo>
                  <a:lnTo>
                    <a:pt x="12153" y="2198"/>
                  </a:lnTo>
                  <a:lnTo>
                    <a:pt x="10533" y="1319"/>
                  </a:lnTo>
                  <a:lnTo>
                    <a:pt x="8372" y="440"/>
                  </a:lnTo>
                  <a:lnTo>
                    <a:pt x="6212" y="0"/>
                  </a:lnTo>
                  <a:lnTo>
                    <a:pt x="3781" y="0"/>
                  </a:lnTo>
                  <a:lnTo>
                    <a:pt x="1621" y="440"/>
                  </a:lnTo>
                  <a:lnTo>
                    <a:pt x="270" y="1319"/>
                  </a:lnTo>
                  <a:lnTo>
                    <a:pt x="0" y="175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4255226" y="3672755"/>
              <a:ext cx="10913" cy="3472"/>
            </a:xfrm>
            <a:custGeom>
              <a:avLst/>
              <a:gdLst/>
              <a:ahLst/>
              <a:cxnLst/>
              <a:rect l="0" t="0" r="0" b="0"/>
              <a:pathLst>
                <a:path w="10913" h="3472">
                  <a:moveTo>
                    <a:pt x="0" y="1494"/>
                  </a:moveTo>
                  <a:lnTo>
                    <a:pt x="298" y="1011"/>
                  </a:lnTo>
                  <a:lnTo>
                    <a:pt x="1432" y="307"/>
                  </a:lnTo>
                  <a:lnTo>
                    <a:pt x="3160" y="0"/>
                  </a:lnTo>
                  <a:lnTo>
                    <a:pt x="5186" y="0"/>
                  </a:lnTo>
                  <a:lnTo>
                    <a:pt x="7238" y="484"/>
                  </a:lnTo>
                  <a:lnTo>
                    <a:pt x="9076" y="1318"/>
                  </a:lnTo>
                  <a:lnTo>
                    <a:pt x="10399" y="2328"/>
                  </a:lnTo>
                  <a:lnTo>
                    <a:pt x="10912" y="3471"/>
                  </a:lnTo>
                  <a:lnTo>
                    <a:pt x="8373" y="2328"/>
                  </a:lnTo>
                  <a:lnTo>
                    <a:pt x="5618" y="1494"/>
                  </a:lnTo>
                  <a:lnTo>
                    <a:pt x="2755" y="1318"/>
                  </a:lnTo>
                  <a:lnTo>
                    <a:pt x="0" y="2328"/>
                  </a:lnTo>
                  <a:close/>
                </a:path>
              </a:pathLst>
            </a:custGeom>
            <a:solidFill>
              <a:srgbClr val="89602D"/>
            </a:solidFill>
            <a:ln w="0" cap="flat" cmpd="sng" algn="ctr">
              <a:solidFill>
                <a:srgbClr val="89602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4255282" y="3672446"/>
              <a:ext cx="10805" cy="3517"/>
            </a:xfrm>
            <a:custGeom>
              <a:avLst/>
              <a:gdLst/>
              <a:ahLst/>
              <a:cxnLst/>
              <a:rect l="0" t="0" r="0" b="0"/>
              <a:pathLst>
                <a:path w="10805" h="3517">
                  <a:moveTo>
                    <a:pt x="0" y="2637"/>
                  </a:moveTo>
                  <a:lnTo>
                    <a:pt x="2701" y="1758"/>
                  </a:lnTo>
                  <a:lnTo>
                    <a:pt x="5402" y="1758"/>
                  </a:lnTo>
                  <a:lnTo>
                    <a:pt x="8373" y="2637"/>
                  </a:lnTo>
                  <a:lnTo>
                    <a:pt x="10804" y="3516"/>
                  </a:lnTo>
                  <a:lnTo>
                    <a:pt x="10263" y="2637"/>
                  </a:lnTo>
                  <a:lnTo>
                    <a:pt x="8913" y="1758"/>
                  </a:lnTo>
                  <a:lnTo>
                    <a:pt x="7293" y="879"/>
                  </a:lnTo>
                  <a:lnTo>
                    <a:pt x="5132" y="0"/>
                  </a:lnTo>
                  <a:lnTo>
                    <a:pt x="2971" y="0"/>
                  </a:lnTo>
                  <a:lnTo>
                    <a:pt x="1350" y="440"/>
                  </a:lnTo>
                  <a:lnTo>
                    <a:pt x="270" y="1319"/>
                  </a:lnTo>
                  <a:lnTo>
                    <a:pt x="0" y="175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4256442" y="3666954"/>
              <a:ext cx="10830" cy="3471"/>
            </a:xfrm>
            <a:custGeom>
              <a:avLst/>
              <a:gdLst/>
              <a:ahLst/>
              <a:cxnLst/>
              <a:rect l="0" t="0" r="0" b="0"/>
              <a:pathLst>
                <a:path w="10830" h="3471">
                  <a:moveTo>
                    <a:pt x="0" y="1625"/>
                  </a:moveTo>
                  <a:lnTo>
                    <a:pt x="216" y="966"/>
                  </a:lnTo>
                  <a:lnTo>
                    <a:pt x="1431" y="307"/>
                  </a:lnTo>
                  <a:lnTo>
                    <a:pt x="3051" y="0"/>
                  </a:lnTo>
                  <a:lnTo>
                    <a:pt x="5103" y="131"/>
                  </a:lnTo>
                  <a:lnTo>
                    <a:pt x="7156" y="483"/>
                  </a:lnTo>
                  <a:lnTo>
                    <a:pt x="8993" y="1318"/>
                  </a:lnTo>
                  <a:lnTo>
                    <a:pt x="10315" y="2329"/>
                  </a:lnTo>
                  <a:lnTo>
                    <a:pt x="10829" y="3470"/>
                  </a:lnTo>
                  <a:lnTo>
                    <a:pt x="8264" y="2329"/>
                  </a:lnTo>
                  <a:lnTo>
                    <a:pt x="5508" y="1493"/>
                  </a:lnTo>
                  <a:lnTo>
                    <a:pt x="2755" y="1318"/>
                  </a:lnTo>
                  <a:lnTo>
                    <a:pt x="0" y="2329"/>
                  </a:lnTo>
                  <a:close/>
                </a:path>
              </a:pathLst>
            </a:custGeom>
            <a:solidFill>
              <a:srgbClr val="89602D"/>
            </a:solidFill>
            <a:ln w="0" cap="flat" cmpd="sng" algn="ctr">
              <a:solidFill>
                <a:srgbClr val="89602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4256361" y="3666732"/>
              <a:ext cx="10804" cy="3517"/>
            </a:xfrm>
            <a:custGeom>
              <a:avLst/>
              <a:gdLst/>
              <a:ahLst/>
              <a:cxnLst/>
              <a:rect l="0" t="0" r="0" b="0"/>
              <a:pathLst>
                <a:path w="10804" h="3517">
                  <a:moveTo>
                    <a:pt x="0" y="2637"/>
                  </a:moveTo>
                  <a:lnTo>
                    <a:pt x="2701" y="1319"/>
                  </a:lnTo>
                  <a:lnTo>
                    <a:pt x="5671" y="1758"/>
                  </a:lnTo>
                  <a:lnTo>
                    <a:pt x="8372" y="2637"/>
                  </a:lnTo>
                  <a:lnTo>
                    <a:pt x="10803" y="3516"/>
                  </a:lnTo>
                  <a:lnTo>
                    <a:pt x="10263" y="2637"/>
                  </a:lnTo>
                  <a:lnTo>
                    <a:pt x="9183" y="1319"/>
                  </a:lnTo>
                  <a:lnTo>
                    <a:pt x="7292" y="440"/>
                  </a:lnTo>
                  <a:lnTo>
                    <a:pt x="5132" y="440"/>
                  </a:lnTo>
                  <a:lnTo>
                    <a:pt x="2971" y="0"/>
                  </a:lnTo>
                  <a:lnTo>
                    <a:pt x="1350" y="440"/>
                  </a:lnTo>
                  <a:lnTo>
                    <a:pt x="270" y="1319"/>
                  </a:lnTo>
                  <a:lnTo>
                    <a:pt x="0" y="175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4245204" y="3720086"/>
              <a:ext cx="19608" cy="13448"/>
            </a:xfrm>
            <a:custGeom>
              <a:avLst/>
              <a:gdLst/>
              <a:ahLst/>
              <a:cxnLst/>
              <a:rect l="0" t="0" r="0" b="0"/>
              <a:pathLst>
                <a:path w="19608" h="13448">
                  <a:moveTo>
                    <a:pt x="15934" y="2505"/>
                  </a:moveTo>
                  <a:lnTo>
                    <a:pt x="17258" y="3341"/>
                  </a:lnTo>
                  <a:lnTo>
                    <a:pt x="18176" y="4307"/>
                  </a:lnTo>
                  <a:lnTo>
                    <a:pt x="19310" y="5801"/>
                  </a:lnTo>
                  <a:lnTo>
                    <a:pt x="19607" y="7295"/>
                  </a:lnTo>
                  <a:lnTo>
                    <a:pt x="19310" y="8789"/>
                  </a:lnTo>
                  <a:lnTo>
                    <a:pt x="18392" y="10636"/>
                  </a:lnTo>
                  <a:lnTo>
                    <a:pt x="17042" y="12129"/>
                  </a:lnTo>
                  <a:lnTo>
                    <a:pt x="15421" y="12965"/>
                  </a:lnTo>
                  <a:lnTo>
                    <a:pt x="13477" y="13447"/>
                  </a:lnTo>
                  <a:lnTo>
                    <a:pt x="9399" y="13272"/>
                  </a:lnTo>
                  <a:lnTo>
                    <a:pt x="5321" y="11954"/>
                  </a:lnTo>
                  <a:lnTo>
                    <a:pt x="3484" y="10811"/>
                  </a:lnTo>
                  <a:lnTo>
                    <a:pt x="1944" y="9625"/>
                  </a:lnTo>
                  <a:lnTo>
                    <a:pt x="838" y="8306"/>
                  </a:lnTo>
                  <a:lnTo>
                    <a:pt x="109" y="6812"/>
                  </a:lnTo>
                  <a:lnTo>
                    <a:pt x="0" y="5318"/>
                  </a:lnTo>
                  <a:lnTo>
                    <a:pt x="513" y="3823"/>
                  </a:lnTo>
                  <a:lnTo>
                    <a:pt x="1756" y="2330"/>
                  </a:lnTo>
                  <a:lnTo>
                    <a:pt x="3674" y="1011"/>
                  </a:lnTo>
                  <a:lnTo>
                    <a:pt x="6536" y="0"/>
                  </a:lnTo>
                  <a:lnTo>
                    <a:pt x="9507" y="0"/>
                  </a:lnTo>
                  <a:lnTo>
                    <a:pt x="12559" y="835"/>
                  </a:lnTo>
                  <a:close/>
                </a:path>
              </a:pathLst>
            </a:custGeom>
            <a:solidFill>
              <a:srgbClr val="C4A087"/>
            </a:solidFill>
            <a:ln w="0" cap="flat" cmpd="sng" algn="ctr">
              <a:solidFill>
                <a:srgbClr val="C4A08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303492" y="3694026"/>
              <a:ext cx="18395" cy="11428"/>
            </a:xfrm>
            <a:custGeom>
              <a:avLst/>
              <a:gdLst/>
              <a:ahLst/>
              <a:cxnLst/>
              <a:rect l="0" t="0" r="0" b="0"/>
              <a:pathLst>
                <a:path w="18395" h="11428">
                  <a:moveTo>
                    <a:pt x="13993" y="836"/>
                  </a:moveTo>
                  <a:lnTo>
                    <a:pt x="16234" y="2462"/>
                  </a:lnTo>
                  <a:lnTo>
                    <a:pt x="17665" y="3956"/>
                  </a:lnTo>
                  <a:lnTo>
                    <a:pt x="18394" y="5450"/>
                  </a:lnTo>
                  <a:lnTo>
                    <a:pt x="18394" y="6812"/>
                  </a:lnTo>
                  <a:lnTo>
                    <a:pt x="17773" y="8131"/>
                  </a:lnTo>
                  <a:lnTo>
                    <a:pt x="16639" y="9142"/>
                  </a:lnTo>
                  <a:lnTo>
                    <a:pt x="15234" y="9933"/>
                  </a:lnTo>
                  <a:lnTo>
                    <a:pt x="13478" y="10767"/>
                  </a:lnTo>
                  <a:lnTo>
                    <a:pt x="9508" y="11427"/>
                  </a:lnTo>
                  <a:lnTo>
                    <a:pt x="5537" y="11294"/>
                  </a:lnTo>
                  <a:lnTo>
                    <a:pt x="3782" y="10635"/>
                  </a:lnTo>
                  <a:lnTo>
                    <a:pt x="2269" y="9801"/>
                  </a:lnTo>
                  <a:lnTo>
                    <a:pt x="1243" y="8438"/>
                  </a:lnTo>
                  <a:lnTo>
                    <a:pt x="513" y="6812"/>
                  </a:lnTo>
                  <a:lnTo>
                    <a:pt x="0" y="4966"/>
                  </a:lnTo>
                  <a:lnTo>
                    <a:pt x="433" y="3296"/>
                  </a:lnTo>
                  <a:lnTo>
                    <a:pt x="1837" y="1977"/>
                  </a:lnTo>
                  <a:lnTo>
                    <a:pt x="3782" y="968"/>
                  </a:lnTo>
                  <a:lnTo>
                    <a:pt x="6239" y="309"/>
                  </a:lnTo>
                  <a:lnTo>
                    <a:pt x="8887" y="0"/>
                  </a:lnTo>
                  <a:lnTo>
                    <a:pt x="11534" y="132"/>
                  </a:lnTo>
                  <a:close/>
                </a:path>
              </a:pathLst>
            </a:custGeom>
            <a:solidFill>
              <a:srgbClr val="C4A087"/>
            </a:solidFill>
            <a:ln w="0" cap="flat" cmpd="sng" algn="ctr">
              <a:solidFill>
                <a:srgbClr val="C4A08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4264193" y="2787768"/>
              <a:ext cx="5213" cy="1496"/>
            </a:xfrm>
            <a:custGeom>
              <a:avLst/>
              <a:gdLst/>
              <a:ahLst/>
              <a:cxnLst/>
              <a:rect l="0" t="0" r="0" b="0"/>
              <a:pathLst>
                <a:path w="5213" h="1496">
                  <a:moveTo>
                    <a:pt x="1134" y="0"/>
                  </a:moveTo>
                  <a:lnTo>
                    <a:pt x="2241" y="0"/>
                  </a:lnTo>
                  <a:lnTo>
                    <a:pt x="2754" y="132"/>
                  </a:lnTo>
                  <a:lnTo>
                    <a:pt x="3591" y="0"/>
                  </a:lnTo>
                  <a:lnTo>
                    <a:pt x="4293" y="132"/>
                  </a:lnTo>
                  <a:lnTo>
                    <a:pt x="4699" y="484"/>
                  </a:lnTo>
                  <a:lnTo>
                    <a:pt x="5104" y="1143"/>
                  </a:lnTo>
                  <a:lnTo>
                    <a:pt x="5212" y="1318"/>
                  </a:lnTo>
                  <a:lnTo>
                    <a:pt x="4996" y="1495"/>
                  </a:lnTo>
                  <a:lnTo>
                    <a:pt x="4401" y="1318"/>
                  </a:lnTo>
                  <a:lnTo>
                    <a:pt x="3996" y="1143"/>
                  </a:lnTo>
                  <a:lnTo>
                    <a:pt x="1755" y="1143"/>
                  </a:lnTo>
                  <a:lnTo>
                    <a:pt x="837" y="791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EFD6BC"/>
            </a:solidFill>
            <a:ln w="0" cap="flat" cmpd="sng" algn="ctr">
              <a:solidFill>
                <a:srgbClr val="EFD6B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4262574" y="2785087"/>
              <a:ext cx="7239" cy="4309"/>
            </a:xfrm>
            <a:custGeom>
              <a:avLst/>
              <a:gdLst/>
              <a:ahLst/>
              <a:cxnLst/>
              <a:rect l="0" t="0" r="0" b="0"/>
              <a:pathLst>
                <a:path w="7239" h="4309">
                  <a:moveTo>
                    <a:pt x="296" y="1495"/>
                  </a:moveTo>
                  <a:lnTo>
                    <a:pt x="810" y="836"/>
                  </a:lnTo>
                  <a:lnTo>
                    <a:pt x="1323" y="484"/>
                  </a:lnTo>
                  <a:lnTo>
                    <a:pt x="1728" y="175"/>
                  </a:lnTo>
                  <a:lnTo>
                    <a:pt x="3969" y="0"/>
                  </a:lnTo>
                  <a:lnTo>
                    <a:pt x="5212" y="484"/>
                  </a:lnTo>
                  <a:lnTo>
                    <a:pt x="6427" y="1670"/>
                  </a:lnTo>
                  <a:lnTo>
                    <a:pt x="6725" y="2154"/>
                  </a:lnTo>
                  <a:lnTo>
                    <a:pt x="7049" y="3165"/>
                  </a:lnTo>
                  <a:lnTo>
                    <a:pt x="7238" y="4176"/>
                  </a:lnTo>
                  <a:lnTo>
                    <a:pt x="7238" y="4308"/>
                  </a:lnTo>
                  <a:lnTo>
                    <a:pt x="6941" y="4176"/>
                  </a:lnTo>
                  <a:lnTo>
                    <a:pt x="6616" y="3648"/>
                  </a:lnTo>
                  <a:lnTo>
                    <a:pt x="5914" y="2813"/>
                  </a:lnTo>
                  <a:lnTo>
                    <a:pt x="3969" y="3165"/>
                  </a:lnTo>
                  <a:lnTo>
                    <a:pt x="3051" y="3340"/>
                  </a:lnTo>
                  <a:lnTo>
                    <a:pt x="1728" y="3165"/>
                  </a:lnTo>
                  <a:lnTo>
                    <a:pt x="1025" y="2506"/>
                  </a:lnTo>
                  <a:lnTo>
                    <a:pt x="0" y="197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4277995" y="2779770"/>
              <a:ext cx="10292" cy="5671"/>
            </a:xfrm>
            <a:custGeom>
              <a:avLst/>
              <a:gdLst/>
              <a:ahLst/>
              <a:cxnLst/>
              <a:rect l="0" t="0" r="0" b="0"/>
              <a:pathLst>
                <a:path w="10292" h="5671">
                  <a:moveTo>
                    <a:pt x="1323" y="1846"/>
                  </a:moveTo>
                  <a:lnTo>
                    <a:pt x="2755" y="484"/>
                  </a:lnTo>
                  <a:lnTo>
                    <a:pt x="4267" y="0"/>
                  </a:lnTo>
                  <a:lnTo>
                    <a:pt x="6104" y="351"/>
                  </a:lnTo>
                  <a:lnTo>
                    <a:pt x="7643" y="1011"/>
                  </a:lnTo>
                  <a:lnTo>
                    <a:pt x="9373" y="1318"/>
                  </a:lnTo>
                  <a:lnTo>
                    <a:pt x="9994" y="1494"/>
                  </a:lnTo>
                  <a:lnTo>
                    <a:pt x="10291" y="1670"/>
                  </a:lnTo>
                  <a:lnTo>
                    <a:pt x="10291" y="1846"/>
                  </a:lnTo>
                  <a:lnTo>
                    <a:pt x="7239" y="3824"/>
                  </a:lnTo>
                  <a:lnTo>
                    <a:pt x="4672" y="4834"/>
                  </a:lnTo>
                  <a:lnTo>
                    <a:pt x="2647" y="5011"/>
                  </a:lnTo>
                  <a:lnTo>
                    <a:pt x="1107" y="4659"/>
                  </a:lnTo>
                  <a:lnTo>
                    <a:pt x="1107" y="5318"/>
                  </a:lnTo>
                  <a:lnTo>
                    <a:pt x="1000" y="5670"/>
                  </a:lnTo>
                  <a:lnTo>
                    <a:pt x="702" y="5142"/>
                  </a:lnTo>
                  <a:lnTo>
                    <a:pt x="189" y="4308"/>
                  </a:lnTo>
                  <a:lnTo>
                    <a:pt x="0" y="382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4282586" y="2780779"/>
              <a:ext cx="2134" cy="3166"/>
            </a:xfrm>
            <a:custGeom>
              <a:avLst/>
              <a:gdLst/>
              <a:ahLst/>
              <a:cxnLst/>
              <a:rect l="0" t="0" r="0" b="0"/>
              <a:pathLst>
                <a:path w="2134" h="3166">
                  <a:moveTo>
                    <a:pt x="1431" y="836"/>
                  </a:moveTo>
                  <a:lnTo>
                    <a:pt x="2133" y="1803"/>
                  </a:lnTo>
                  <a:lnTo>
                    <a:pt x="1431" y="2813"/>
                  </a:lnTo>
                  <a:lnTo>
                    <a:pt x="0" y="3165"/>
                  </a:lnTo>
                  <a:lnTo>
                    <a:pt x="405" y="1495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4264193" y="2788911"/>
              <a:ext cx="4184" cy="2154"/>
            </a:xfrm>
            <a:custGeom>
              <a:avLst/>
              <a:gdLst/>
              <a:ahLst/>
              <a:cxnLst/>
              <a:rect l="0" t="0" r="0" b="0"/>
              <a:pathLst>
                <a:path w="4184" h="2154">
                  <a:moveTo>
                    <a:pt x="216" y="0"/>
                  </a:moveTo>
                  <a:lnTo>
                    <a:pt x="837" y="351"/>
                  </a:lnTo>
                  <a:lnTo>
                    <a:pt x="1755" y="483"/>
                  </a:lnTo>
                  <a:lnTo>
                    <a:pt x="2564" y="483"/>
                  </a:lnTo>
                  <a:lnTo>
                    <a:pt x="3077" y="483"/>
                  </a:lnTo>
                  <a:lnTo>
                    <a:pt x="3886" y="834"/>
                  </a:lnTo>
                  <a:lnTo>
                    <a:pt x="4183" y="1010"/>
                  </a:lnTo>
                  <a:lnTo>
                    <a:pt x="3995" y="1494"/>
                  </a:lnTo>
                  <a:lnTo>
                    <a:pt x="3374" y="1845"/>
                  </a:lnTo>
                  <a:lnTo>
                    <a:pt x="1835" y="2153"/>
                  </a:lnTo>
                  <a:lnTo>
                    <a:pt x="1026" y="1978"/>
                  </a:lnTo>
                  <a:lnTo>
                    <a:pt x="323" y="1494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AD8970"/>
            </a:solidFill>
            <a:ln w="0" cap="flat" cmpd="sng" algn="ctr">
              <a:solidFill>
                <a:srgbClr val="AD897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4283585" y="2780429"/>
              <a:ext cx="3674" cy="1496"/>
            </a:xfrm>
            <a:custGeom>
              <a:avLst/>
              <a:gdLst/>
              <a:ahLst/>
              <a:cxnLst/>
              <a:rect l="0" t="0" r="0" b="0"/>
              <a:pathLst>
                <a:path w="3674" h="1496">
                  <a:moveTo>
                    <a:pt x="0" y="0"/>
                  </a:moveTo>
                  <a:lnTo>
                    <a:pt x="324" y="176"/>
                  </a:lnTo>
                  <a:lnTo>
                    <a:pt x="729" y="176"/>
                  </a:lnTo>
                  <a:lnTo>
                    <a:pt x="1243" y="352"/>
                  </a:lnTo>
                  <a:lnTo>
                    <a:pt x="1837" y="659"/>
                  </a:lnTo>
                  <a:lnTo>
                    <a:pt x="3080" y="1011"/>
                  </a:lnTo>
                  <a:lnTo>
                    <a:pt x="3673" y="1318"/>
                  </a:lnTo>
                  <a:lnTo>
                    <a:pt x="2675" y="1495"/>
                  </a:lnTo>
                  <a:lnTo>
                    <a:pt x="1540" y="1186"/>
                  </a:lnTo>
                  <a:close/>
                </a:path>
              </a:pathLst>
            </a:custGeom>
            <a:solidFill>
              <a:srgbClr val="AD8970"/>
            </a:solidFill>
            <a:ln w="0" cap="flat" cmpd="sng" algn="ctr">
              <a:solidFill>
                <a:srgbClr val="AD897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4266354" y="2786273"/>
              <a:ext cx="1622" cy="1628"/>
            </a:xfrm>
            <a:custGeom>
              <a:avLst/>
              <a:gdLst/>
              <a:ahLst/>
              <a:cxnLst/>
              <a:rect l="0" t="0" r="0" b="0"/>
              <a:pathLst>
                <a:path w="1622" h="1628">
                  <a:moveTo>
                    <a:pt x="513" y="968"/>
                  </a:moveTo>
                  <a:lnTo>
                    <a:pt x="594" y="0"/>
                  </a:lnTo>
                  <a:lnTo>
                    <a:pt x="1323" y="792"/>
                  </a:lnTo>
                  <a:lnTo>
                    <a:pt x="1513" y="1143"/>
                  </a:lnTo>
                  <a:lnTo>
                    <a:pt x="1621" y="1319"/>
                  </a:lnTo>
                  <a:lnTo>
                    <a:pt x="1323" y="1495"/>
                  </a:lnTo>
                  <a:lnTo>
                    <a:pt x="810" y="1495"/>
                  </a:lnTo>
                  <a:lnTo>
                    <a:pt x="189" y="1627"/>
                  </a:lnTo>
                  <a:lnTo>
                    <a:pt x="0" y="162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4268597" y="2815322"/>
              <a:ext cx="14182" cy="4836"/>
            </a:xfrm>
            <a:custGeom>
              <a:avLst/>
              <a:gdLst/>
              <a:ahLst/>
              <a:cxnLst/>
              <a:rect l="0" t="0" r="0" b="0"/>
              <a:pathLst>
                <a:path w="14182" h="4836">
                  <a:moveTo>
                    <a:pt x="513" y="2506"/>
                  </a:moveTo>
                  <a:lnTo>
                    <a:pt x="1215" y="1495"/>
                  </a:lnTo>
                  <a:lnTo>
                    <a:pt x="2755" y="352"/>
                  </a:lnTo>
                  <a:lnTo>
                    <a:pt x="3457" y="484"/>
                  </a:lnTo>
                  <a:lnTo>
                    <a:pt x="4078" y="175"/>
                  </a:lnTo>
                  <a:lnTo>
                    <a:pt x="4780" y="0"/>
                  </a:lnTo>
                  <a:lnTo>
                    <a:pt x="5698" y="0"/>
                  </a:lnTo>
                  <a:lnTo>
                    <a:pt x="8886" y="659"/>
                  </a:lnTo>
                  <a:lnTo>
                    <a:pt x="11830" y="1011"/>
                  </a:lnTo>
                  <a:lnTo>
                    <a:pt x="12965" y="1143"/>
                  </a:lnTo>
                  <a:lnTo>
                    <a:pt x="13776" y="1318"/>
                  </a:lnTo>
                  <a:lnTo>
                    <a:pt x="14181" y="1495"/>
                  </a:lnTo>
                  <a:lnTo>
                    <a:pt x="13668" y="1845"/>
                  </a:lnTo>
                  <a:lnTo>
                    <a:pt x="12453" y="2154"/>
                  </a:lnTo>
                  <a:lnTo>
                    <a:pt x="10507" y="2813"/>
                  </a:lnTo>
                  <a:lnTo>
                    <a:pt x="7860" y="3165"/>
                  </a:lnTo>
                  <a:lnTo>
                    <a:pt x="3862" y="4483"/>
                  </a:lnTo>
                  <a:lnTo>
                    <a:pt x="2026" y="4835"/>
                  </a:lnTo>
                  <a:lnTo>
                    <a:pt x="702" y="4835"/>
                  </a:lnTo>
                  <a:lnTo>
                    <a:pt x="188" y="4483"/>
                  </a:lnTo>
                  <a:lnTo>
                    <a:pt x="0" y="3999"/>
                  </a:lnTo>
                  <a:close/>
                </a:path>
              </a:pathLst>
            </a:custGeom>
            <a:solidFill>
              <a:srgbClr val="CC8263"/>
            </a:solidFill>
            <a:ln w="0" cap="flat" cmpd="sng" algn="ctr">
              <a:solidFill>
                <a:srgbClr val="CC826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4275727" y="2815807"/>
              <a:ext cx="6024" cy="1012"/>
            </a:xfrm>
            <a:custGeom>
              <a:avLst/>
              <a:gdLst/>
              <a:ahLst/>
              <a:cxnLst/>
              <a:rect l="0" t="0" r="0" b="0"/>
              <a:pathLst>
                <a:path w="6024" h="1012">
                  <a:moveTo>
                    <a:pt x="837" y="0"/>
                  </a:moveTo>
                  <a:lnTo>
                    <a:pt x="1944" y="175"/>
                  </a:lnTo>
                  <a:lnTo>
                    <a:pt x="4511" y="659"/>
                  </a:lnTo>
                  <a:lnTo>
                    <a:pt x="5510" y="836"/>
                  </a:lnTo>
                  <a:lnTo>
                    <a:pt x="6023" y="1011"/>
                  </a:lnTo>
                  <a:lnTo>
                    <a:pt x="5834" y="1011"/>
                  </a:lnTo>
                  <a:lnTo>
                    <a:pt x="4808" y="836"/>
                  </a:lnTo>
                  <a:lnTo>
                    <a:pt x="3674" y="836"/>
                  </a:lnTo>
                  <a:lnTo>
                    <a:pt x="2161" y="836"/>
                  </a:lnTo>
                  <a:lnTo>
                    <a:pt x="729" y="659"/>
                  </a:lnTo>
                  <a:lnTo>
                    <a:pt x="324" y="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4277671" y="2819630"/>
              <a:ext cx="4996" cy="2329"/>
            </a:xfrm>
            <a:custGeom>
              <a:avLst/>
              <a:gdLst/>
              <a:ahLst/>
              <a:cxnLst/>
              <a:rect l="0" t="0" r="0" b="0"/>
              <a:pathLst>
                <a:path w="4996" h="2329">
                  <a:moveTo>
                    <a:pt x="4995" y="0"/>
                  </a:moveTo>
                  <a:lnTo>
                    <a:pt x="4482" y="527"/>
                  </a:lnTo>
                  <a:lnTo>
                    <a:pt x="3375" y="1318"/>
                  </a:lnTo>
                  <a:lnTo>
                    <a:pt x="1836" y="2020"/>
                  </a:lnTo>
                  <a:lnTo>
                    <a:pt x="0" y="2328"/>
                  </a:lnTo>
                  <a:lnTo>
                    <a:pt x="216" y="2020"/>
                  </a:lnTo>
                  <a:lnTo>
                    <a:pt x="810" y="1493"/>
                  </a:lnTo>
                  <a:lnTo>
                    <a:pt x="1431" y="1186"/>
                  </a:lnTo>
                  <a:lnTo>
                    <a:pt x="1729" y="1009"/>
                  </a:lnTo>
                  <a:lnTo>
                    <a:pt x="3375" y="35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4272674" y="2804381"/>
              <a:ext cx="4999" cy="2639"/>
            </a:xfrm>
            <a:custGeom>
              <a:avLst/>
              <a:gdLst/>
              <a:ahLst/>
              <a:cxnLst/>
              <a:rect l="0" t="0" r="0" b="0"/>
              <a:pathLst>
                <a:path w="4999" h="2639">
                  <a:moveTo>
                    <a:pt x="297" y="2638"/>
                  </a:moveTo>
                  <a:lnTo>
                    <a:pt x="0" y="1802"/>
                  </a:lnTo>
                  <a:lnTo>
                    <a:pt x="108" y="1143"/>
                  </a:lnTo>
                  <a:lnTo>
                    <a:pt x="1135" y="307"/>
                  </a:lnTo>
                  <a:lnTo>
                    <a:pt x="2458" y="0"/>
                  </a:lnTo>
                  <a:lnTo>
                    <a:pt x="3674" y="0"/>
                  </a:lnTo>
                  <a:lnTo>
                    <a:pt x="4593" y="132"/>
                  </a:lnTo>
                  <a:lnTo>
                    <a:pt x="4998" y="791"/>
                  </a:lnTo>
                  <a:lnTo>
                    <a:pt x="4890" y="1495"/>
                  </a:lnTo>
                  <a:lnTo>
                    <a:pt x="4188" y="2154"/>
                  </a:lnTo>
                  <a:lnTo>
                    <a:pt x="2648" y="2461"/>
                  </a:lnTo>
                  <a:close/>
                </a:path>
              </a:pathLst>
            </a:custGeom>
            <a:solidFill>
              <a:srgbClr val="89602D"/>
            </a:solidFill>
            <a:ln w="0" cap="flat" cmpd="sng" algn="ctr">
              <a:solidFill>
                <a:srgbClr val="89602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4304407" y="2905857"/>
              <a:ext cx="4620" cy="3165"/>
            </a:xfrm>
            <a:custGeom>
              <a:avLst/>
              <a:gdLst/>
              <a:ahLst/>
              <a:cxnLst/>
              <a:rect l="0" t="0" r="0" b="0"/>
              <a:pathLst>
                <a:path w="4620" h="3165">
                  <a:moveTo>
                    <a:pt x="0" y="3164"/>
                  </a:moveTo>
                  <a:lnTo>
                    <a:pt x="0" y="2153"/>
                  </a:lnTo>
                  <a:lnTo>
                    <a:pt x="325" y="1142"/>
                  </a:lnTo>
                  <a:lnTo>
                    <a:pt x="1351" y="176"/>
                  </a:lnTo>
                  <a:lnTo>
                    <a:pt x="2567" y="0"/>
                  </a:lnTo>
                  <a:lnTo>
                    <a:pt x="3782" y="307"/>
                  </a:lnTo>
                  <a:lnTo>
                    <a:pt x="4619" y="967"/>
                  </a:lnTo>
                  <a:lnTo>
                    <a:pt x="4511" y="1802"/>
                  </a:lnTo>
                  <a:lnTo>
                    <a:pt x="3998" y="2153"/>
                  </a:lnTo>
                  <a:lnTo>
                    <a:pt x="3080" y="2637"/>
                  </a:lnTo>
                  <a:lnTo>
                    <a:pt x="1757" y="2989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4301250" y="2921151"/>
              <a:ext cx="5835" cy="2813"/>
            </a:xfrm>
            <a:custGeom>
              <a:avLst/>
              <a:gdLst/>
              <a:ahLst/>
              <a:cxnLst/>
              <a:rect l="0" t="0" r="0" b="0"/>
              <a:pathLst>
                <a:path w="5835" h="2813">
                  <a:moveTo>
                    <a:pt x="0" y="1978"/>
                  </a:moveTo>
                  <a:lnTo>
                    <a:pt x="216" y="1978"/>
                  </a:lnTo>
                  <a:lnTo>
                    <a:pt x="513" y="1802"/>
                  </a:lnTo>
                  <a:lnTo>
                    <a:pt x="1431" y="1143"/>
                  </a:lnTo>
                  <a:lnTo>
                    <a:pt x="2565" y="484"/>
                  </a:lnTo>
                  <a:lnTo>
                    <a:pt x="3267" y="0"/>
                  </a:lnTo>
                  <a:lnTo>
                    <a:pt x="4699" y="0"/>
                  </a:lnTo>
                  <a:lnTo>
                    <a:pt x="5510" y="484"/>
                  </a:lnTo>
                  <a:lnTo>
                    <a:pt x="5834" y="967"/>
                  </a:lnTo>
                  <a:lnTo>
                    <a:pt x="5617" y="1802"/>
                  </a:lnTo>
                  <a:lnTo>
                    <a:pt x="4997" y="2461"/>
                  </a:lnTo>
                  <a:lnTo>
                    <a:pt x="3889" y="2812"/>
                  </a:lnTo>
                  <a:lnTo>
                    <a:pt x="2160" y="2637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4303005" y="3650471"/>
              <a:ext cx="2027" cy="3341"/>
            </a:xfrm>
            <a:custGeom>
              <a:avLst/>
              <a:gdLst/>
              <a:ahLst/>
              <a:cxnLst/>
              <a:rect l="0" t="0" r="0" b="0"/>
              <a:pathLst>
                <a:path w="2027" h="3341">
                  <a:moveTo>
                    <a:pt x="2026" y="1670"/>
                  </a:moveTo>
                  <a:lnTo>
                    <a:pt x="1729" y="2682"/>
                  </a:lnTo>
                  <a:lnTo>
                    <a:pt x="1000" y="3340"/>
                  </a:lnTo>
                  <a:lnTo>
                    <a:pt x="297" y="2857"/>
                  </a:lnTo>
                  <a:lnTo>
                    <a:pt x="0" y="1670"/>
                  </a:lnTo>
                  <a:lnTo>
                    <a:pt x="189" y="527"/>
                  </a:lnTo>
                  <a:lnTo>
                    <a:pt x="918" y="0"/>
                  </a:lnTo>
                  <a:lnTo>
                    <a:pt x="1621" y="352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4303085" y="3650472"/>
              <a:ext cx="1891" cy="3078"/>
            </a:xfrm>
            <a:custGeom>
              <a:avLst/>
              <a:gdLst/>
              <a:ahLst/>
              <a:cxnLst/>
              <a:rect l="0" t="0" r="0" b="0"/>
              <a:pathLst>
                <a:path w="1891" h="3078">
                  <a:moveTo>
                    <a:pt x="1890" y="1758"/>
                  </a:moveTo>
                  <a:lnTo>
                    <a:pt x="1620" y="2637"/>
                  </a:lnTo>
                  <a:lnTo>
                    <a:pt x="810" y="3077"/>
                  </a:lnTo>
                  <a:lnTo>
                    <a:pt x="271" y="2637"/>
                  </a:lnTo>
                  <a:lnTo>
                    <a:pt x="0" y="1758"/>
                  </a:lnTo>
                  <a:lnTo>
                    <a:pt x="0" y="439"/>
                  </a:lnTo>
                  <a:lnTo>
                    <a:pt x="810" y="0"/>
                  </a:lnTo>
                  <a:lnTo>
                    <a:pt x="1620" y="43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4312783" y="3649814"/>
              <a:ext cx="2162" cy="3341"/>
            </a:xfrm>
            <a:custGeom>
              <a:avLst/>
              <a:gdLst/>
              <a:ahLst/>
              <a:cxnLst/>
              <a:rect l="0" t="0" r="0" b="0"/>
              <a:pathLst>
                <a:path w="2162" h="3341">
                  <a:moveTo>
                    <a:pt x="2161" y="1495"/>
                  </a:moveTo>
                  <a:lnTo>
                    <a:pt x="1837" y="2680"/>
                  </a:lnTo>
                  <a:lnTo>
                    <a:pt x="1135" y="3340"/>
                  </a:lnTo>
                  <a:lnTo>
                    <a:pt x="405" y="2856"/>
                  </a:lnTo>
                  <a:lnTo>
                    <a:pt x="0" y="1670"/>
                  </a:lnTo>
                  <a:lnTo>
                    <a:pt x="324" y="527"/>
                  </a:lnTo>
                  <a:lnTo>
                    <a:pt x="1026" y="0"/>
                  </a:lnTo>
                  <a:lnTo>
                    <a:pt x="1837" y="352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4312808" y="3649594"/>
              <a:ext cx="2161" cy="3518"/>
            </a:xfrm>
            <a:custGeom>
              <a:avLst/>
              <a:gdLst/>
              <a:ahLst/>
              <a:cxnLst/>
              <a:rect l="0" t="0" r="0" b="0"/>
              <a:pathLst>
                <a:path w="2161" h="3518">
                  <a:moveTo>
                    <a:pt x="2160" y="1758"/>
                  </a:moveTo>
                  <a:lnTo>
                    <a:pt x="1890" y="2637"/>
                  </a:lnTo>
                  <a:lnTo>
                    <a:pt x="1080" y="3517"/>
                  </a:lnTo>
                  <a:lnTo>
                    <a:pt x="270" y="3077"/>
                  </a:lnTo>
                  <a:lnTo>
                    <a:pt x="0" y="1758"/>
                  </a:lnTo>
                  <a:lnTo>
                    <a:pt x="270" y="879"/>
                  </a:lnTo>
                  <a:lnTo>
                    <a:pt x="1080" y="0"/>
                  </a:lnTo>
                  <a:lnTo>
                    <a:pt x="1890" y="4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4303599" y="3655659"/>
              <a:ext cx="2051" cy="3299"/>
            </a:xfrm>
            <a:custGeom>
              <a:avLst/>
              <a:gdLst/>
              <a:ahLst/>
              <a:cxnLst/>
              <a:rect l="0" t="0" r="0" b="0"/>
              <a:pathLst>
                <a:path w="2051" h="3299">
                  <a:moveTo>
                    <a:pt x="2050" y="1626"/>
                  </a:moveTo>
                  <a:lnTo>
                    <a:pt x="1727" y="2637"/>
                  </a:lnTo>
                  <a:lnTo>
                    <a:pt x="1025" y="3298"/>
                  </a:lnTo>
                  <a:lnTo>
                    <a:pt x="323" y="2813"/>
                  </a:lnTo>
                  <a:lnTo>
                    <a:pt x="0" y="1626"/>
                  </a:lnTo>
                  <a:lnTo>
                    <a:pt x="216" y="484"/>
                  </a:lnTo>
                  <a:lnTo>
                    <a:pt x="917" y="0"/>
                  </a:lnTo>
                  <a:lnTo>
                    <a:pt x="1645" y="308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4303628" y="3655747"/>
              <a:ext cx="1891" cy="3078"/>
            </a:xfrm>
            <a:custGeom>
              <a:avLst/>
              <a:gdLst/>
              <a:ahLst/>
              <a:cxnLst/>
              <a:rect l="0" t="0" r="0" b="0"/>
              <a:pathLst>
                <a:path w="1891" h="3078">
                  <a:moveTo>
                    <a:pt x="1890" y="1318"/>
                  </a:moveTo>
                  <a:lnTo>
                    <a:pt x="1620" y="2637"/>
                  </a:lnTo>
                  <a:lnTo>
                    <a:pt x="1080" y="3077"/>
                  </a:lnTo>
                  <a:lnTo>
                    <a:pt x="271" y="2637"/>
                  </a:lnTo>
                  <a:lnTo>
                    <a:pt x="0" y="1318"/>
                  </a:lnTo>
                  <a:lnTo>
                    <a:pt x="271" y="439"/>
                  </a:lnTo>
                  <a:lnTo>
                    <a:pt x="810" y="0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4304219" y="3660801"/>
              <a:ext cx="2135" cy="3297"/>
            </a:xfrm>
            <a:custGeom>
              <a:avLst/>
              <a:gdLst/>
              <a:ahLst/>
              <a:cxnLst/>
              <a:rect l="0" t="0" r="0" b="0"/>
              <a:pathLst>
                <a:path w="2135" h="3297">
                  <a:moveTo>
                    <a:pt x="2134" y="1494"/>
                  </a:moveTo>
                  <a:lnTo>
                    <a:pt x="1837" y="2637"/>
                  </a:lnTo>
                  <a:lnTo>
                    <a:pt x="1108" y="3296"/>
                  </a:lnTo>
                  <a:lnTo>
                    <a:pt x="297" y="2813"/>
                  </a:lnTo>
                  <a:lnTo>
                    <a:pt x="0" y="1670"/>
                  </a:lnTo>
                  <a:lnTo>
                    <a:pt x="297" y="483"/>
                  </a:lnTo>
                  <a:lnTo>
                    <a:pt x="1026" y="0"/>
                  </a:lnTo>
                  <a:lnTo>
                    <a:pt x="1729" y="308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4304166" y="3660581"/>
              <a:ext cx="2161" cy="3517"/>
            </a:xfrm>
            <a:custGeom>
              <a:avLst/>
              <a:gdLst/>
              <a:ahLst/>
              <a:cxnLst/>
              <a:rect l="0" t="0" r="0" b="0"/>
              <a:pathLst>
                <a:path w="2161" h="3517">
                  <a:moveTo>
                    <a:pt x="2160" y="1758"/>
                  </a:moveTo>
                  <a:lnTo>
                    <a:pt x="1890" y="2637"/>
                  </a:lnTo>
                  <a:lnTo>
                    <a:pt x="1080" y="3516"/>
                  </a:lnTo>
                  <a:lnTo>
                    <a:pt x="270" y="3077"/>
                  </a:lnTo>
                  <a:lnTo>
                    <a:pt x="0" y="1758"/>
                  </a:lnTo>
                  <a:lnTo>
                    <a:pt x="270" y="440"/>
                  </a:lnTo>
                  <a:lnTo>
                    <a:pt x="1080" y="0"/>
                  </a:lnTo>
                  <a:lnTo>
                    <a:pt x="1620" y="4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4304840" y="3666250"/>
              <a:ext cx="2027" cy="3341"/>
            </a:xfrm>
            <a:custGeom>
              <a:avLst/>
              <a:gdLst/>
              <a:ahLst/>
              <a:cxnLst/>
              <a:rect l="0" t="0" r="0" b="0"/>
              <a:pathLst>
                <a:path w="2027" h="3341">
                  <a:moveTo>
                    <a:pt x="2026" y="1494"/>
                  </a:moveTo>
                  <a:lnTo>
                    <a:pt x="1729" y="2856"/>
                  </a:lnTo>
                  <a:lnTo>
                    <a:pt x="1000" y="3340"/>
                  </a:lnTo>
                  <a:lnTo>
                    <a:pt x="298" y="2856"/>
                  </a:lnTo>
                  <a:lnTo>
                    <a:pt x="0" y="1670"/>
                  </a:lnTo>
                  <a:lnTo>
                    <a:pt x="189" y="528"/>
                  </a:lnTo>
                  <a:lnTo>
                    <a:pt x="918" y="0"/>
                  </a:lnTo>
                  <a:lnTo>
                    <a:pt x="1729" y="352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4304706" y="3666294"/>
              <a:ext cx="2161" cy="3078"/>
            </a:xfrm>
            <a:custGeom>
              <a:avLst/>
              <a:gdLst/>
              <a:ahLst/>
              <a:cxnLst/>
              <a:rect l="0" t="0" r="0" b="0"/>
              <a:pathLst>
                <a:path w="2161" h="3078">
                  <a:moveTo>
                    <a:pt x="2160" y="1319"/>
                  </a:moveTo>
                  <a:lnTo>
                    <a:pt x="1890" y="2637"/>
                  </a:lnTo>
                  <a:lnTo>
                    <a:pt x="1080" y="3077"/>
                  </a:lnTo>
                  <a:lnTo>
                    <a:pt x="270" y="2637"/>
                  </a:lnTo>
                  <a:lnTo>
                    <a:pt x="0" y="1758"/>
                  </a:lnTo>
                  <a:lnTo>
                    <a:pt x="270" y="440"/>
                  </a:lnTo>
                  <a:lnTo>
                    <a:pt x="1080" y="0"/>
                  </a:lnTo>
                  <a:lnTo>
                    <a:pt x="1890" y="4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4305244" y="3671262"/>
              <a:ext cx="2028" cy="3295"/>
            </a:xfrm>
            <a:custGeom>
              <a:avLst/>
              <a:gdLst/>
              <a:ahLst/>
              <a:cxnLst/>
              <a:rect l="0" t="0" r="0" b="0"/>
              <a:pathLst>
                <a:path w="2028" h="3295">
                  <a:moveTo>
                    <a:pt x="2027" y="1493"/>
                  </a:moveTo>
                  <a:lnTo>
                    <a:pt x="1730" y="2635"/>
                  </a:lnTo>
                  <a:lnTo>
                    <a:pt x="1000" y="3294"/>
                  </a:lnTo>
                  <a:lnTo>
                    <a:pt x="297" y="2811"/>
                  </a:lnTo>
                  <a:lnTo>
                    <a:pt x="0" y="1668"/>
                  </a:lnTo>
                  <a:lnTo>
                    <a:pt x="189" y="482"/>
                  </a:lnTo>
                  <a:lnTo>
                    <a:pt x="1000" y="0"/>
                  </a:lnTo>
                  <a:lnTo>
                    <a:pt x="1622" y="307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4305245" y="3671127"/>
              <a:ext cx="1890" cy="3518"/>
            </a:xfrm>
            <a:custGeom>
              <a:avLst/>
              <a:gdLst/>
              <a:ahLst/>
              <a:cxnLst/>
              <a:rect l="0" t="0" r="0" b="0"/>
              <a:pathLst>
                <a:path w="1890" h="3518">
                  <a:moveTo>
                    <a:pt x="1889" y="1319"/>
                  </a:moveTo>
                  <a:lnTo>
                    <a:pt x="1620" y="2638"/>
                  </a:lnTo>
                  <a:lnTo>
                    <a:pt x="1079" y="3517"/>
                  </a:lnTo>
                  <a:lnTo>
                    <a:pt x="270" y="3077"/>
                  </a:lnTo>
                  <a:lnTo>
                    <a:pt x="0" y="1759"/>
                  </a:lnTo>
                  <a:lnTo>
                    <a:pt x="270" y="440"/>
                  </a:lnTo>
                  <a:lnTo>
                    <a:pt x="1079" y="0"/>
                  </a:lnTo>
                  <a:lnTo>
                    <a:pt x="1620" y="4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4305244" y="3677722"/>
              <a:ext cx="2135" cy="3516"/>
            </a:xfrm>
            <a:custGeom>
              <a:avLst/>
              <a:gdLst/>
              <a:ahLst/>
              <a:cxnLst/>
              <a:rect l="0" t="0" r="0" b="0"/>
              <a:pathLst>
                <a:path w="2135" h="3516">
                  <a:moveTo>
                    <a:pt x="2134" y="1845"/>
                  </a:moveTo>
                  <a:lnTo>
                    <a:pt x="1837" y="2988"/>
                  </a:lnTo>
                  <a:lnTo>
                    <a:pt x="1107" y="3515"/>
                  </a:lnTo>
                  <a:lnTo>
                    <a:pt x="405" y="2988"/>
                  </a:lnTo>
                  <a:lnTo>
                    <a:pt x="0" y="1845"/>
                  </a:lnTo>
                  <a:lnTo>
                    <a:pt x="297" y="659"/>
                  </a:lnTo>
                  <a:lnTo>
                    <a:pt x="1000" y="0"/>
                  </a:lnTo>
                  <a:lnTo>
                    <a:pt x="1729" y="527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4305245" y="3677721"/>
              <a:ext cx="2161" cy="3517"/>
            </a:xfrm>
            <a:custGeom>
              <a:avLst/>
              <a:gdLst/>
              <a:ahLst/>
              <a:cxnLst/>
              <a:rect l="0" t="0" r="0" b="0"/>
              <a:pathLst>
                <a:path w="2161" h="3517">
                  <a:moveTo>
                    <a:pt x="2160" y="1758"/>
                  </a:moveTo>
                  <a:lnTo>
                    <a:pt x="1889" y="3077"/>
                  </a:lnTo>
                  <a:lnTo>
                    <a:pt x="1079" y="3516"/>
                  </a:lnTo>
                  <a:lnTo>
                    <a:pt x="270" y="3077"/>
                  </a:lnTo>
                  <a:lnTo>
                    <a:pt x="0" y="1758"/>
                  </a:lnTo>
                  <a:lnTo>
                    <a:pt x="270" y="440"/>
                  </a:lnTo>
                  <a:lnTo>
                    <a:pt x="1079" y="0"/>
                  </a:lnTo>
                  <a:lnTo>
                    <a:pt x="1620" y="4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4313403" y="3654296"/>
              <a:ext cx="2133" cy="3517"/>
            </a:xfrm>
            <a:custGeom>
              <a:avLst/>
              <a:gdLst/>
              <a:ahLst/>
              <a:cxnLst/>
              <a:rect l="0" t="0" r="0" b="0"/>
              <a:pathLst>
                <a:path w="2133" h="3517">
                  <a:moveTo>
                    <a:pt x="2132" y="1670"/>
                  </a:moveTo>
                  <a:lnTo>
                    <a:pt x="1836" y="2988"/>
                  </a:lnTo>
                  <a:lnTo>
                    <a:pt x="1134" y="3516"/>
                  </a:lnTo>
                  <a:lnTo>
                    <a:pt x="405" y="2988"/>
                  </a:lnTo>
                  <a:lnTo>
                    <a:pt x="0" y="1846"/>
                  </a:lnTo>
                  <a:lnTo>
                    <a:pt x="295" y="658"/>
                  </a:lnTo>
                  <a:lnTo>
                    <a:pt x="1026" y="0"/>
                  </a:lnTo>
                  <a:lnTo>
                    <a:pt x="1836" y="528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4313349" y="3654428"/>
              <a:ext cx="2161" cy="3518"/>
            </a:xfrm>
            <a:custGeom>
              <a:avLst/>
              <a:gdLst/>
              <a:ahLst/>
              <a:cxnLst/>
              <a:rect l="0" t="0" r="0" b="0"/>
              <a:pathLst>
                <a:path w="2161" h="3518">
                  <a:moveTo>
                    <a:pt x="2160" y="1319"/>
                  </a:moveTo>
                  <a:lnTo>
                    <a:pt x="1890" y="2638"/>
                  </a:lnTo>
                  <a:lnTo>
                    <a:pt x="1080" y="3517"/>
                  </a:lnTo>
                  <a:lnTo>
                    <a:pt x="540" y="2638"/>
                  </a:lnTo>
                  <a:lnTo>
                    <a:pt x="0" y="1759"/>
                  </a:lnTo>
                  <a:lnTo>
                    <a:pt x="270" y="440"/>
                  </a:lnTo>
                  <a:lnTo>
                    <a:pt x="1080" y="0"/>
                  </a:lnTo>
                  <a:lnTo>
                    <a:pt x="1890" y="4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4315134" y="3664271"/>
              <a:ext cx="2050" cy="3341"/>
            </a:xfrm>
            <a:custGeom>
              <a:avLst/>
              <a:gdLst/>
              <a:ahLst/>
              <a:cxnLst/>
              <a:rect l="0" t="0" r="0" b="0"/>
              <a:pathLst>
                <a:path w="2050" h="3341">
                  <a:moveTo>
                    <a:pt x="2049" y="1670"/>
                  </a:moveTo>
                  <a:lnTo>
                    <a:pt x="1752" y="2813"/>
                  </a:lnTo>
                  <a:lnTo>
                    <a:pt x="1025" y="3340"/>
                  </a:lnTo>
                  <a:lnTo>
                    <a:pt x="322" y="2813"/>
                  </a:lnTo>
                  <a:lnTo>
                    <a:pt x="0" y="1670"/>
                  </a:lnTo>
                  <a:lnTo>
                    <a:pt x="215" y="484"/>
                  </a:lnTo>
                  <a:lnTo>
                    <a:pt x="917" y="0"/>
                  </a:lnTo>
                  <a:lnTo>
                    <a:pt x="1644" y="352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4315240" y="3664097"/>
              <a:ext cx="1891" cy="3517"/>
            </a:xfrm>
            <a:custGeom>
              <a:avLst/>
              <a:gdLst/>
              <a:ahLst/>
              <a:cxnLst/>
              <a:rect l="0" t="0" r="0" b="0"/>
              <a:pathLst>
                <a:path w="1891" h="3517">
                  <a:moveTo>
                    <a:pt x="1890" y="1758"/>
                  </a:moveTo>
                  <a:lnTo>
                    <a:pt x="1620" y="3076"/>
                  </a:lnTo>
                  <a:lnTo>
                    <a:pt x="810" y="3516"/>
                  </a:lnTo>
                  <a:lnTo>
                    <a:pt x="270" y="3076"/>
                  </a:lnTo>
                  <a:lnTo>
                    <a:pt x="0" y="1758"/>
                  </a:lnTo>
                  <a:lnTo>
                    <a:pt x="0" y="439"/>
                  </a:lnTo>
                  <a:lnTo>
                    <a:pt x="810" y="0"/>
                  </a:lnTo>
                  <a:lnTo>
                    <a:pt x="1620" y="43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4314104" y="3659482"/>
              <a:ext cx="2052" cy="3472"/>
            </a:xfrm>
            <a:custGeom>
              <a:avLst/>
              <a:gdLst/>
              <a:ahLst/>
              <a:cxnLst/>
              <a:rect l="0" t="0" r="0" b="0"/>
              <a:pathLst>
                <a:path w="2052" h="3472">
                  <a:moveTo>
                    <a:pt x="2051" y="1626"/>
                  </a:moveTo>
                  <a:lnTo>
                    <a:pt x="1753" y="2812"/>
                  </a:lnTo>
                  <a:lnTo>
                    <a:pt x="1026" y="3471"/>
                  </a:lnTo>
                  <a:lnTo>
                    <a:pt x="323" y="2989"/>
                  </a:lnTo>
                  <a:lnTo>
                    <a:pt x="0" y="1801"/>
                  </a:lnTo>
                  <a:lnTo>
                    <a:pt x="216" y="659"/>
                  </a:lnTo>
                  <a:lnTo>
                    <a:pt x="918" y="0"/>
                  </a:lnTo>
                  <a:lnTo>
                    <a:pt x="1753" y="483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4314159" y="3659263"/>
              <a:ext cx="1891" cy="3517"/>
            </a:xfrm>
            <a:custGeom>
              <a:avLst/>
              <a:gdLst/>
              <a:ahLst/>
              <a:cxnLst/>
              <a:rect l="0" t="0" r="0" b="0"/>
              <a:pathLst>
                <a:path w="1891" h="3517">
                  <a:moveTo>
                    <a:pt x="1890" y="1758"/>
                  </a:moveTo>
                  <a:lnTo>
                    <a:pt x="1620" y="3077"/>
                  </a:lnTo>
                  <a:lnTo>
                    <a:pt x="1080" y="3516"/>
                  </a:lnTo>
                  <a:lnTo>
                    <a:pt x="270" y="3077"/>
                  </a:lnTo>
                  <a:lnTo>
                    <a:pt x="0" y="1758"/>
                  </a:lnTo>
                  <a:lnTo>
                    <a:pt x="270" y="879"/>
                  </a:lnTo>
                  <a:lnTo>
                    <a:pt x="810" y="0"/>
                  </a:lnTo>
                  <a:lnTo>
                    <a:pt x="1620" y="4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4316052" y="3668931"/>
              <a:ext cx="2163" cy="3340"/>
            </a:xfrm>
            <a:custGeom>
              <a:avLst/>
              <a:gdLst/>
              <a:ahLst/>
              <a:cxnLst/>
              <a:rect l="0" t="0" r="0" b="0"/>
              <a:pathLst>
                <a:path w="2163" h="3340">
                  <a:moveTo>
                    <a:pt x="2162" y="1493"/>
                  </a:moveTo>
                  <a:lnTo>
                    <a:pt x="1836" y="2812"/>
                  </a:lnTo>
                  <a:lnTo>
                    <a:pt x="1134" y="3339"/>
                  </a:lnTo>
                  <a:lnTo>
                    <a:pt x="405" y="2812"/>
                  </a:lnTo>
                  <a:lnTo>
                    <a:pt x="0" y="1670"/>
                  </a:lnTo>
                  <a:lnTo>
                    <a:pt x="324" y="483"/>
                  </a:lnTo>
                  <a:lnTo>
                    <a:pt x="1026" y="0"/>
                  </a:lnTo>
                  <a:lnTo>
                    <a:pt x="1756" y="352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4316052" y="3668931"/>
              <a:ext cx="2161" cy="3077"/>
            </a:xfrm>
            <a:custGeom>
              <a:avLst/>
              <a:gdLst/>
              <a:ahLst/>
              <a:cxnLst/>
              <a:rect l="0" t="0" r="0" b="0"/>
              <a:pathLst>
                <a:path w="2161" h="3077">
                  <a:moveTo>
                    <a:pt x="2160" y="1318"/>
                  </a:moveTo>
                  <a:lnTo>
                    <a:pt x="1889" y="2637"/>
                  </a:lnTo>
                  <a:lnTo>
                    <a:pt x="1079" y="3076"/>
                  </a:lnTo>
                  <a:lnTo>
                    <a:pt x="270" y="2637"/>
                  </a:lnTo>
                  <a:lnTo>
                    <a:pt x="0" y="1758"/>
                  </a:lnTo>
                  <a:lnTo>
                    <a:pt x="270" y="439"/>
                  </a:lnTo>
                  <a:lnTo>
                    <a:pt x="1079" y="0"/>
                  </a:lnTo>
                  <a:lnTo>
                    <a:pt x="1620" y="43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4318208" y="3675567"/>
              <a:ext cx="2028" cy="3340"/>
            </a:xfrm>
            <a:custGeom>
              <a:avLst/>
              <a:gdLst/>
              <a:ahLst/>
              <a:cxnLst/>
              <a:rect l="0" t="0" r="0" b="0"/>
              <a:pathLst>
                <a:path w="2028" h="3340">
                  <a:moveTo>
                    <a:pt x="2027" y="1669"/>
                  </a:moveTo>
                  <a:lnTo>
                    <a:pt x="1730" y="2679"/>
                  </a:lnTo>
                  <a:lnTo>
                    <a:pt x="1001" y="3339"/>
                  </a:lnTo>
                  <a:lnTo>
                    <a:pt x="299" y="2812"/>
                  </a:lnTo>
                  <a:lnTo>
                    <a:pt x="0" y="1669"/>
                  </a:lnTo>
                  <a:lnTo>
                    <a:pt x="190" y="482"/>
                  </a:lnTo>
                  <a:lnTo>
                    <a:pt x="920" y="0"/>
                  </a:lnTo>
                  <a:lnTo>
                    <a:pt x="1730" y="352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4318209" y="3675522"/>
              <a:ext cx="1891" cy="3517"/>
            </a:xfrm>
            <a:custGeom>
              <a:avLst/>
              <a:gdLst/>
              <a:ahLst/>
              <a:cxnLst/>
              <a:rect l="0" t="0" r="0" b="0"/>
              <a:pathLst>
                <a:path w="1891" h="3517">
                  <a:moveTo>
                    <a:pt x="1890" y="1758"/>
                  </a:moveTo>
                  <a:lnTo>
                    <a:pt x="1620" y="2637"/>
                  </a:lnTo>
                  <a:lnTo>
                    <a:pt x="1080" y="3516"/>
                  </a:lnTo>
                  <a:lnTo>
                    <a:pt x="270" y="2637"/>
                  </a:lnTo>
                  <a:lnTo>
                    <a:pt x="0" y="1758"/>
                  </a:lnTo>
                  <a:lnTo>
                    <a:pt x="270" y="440"/>
                  </a:lnTo>
                  <a:lnTo>
                    <a:pt x="810" y="0"/>
                  </a:lnTo>
                  <a:lnTo>
                    <a:pt x="1620" y="4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4303599" y="3649153"/>
              <a:ext cx="10318" cy="3518"/>
            </a:xfrm>
            <a:custGeom>
              <a:avLst/>
              <a:gdLst/>
              <a:ahLst/>
              <a:cxnLst/>
              <a:rect l="0" t="0" r="0" b="0"/>
              <a:pathLst>
                <a:path w="10318" h="3518">
                  <a:moveTo>
                    <a:pt x="10317" y="2330"/>
                  </a:moveTo>
                  <a:lnTo>
                    <a:pt x="7562" y="1495"/>
                  </a:lnTo>
                  <a:lnTo>
                    <a:pt x="4997" y="1495"/>
                  </a:lnTo>
                  <a:lnTo>
                    <a:pt x="2458" y="2154"/>
                  </a:lnTo>
                  <a:lnTo>
                    <a:pt x="0" y="3517"/>
                  </a:lnTo>
                  <a:lnTo>
                    <a:pt x="513" y="2330"/>
                  </a:lnTo>
                  <a:lnTo>
                    <a:pt x="1729" y="1320"/>
                  </a:lnTo>
                  <a:lnTo>
                    <a:pt x="3376" y="528"/>
                  </a:lnTo>
                  <a:lnTo>
                    <a:pt x="5428" y="177"/>
                  </a:lnTo>
                  <a:lnTo>
                    <a:pt x="7346" y="0"/>
                  </a:lnTo>
                  <a:lnTo>
                    <a:pt x="8993" y="352"/>
                  </a:lnTo>
                  <a:lnTo>
                    <a:pt x="10019" y="1011"/>
                  </a:lnTo>
                  <a:close/>
                </a:path>
              </a:pathLst>
            </a:custGeom>
            <a:solidFill>
              <a:srgbClr val="89602D"/>
            </a:solidFill>
            <a:ln w="0" cap="flat" cmpd="sng" algn="ctr">
              <a:solidFill>
                <a:srgbClr val="89602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4303628" y="3649154"/>
              <a:ext cx="10262" cy="3517"/>
            </a:xfrm>
            <a:custGeom>
              <a:avLst/>
              <a:gdLst/>
              <a:ahLst/>
              <a:cxnLst/>
              <a:rect l="0" t="0" r="0" b="0"/>
              <a:pathLst>
                <a:path w="10262" h="3517">
                  <a:moveTo>
                    <a:pt x="10261" y="2198"/>
                  </a:moveTo>
                  <a:lnTo>
                    <a:pt x="7561" y="1318"/>
                  </a:lnTo>
                  <a:lnTo>
                    <a:pt x="4861" y="1318"/>
                  </a:lnTo>
                  <a:lnTo>
                    <a:pt x="2430" y="2198"/>
                  </a:lnTo>
                  <a:lnTo>
                    <a:pt x="0" y="3516"/>
                  </a:lnTo>
                  <a:lnTo>
                    <a:pt x="540" y="2198"/>
                  </a:lnTo>
                  <a:lnTo>
                    <a:pt x="1620" y="1318"/>
                  </a:lnTo>
                  <a:lnTo>
                    <a:pt x="3241" y="439"/>
                  </a:lnTo>
                  <a:lnTo>
                    <a:pt x="5401" y="0"/>
                  </a:lnTo>
                  <a:lnTo>
                    <a:pt x="7291" y="0"/>
                  </a:lnTo>
                  <a:lnTo>
                    <a:pt x="8911" y="439"/>
                  </a:lnTo>
                  <a:lnTo>
                    <a:pt x="9991" y="87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4305140" y="3664448"/>
              <a:ext cx="10830" cy="4000"/>
            </a:xfrm>
            <a:custGeom>
              <a:avLst/>
              <a:gdLst/>
              <a:ahLst/>
              <a:cxnLst/>
              <a:rect l="0" t="0" r="0" b="0"/>
              <a:pathLst>
                <a:path w="10830" h="4000">
                  <a:moveTo>
                    <a:pt x="10829" y="2153"/>
                  </a:moveTo>
                  <a:lnTo>
                    <a:pt x="7967" y="1495"/>
                  </a:lnTo>
                  <a:lnTo>
                    <a:pt x="5212" y="1670"/>
                  </a:lnTo>
                  <a:lnTo>
                    <a:pt x="2458" y="2636"/>
                  </a:lnTo>
                  <a:lnTo>
                    <a:pt x="0" y="3999"/>
                  </a:lnTo>
                  <a:lnTo>
                    <a:pt x="405" y="2813"/>
                  </a:lnTo>
                  <a:lnTo>
                    <a:pt x="1729" y="1802"/>
                  </a:lnTo>
                  <a:lnTo>
                    <a:pt x="3457" y="1011"/>
                  </a:lnTo>
                  <a:lnTo>
                    <a:pt x="5617" y="307"/>
                  </a:lnTo>
                  <a:lnTo>
                    <a:pt x="7643" y="0"/>
                  </a:lnTo>
                  <a:lnTo>
                    <a:pt x="9290" y="307"/>
                  </a:lnTo>
                  <a:lnTo>
                    <a:pt x="10505" y="1011"/>
                  </a:lnTo>
                  <a:lnTo>
                    <a:pt x="10721" y="1495"/>
                  </a:lnTo>
                  <a:close/>
                </a:path>
              </a:pathLst>
            </a:custGeom>
            <a:solidFill>
              <a:srgbClr val="89602D"/>
            </a:solidFill>
            <a:ln w="0" cap="flat" cmpd="sng" algn="ctr">
              <a:solidFill>
                <a:srgbClr val="89602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4304978" y="3664536"/>
              <a:ext cx="11075" cy="3957"/>
            </a:xfrm>
            <a:custGeom>
              <a:avLst/>
              <a:gdLst/>
              <a:ahLst/>
              <a:cxnLst/>
              <a:rect l="0" t="0" r="0" b="0"/>
              <a:pathLst>
                <a:path w="11075" h="3957">
                  <a:moveTo>
                    <a:pt x="11074" y="2198"/>
                  </a:moveTo>
                  <a:lnTo>
                    <a:pt x="8103" y="1319"/>
                  </a:lnTo>
                  <a:lnTo>
                    <a:pt x="5402" y="1319"/>
                  </a:lnTo>
                  <a:lnTo>
                    <a:pt x="2701" y="2638"/>
                  </a:lnTo>
                  <a:lnTo>
                    <a:pt x="0" y="3956"/>
                  </a:lnTo>
                  <a:lnTo>
                    <a:pt x="540" y="2638"/>
                  </a:lnTo>
                  <a:lnTo>
                    <a:pt x="1891" y="1759"/>
                  </a:lnTo>
                  <a:lnTo>
                    <a:pt x="3511" y="879"/>
                  </a:lnTo>
                  <a:lnTo>
                    <a:pt x="5672" y="0"/>
                  </a:lnTo>
                  <a:lnTo>
                    <a:pt x="7832" y="0"/>
                  </a:lnTo>
                  <a:lnTo>
                    <a:pt x="9453" y="0"/>
                  </a:lnTo>
                  <a:lnTo>
                    <a:pt x="10533" y="879"/>
                  </a:lnTo>
                  <a:lnTo>
                    <a:pt x="10804" y="13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4305950" y="3669415"/>
              <a:ext cx="11129" cy="4000"/>
            </a:xfrm>
            <a:custGeom>
              <a:avLst/>
              <a:gdLst/>
              <a:ahLst/>
              <a:cxnLst/>
              <a:rect l="0" t="0" r="0" b="0"/>
              <a:pathLst>
                <a:path w="11129" h="4000">
                  <a:moveTo>
                    <a:pt x="11128" y="2022"/>
                  </a:moveTo>
                  <a:lnTo>
                    <a:pt x="8265" y="1362"/>
                  </a:lnTo>
                  <a:lnTo>
                    <a:pt x="5402" y="1495"/>
                  </a:lnTo>
                  <a:lnTo>
                    <a:pt x="2566" y="2504"/>
                  </a:lnTo>
                  <a:lnTo>
                    <a:pt x="0" y="3999"/>
                  </a:lnTo>
                  <a:lnTo>
                    <a:pt x="513" y="2681"/>
                  </a:lnTo>
                  <a:lnTo>
                    <a:pt x="1837" y="1670"/>
                  </a:lnTo>
                  <a:lnTo>
                    <a:pt x="3673" y="659"/>
                  </a:lnTo>
                  <a:lnTo>
                    <a:pt x="5834" y="177"/>
                  </a:lnTo>
                  <a:lnTo>
                    <a:pt x="7860" y="0"/>
                  </a:lnTo>
                  <a:lnTo>
                    <a:pt x="9697" y="0"/>
                  </a:lnTo>
                  <a:lnTo>
                    <a:pt x="10831" y="835"/>
                  </a:lnTo>
                  <a:lnTo>
                    <a:pt x="11128" y="1362"/>
                  </a:lnTo>
                  <a:close/>
                </a:path>
              </a:pathLst>
            </a:custGeom>
            <a:solidFill>
              <a:srgbClr val="89602D"/>
            </a:solidFill>
            <a:ln w="0" cap="flat" cmpd="sng" algn="ctr">
              <a:solidFill>
                <a:srgbClr val="89602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4305788" y="3669371"/>
              <a:ext cx="11346" cy="3957"/>
            </a:xfrm>
            <a:custGeom>
              <a:avLst/>
              <a:gdLst/>
              <a:ahLst/>
              <a:cxnLst/>
              <a:rect l="0" t="0" r="0" b="0"/>
              <a:pathLst>
                <a:path w="11346" h="3957">
                  <a:moveTo>
                    <a:pt x="11345" y="1758"/>
                  </a:moveTo>
                  <a:lnTo>
                    <a:pt x="8373" y="1319"/>
                  </a:lnTo>
                  <a:lnTo>
                    <a:pt x="5402" y="1319"/>
                  </a:lnTo>
                  <a:lnTo>
                    <a:pt x="2701" y="2637"/>
                  </a:lnTo>
                  <a:lnTo>
                    <a:pt x="0" y="3956"/>
                  </a:lnTo>
                  <a:lnTo>
                    <a:pt x="540" y="2637"/>
                  </a:lnTo>
                  <a:lnTo>
                    <a:pt x="1891" y="1758"/>
                  </a:lnTo>
                  <a:lnTo>
                    <a:pt x="3782" y="439"/>
                  </a:lnTo>
                  <a:lnTo>
                    <a:pt x="5942" y="0"/>
                  </a:lnTo>
                  <a:lnTo>
                    <a:pt x="8103" y="0"/>
                  </a:lnTo>
                  <a:lnTo>
                    <a:pt x="9724" y="0"/>
                  </a:lnTo>
                  <a:lnTo>
                    <a:pt x="11074" y="879"/>
                  </a:lnTo>
                  <a:lnTo>
                    <a:pt x="11345" y="13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4306679" y="3675392"/>
              <a:ext cx="12642" cy="3824"/>
            </a:xfrm>
            <a:custGeom>
              <a:avLst/>
              <a:gdLst/>
              <a:ahLst/>
              <a:cxnLst/>
              <a:rect l="0" t="0" r="0" b="0"/>
              <a:pathLst>
                <a:path w="12642" h="3824">
                  <a:moveTo>
                    <a:pt x="12641" y="2153"/>
                  </a:moveTo>
                  <a:lnTo>
                    <a:pt x="9589" y="1494"/>
                  </a:lnTo>
                  <a:lnTo>
                    <a:pt x="6104" y="1670"/>
                  </a:lnTo>
                  <a:lnTo>
                    <a:pt x="2755" y="2505"/>
                  </a:lnTo>
                  <a:lnTo>
                    <a:pt x="0" y="3823"/>
                  </a:lnTo>
                  <a:lnTo>
                    <a:pt x="487" y="2682"/>
                  </a:lnTo>
                  <a:lnTo>
                    <a:pt x="2026" y="1670"/>
                  </a:lnTo>
                  <a:lnTo>
                    <a:pt x="4078" y="835"/>
                  </a:lnTo>
                  <a:lnTo>
                    <a:pt x="6509" y="176"/>
                  </a:lnTo>
                  <a:lnTo>
                    <a:pt x="8860" y="0"/>
                  </a:lnTo>
                  <a:lnTo>
                    <a:pt x="10912" y="351"/>
                  </a:lnTo>
                  <a:lnTo>
                    <a:pt x="12235" y="1010"/>
                  </a:lnTo>
                  <a:lnTo>
                    <a:pt x="12533" y="1494"/>
                  </a:lnTo>
                  <a:close/>
                </a:path>
              </a:pathLst>
            </a:custGeom>
            <a:solidFill>
              <a:srgbClr val="89602D"/>
            </a:solidFill>
            <a:ln w="0" cap="flat" cmpd="sng" algn="ctr">
              <a:solidFill>
                <a:srgbClr val="89602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4306598" y="3675522"/>
              <a:ext cx="12695" cy="3517"/>
            </a:xfrm>
            <a:custGeom>
              <a:avLst/>
              <a:gdLst/>
              <a:ahLst/>
              <a:cxnLst/>
              <a:rect l="0" t="0" r="0" b="0"/>
              <a:pathLst>
                <a:path w="12695" h="3517">
                  <a:moveTo>
                    <a:pt x="12694" y="1758"/>
                  </a:moveTo>
                  <a:lnTo>
                    <a:pt x="9723" y="1319"/>
                  </a:lnTo>
                  <a:lnTo>
                    <a:pt x="6212" y="1319"/>
                  </a:lnTo>
                  <a:lnTo>
                    <a:pt x="2701" y="2198"/>
                  </a:lnTo>
                  <a:lnTo>
                    <a:pt x="0" y="3516"/>
                  </a:lnTo>
                  <a:lnTo>
                    <a:pt x="541" y="2637"/>
                  </a:lnTo>
                  <a:lnTo>
                    <a:pt x="2161" y="1319"/>
                  </a:lnTo>
                  <a:lnTo>
                    <a:pt x="4051" y="440"/>
                  </a:lnTo>
                  <a:lnTo>
                    <a:pt x="6482" y="0"/>
                  </a:lnTo>
                  <a:lnTo>
                    <a:pt x="8913" y="0"/>
                  </a:lnTo>
                  <a:lnTo>
                    <a:pt x="11073" y="0"/>
                  </a:lnTo>
                  <a:lnTo>
                    <a:pt x="12424" y="879"/>
                  </a:lnTo>
                  <a:lnTo>
                    <a:pt x="12694" y="13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4304922" y="3659967"/>
              <a:ext cx="10939" cy="3999"/>
            </a:xfrm>
            <a:custGeom>
              <a:avLst/>
              <a:gdLst/>
              <a:ahLst/>
              <a:cxnLst/>
              <a:rect l="0" t="0" r="0" b="0"/>
              <a:pathLst>
                <a:path w="10939" h="3999">
                  <a:moveTo>
                    <a:pt x="10938" y="1978"/>
                  </a:moveTo>
                  <a:lnTo>
                    <a:pt x="8076" y="1318"/>
                  </a:lnTo>
                  <a:lnTo>
                    <a:pt x="5212" y="1669"/>
                  </a:lnTo>
                  <a:lnTo>
                    <a:pt x="2565" y="2505"/>
                  </a:lnTo>
                  <a:lnTo>
                    <a:pt x="0" y="3998"/>
                  </a:lnTo>
                  <a:lnTo>
                    <a:pt x="512" y="2637"/>
                  </a:lnTo>
                  <a:lnTo>
                    <a:pt x="1755" y="1669"/>
                  </a:lnTo>
                  <a:lnTo>
                    <a:pt x="3593" y="835"/>
                  </a:lnTo>
                  <a:lnTo>
                    <a:pt x="5618" y="175"/>
                  </a:lnTo>
                  <a:lnTo>
                    <a:pt x="7670" y="0"/>
                  </a:lnTo>
                  <a:lnTo>
                    <a:pt x="9399" y="175"/>
                  </a:lnTo>
                  <a:lnTo>
                    <a:pt x="10534" y="835"/>
                  </a:lnTo>
                  <a:lnTo>
                    <a:pt x="10830" y="1318"/>
                  </a:lnTo>
                  <a:close/>
                </a:path>
              </a:pathLst>
            </a:custGeom>
            <a:solidFill>
              <a:srgbClr val="89602D"/>
            </a:solidFill>
            <a:ln w="0" cap="flat" cmpd="sng" algn="ctr">
              <a:solidFill>
                <a:srgbClr val="89602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4304978" y="3659701"/>
              <a:ext cx="10805" cy="3957"/>
            </a:xfrm>
            <a:custGeom>
              <a:avLst/>
              <a:gdLst/>
              <a:ahLst/>
              <a:cxnLst/>
              <a:rect l="0" t="0" r="0" b="0"/>
              <a:pathLst>
                <a:path w="10805" h="3957">
                  <a:moveTo>
                    <a:pt x="10804" y="2198"/>
                  </a:moveTo>
                  <a:lnTo>
                    <a:pt x="8103" y="1319"/>
                  </a:lnTo>
                  <a:lnTo>
                    <a:pt x="5132" y="1758"/>
                  </a:lnTo>
                  <a:lnTo>
                    <a:pt x="2431" y="2637"/>
                  </a:lnTo>
                  <a:lnTo>
                    <a:pt x="0" y="3956"/>
                  </a:lnTo>
                  <a:lnTo>
                    <a:pt x="540" y="2637"/>
                  </a:lnTo>
                  <a:lnTo>
                    <a:pt x="1620" y="1758"/>
                  </a:lnTo>
                  <a:lnTo>
                    <a:pt x="3511" y="879"/>
                  </a:lnTo>
                  <a:lnTo>
                    <a:pt x="5402" y="440"/>
                  </a:lnTo>
                  <a:lnTo>
                    <a:pt x="7562" y="0"/>
                  </a:lnTo>
                  <a:lnTo>
                    <a:pt x="9453" y="440"/>
                  </a:lnTo>
                  <a:lnTo>
                    <a:pt x="10533" y="879"/>
                  </a:lnTo>
                  <a:lnTo>
                    <a:pt x="10804" y="13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4303815" y="3654296"/>
              <a:ext cx="10805" cy="4000"/>
            </a:xfrm>
            <a:custGeom>
              <a:avLst/>
              <a:gdLst/>
              <a:ahLst/>
              <a:cxnLst/>
              <a:rect l="0" t="0" r="0" b="0"/>
              <a:pathLst>
                <a:path w="10805" h="4000">
                  <a:moveTo>
                    <a:pt x="10804" y="2021"/>
                  </a:moveTo>
                  <a:lnTo>
                    <a:pt x="7968" y="1362"/>
                  </a:lnTo>
                  <a:lnTo>
                    <a:pt x="5214" y="1494"/>
                  </a:lnTo>
                  <a:lnTo>
                    <a:pt x="2432" y="2504"/>
                  </a:lnTo>
                  <a:lnTo>
                    <a:pt x="0" y="3999"/>
                  </a:lnTo>
                  <a:lnTo>
                    <a:pt x="406" y="2680"/>
                  </a:lnTo>
                  <a:lnTo>
                    <a:pt x="1730" y="1670"/>
                  </a:lnTo>
                  <a:lnTo>
                    <a:pt x="3459" y="835"/>
                  </a:lnTo>
                  <a:lnTo>
                    <a:pt x="5619" y="176"/>
                  </a:lnTo>
                  <a:lnTo>
                    <a:pt x="7537" y="0"/>
                  </a:lnTo>
                  <a:lnTo>
                    <a:pt x="9292" y="0"/>
                  </a:lnTo>
                  <a:lnTo>
                    <a:pt x="10507" y="835"/>
                  </a:lnTo>
                  <a:lnTo>
                    <a:pt x="10723" y="1362"/>
                  </a:lnTo>
                  <a:close/>
                </a:path>
              </a:pathLst>
            </a:custGeom>
            <a:solidFill>
              <a:srgbClr val="89602D"/>
            </a:solidFill>
            <a:ln w="0" cap="flat" cmpd="sng" algn="ctr">
              <a:solidFill>
                <a:srgbClr val="89602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4303895" y="3654428"/>
              <a:ext cx="10805" cy="3957"/>
            </a:xfrm>
            <a:custGeom>
              <a:avLst/>
              <a:gdLst/>
              <a:ahLst/>
              <a:cxnLst/>
              <a:rect l="0" t="0" r="0" b="0"/>
              <a:pathLst>
                <a:path w="10805" h="3957">
                  <a:moveTo>
                    <a:pt x="10804" y="1759"/>
                  </a:moveTo>
                  <a:lnTo>
                    <a:pt x="7833" y="1319"/>
                  </a:lnTo>
                  <a:lnTo>
                    <a:pt x="5132" y="1319"/>
                  </a:lnTo>
                  <a:lnTo>
                    <a:pt x="2431" y="2198"/>
                  </a:lnTo>
                  <a:lnTo>
                    <a:pt x="0" y="3956"/>
                  </a:lnTo>
                  <a:lnTo>
                    <a:pt x="270" y="2638"/>
                  </a:lnTo>
                  <a:lnTo>
                    <a:pt x="1620" y="1319"/>
                  </a:lnTo>
                  <a:lnTo>
                    <a:pt x="3241" y="440"/>
                  </a:lnTo>
                  <a:lnTo>
                    <a:pt x="5402" y="0"/>
                  </a:lnTo>
                  <a:lnTo>
                    <a:pt x="7293" y="0"/>
                  </a:lnTo>
                  <a:lnTo>
                    <a:pt x="9183" y="0"/>
                  </a:lnTo>
                  <a:lnTo>
                    <a:pt x="10534" y="440"/>
                  </a:lnTo>
                  <a:lnTo>
                    <a:pt x="10534" y="13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4247449" y="3186555"/>
              <a:ext cx="18690" cy="17448"/>
            </a:xfrm>
            <a:custGeom>
              <a:avLst/>
              <a:gdLst/>
              <a:ahLst/>
              <a:cxnLst/>
              <a:rect l="0" t="0" r="0" b="0"/>
              <a:pathLst>
                <a:path w="18690" h="17448">
                  <a:moveTo>
                    <a:pt x="2862" y="2020"/>
                  </a:moveTo>
                  <a:lnTo>
                    <a:pt x="5212" y="3822"/>
                  </a:lnTo>
                  <a:lnTo>
                    <a:pt x="9210" y="6503"/>
                  </a:lnTo>
                  <a:lnTo>
                    <a:pt x="12667" y="9140"/>
                  </a:lnTo>
                  <a:lnTo>
                    <a:pt x="14503" y="10810"/>
                  </a:lnTo>
                  <a:lnTo>
                    <a:pt x="16448" y="12788"/>
                  </a:lnTo>
                  <a:lnTo>
                    <a:pt x="16556" y="13139"/>
                  </a:lnTo>
                  <a:lnTo>
                    <a:pt x="16961" y="13448"/>
                  </a:lnTo>
                  <a:lnTo>
                    <a:pt x="17879" y="14809"/>
                  </a:lnTo>
                  <a:lnTo>
                    <a:pt x="18581" y="16304"/>
                  </a:lnTo>
                  <a:lnTo>
                    <a:pt x="18689" y="16963"/>
                  </a:lnTo>
                  <a:lnTo>
                    <a:pt x="18581" y="17447"/>
                  </a:lnTo>
                  <a:lnTo>
                    <a:pt x="16150" y="17447"/>
                  </a:lnTo>
                  <a:lnTo>
                    <a:pt x="13801" y="16788"/>
                  </a:lnTo>
                  <a:lnTo>
                    <a:pt x="11344" y="15118"/>
                  </a:lnTo>
                  <a:lnTo>
                    <a:pt x="9102" y="13139"/>
                  </a:lnTo>
                  <a:lnTo>
                    <a:pt x="7048" y="10986"/>
                  </a:lnTo>
                  <a:lnTo>
                    <a:pt x="5320" y="8832"/>
                  </a:lnTo>
                  <a:lnTo>
                    <a:pt x="3889" y="6811"/>
                  </a:lnTo>
                  <a:lnTo>
                    <a:pt x="2971" y="5492"/>
                  </a:lnTo>
                  <a:lnTo>
                    <a:pt x="1755" y="3515"/>
                  </a:lnTo>
                  <a:lnTo>
                    <a:pt x="621" y="1845"/>
                  </a:lnTo>
                  <a:lnTo>
                    <a:pt x="0" y="526"/>
                  </a:lnTo>
                  <a:lnTo>
                    <a:pt x="0" y="175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EAC6AD"/>
            </a:solidFill>
            <a:ln w="0" cap="flat" cmpd="sng" algn="ctr">
              <a:solidFill>
                <a:srgbClr val="EAC6A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4242557" y="3188049"/>
              <a:ext cx="15207" cy="23778"/>
            </a:xfrm>
            <a:custGeom>
              <a:avLst/>
              <a:gdLst/>
              <a:ahLst/>
              <a:cxnLst/>
              <a:rect l="0" t="0" r="0" b="0"/>
              <a:pathLst>
                <a:path w="15207" h="23778">
                  <a:moveTo>
                    <a:pt x="0" y="0"/>
                  </a:moveTo>
                  <a:lnTo>
                    <a:pt x="297" y="177"/>
                  </a:lnTo>
                  <a:lnTo>
                    <a:pt x="702" y="659"/>
                  </a:lnTo>
                  <a:lnTo>
                    <a:pt x="2134" y="2681"/>
                  </a:lnTo>
                  <a:lnTo>
                    <a:pt x="3377" y="4483"/>
                  </a:lnTo>
                  <a:lnTo>
                    <a:pt x="3782" y="4835"/>
                  </a:lnTo>
                  <a:lnTo>
                    <a:pt x="3971" y="4835"/>
                  </a:lnTo>
                  <a:lnTo>
                    <a:pt x="6131" y="7647"/>
                  </a:lnTo>
                  <a:lnTo>
                    <a:pt x="8778" y="10637"/>
                  </a:lnTo>
                  <a:lnTo>
                    <a:pt x="11343" y="13977"/>
                  </a:lnTo>
                  <a:lnTo>
                    <a:pt x="13477" y="17140"/>
                  </a:lnTo>
                  <a:lnTo>
                    <a:pt x="14396" y="18458"/>
                  </a:lnTo>
                  <a:lnTo>
                    <a:pt x="15016" y="19953"/>
                  </a:lnTo>
                  <a:lnTo>
                    <a:pt x="15206" y="21271"/>
                  </a:lnTo>
                  <a:lnTo>
                    <a:pt x="15016" y="22415"/>
                  </a:lnTo>
                  <a:lnTo>
                    <a:pt x="14611" y="23249"/>
                  </a:lnTo>
                  <a:lnTo>
                    <a:pt x="13774" y="23777"/>
                  </a:lnTo>
                  <a:lnTo>
                    <a:pt x="12559" y="23777"/>
                  </a:lnTo>
                  <a:lnTo>
                    <a:pt x="11128" y="23117"/>
                  </a:lnTo>
                  <a:lnTo>
                    <a:pt x="9696" y="21447"/>
                  </a:lnTo>
                  <a:lnTo>
                    <a:pt x="8265" y="19294"/>
                  </a:lnTo>
                  <a:lnTo>
                    <a:pt x="5619" y="14943"/>
                  </a:lnTo>
                  <a:lnTo>
                    <a:pt x="5213" y="13141"/>
                  </a:lnTo>
                  <a:lnTo>
                    <a:pt x="4484" y="11119"/>
                  </a:lnTo>
                  <a:lnTo>
                    <a:pt x="2864" y="6988"/>
                  </a:lnTo>
                  <a:lnTo>
                    <a:pt x="1135" y="2989"/>
                  </a:lnTo>
                  <a:lnTo>
                    <a:pt x="513" y="1319"/>
                  </a:lnTo>
                  <a:close/>
                </a:path>
              </a:pathLst>
            </a:custGeom>
            <a:solidFill>
              <a:srgbClr val="EAC6AD"/>
            </a:solidFill>
            <a:ln w="0" cap="flat" cmpd="sng" algn="ctr">
              <a:solidFill>
                <a:srgbClr val="EAC6A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4242670" y="3165987"/>
              <a:ext cx="33976" cy="19428"/>
            </a:xfrm>
            <a:custGeom>
              <a:avLst/>
              <a:gdLst/>
              <a:ahLst/>
              <a:cxnLst/>
              <a:rect l="0" t="0" r="0" b="0"/>
              <a:pathLst>
                <a:path w="33976" h="19428">
                  <a:moveTo>
                    <a:pt x="26953" y="19427"/>
                  </a:moveTo>
                  <a:lnTo>
                    <a:pt x="25198" y="19251"/>
                  </a:lnTo>
                  <a:lnTo>
                    <a:pt x="20931" y="18591"/>
                  </a:lnTo>
                  <a:lnTo>
                    <a:pt x="16231" y="17273"/>
                  </a:lnTo>
                  <a:lnTo>
                    <a:pt x="11423" y="15428"/>
                  </a:lnTo>
                  <a:lnTo>
                    <a:pt x="7049" y="12790"/>
                  </a:lnTo>
                  <a:lnTo>
                    <a:pt x="5104" y="11120"/>
                  </a:lnTo>
                  <a:lnTo>
                    <a:pt x="3457" y="9275"/>
                  </a:lnTo>
                  <a:lnTo>
                    <a:pt x="2024" y="7296"/>
                  </a:lnTo>
                  <a:lnTo>
                    <a:pt x="917" y="5142"/>
                  </a:lnTo>
                  <a:lnTo>
                    <a:pt x="297" y="2638"/>
                  </a:lnTo>
                  <a:lnTo>
                    <a:pt x="0" y="0"/>
                  </a:lnTo>
                  <a:lnTo>
                    <a:pt x="404" y="1627"/>
                  </a:lnTo>
                  <a:lnTo>
                    <a:pt x="1539" y="3120"/>
                  </a:lnTo>
                  <a:lnTo>
                    <a:pt x="3268" y="4483"/>
                  </a:lnTo>
                  <a:lnTo>
                    <a:pt x="5401" y="5626"/>
                  </a:lnTo>
                  <a:lnTo>
                    <a:pt x="8048" y="6812"/>
                  </a:lnTo>
                  <a:lnTo>
                    <a:pt x="11018" y="7780"/>
                  </a:lnTo>
                  <a:lnTo>
                    <a:pt x="17338" y="9450"/>
                  </a:lnTo>
                  <a:lnTo>
                    <a:pt x="23577" y="11120"/>
                  </a:lnTo>
                  <a:lnTo>
                    <a:pt x="26440" y="11779"/>
                  </a:lnTo>
                  <a:lnTo>
                    <a:pt x="28979" y="12438"/>
                  </a:lnTo>
                  <a:lnTo>
                    <a:pt x="31139" y="13097"/>
                  </a:lnTo>
                  <a:lnTo>
                    <a:pt x="32760" y="13757"/>
                  </a:lnTo>
                  <a:lnTo>
                    <a:pt x="33678" y="14416"/>
                  </a:lnTo>
                  <a:lnTo>
                    <a:pt x="33975" y="15251"/>
                  </a:lnTo>
                  <a:lnTo>
                    <a:pt x="33678" y="15603"/>
                  </a:lnTo>
                  <a:lnTo>
                    <a:pt x="32976" y="16262"/>
                  </a:lnTo>
                  <a:lnTo>
                    <a:pt x="31031" y="17581"/>
                  </a:lnTo>
                  <a:lnTo>
                    <a:pt x="29195" y="18899"/>
                  </a:lnTo>
                  <a:lnTo>
                    <a:pt x="28682" y="19251"/>
                  </a:lnTo>
                  <a:lnTo>
                    <a:pt x="28574" y="19427"/>
                  </a:lnTo>
                  <a:close/>
                </a:path>
              </a:pathLst>
            </a:custGeom>
            <a:solidFill>
              <a:srgbClr val="AD8970"/>
            </a:solidFill>
            <a:ln w="0" cap="flat" cmpd="sng" algn="ctr">
              <a:solidFill>
                <a:srgbClr val="AD897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4244396" y="3172623"/>
              <a:ext cx="34302" cy="15427"/>
            </a:xfrm>
            <a:custGeom>
              <a:avLst/>
              <a:gdLst/>
              <a:ahLst/>
              <a:cxnLst/>
              <a:rect l="0" t="0" r="0" b="0"/>
              <a:pathLst>
                <a:path w="34302" h="15427">
                  <a:moveTo>
                    <a:pt x="1944" y="1143"/>
                  </a:moveTo>
                  <a:lnTo>
                    <a:pt x="4187" y="2636"/>
                  </a:lnTo>
                  <a:lnTo>
                    <a:pt x="9075" y="6153"/>
                  </a:lnTo>
                  <a:lnTo>
                    <a:pt x="11343" y="7778"/>
                  </a:lnTo>
                  <a:lnTo>
                    <a:pt x="13369" y="9448"/>
                  </a:lnTo>
                  <a:lnTo>
                    <a:pt x="15016" y="10636"/>
                  </a:lnTo>
                  <a:lnTo>
                    <a:pt x="16016" y="11470"/>
                  </a:lnTo>
                  <a:lnTo>
                    <a:pt x="16934" y="11470"/>
                  </a:lnTo>
                  <a:lnTo>
                    <a:pt x="18474" y="11470"/>
                  </a:lnTo>
                  <a:lnTo>
                    <a:pt x="22363" y="11470"/>
                  </a:lnTo>
                  <a:lnTo>
                    <a:pt x="24389" y="11295"/>
                  </a:lnTo>
                  <a:lnTo>
                    <a:pt x="26144" y="11118"/>
                  </a:lnTo>
                  <a:lnTo>
                    <a:pt x="27575" y="10767"/>
                  </a:lnTo>
                  <a:lnTo>
                    <a:pt x="28278" y="10459"/>
                  </a:lnTo>
                  <a:lnTo>
                    <a:pt x="30331" y="10943"/>
                  </a:lnTo>
                  <a:lnTo>
                    <a:pt x="32060" y="11778"/>
                  </a:lnTo>
                  <a:lnTo>
                    <a:pt x="33383" y="13096"/>
                  </a:lnTo>
                  <a:lnTo>
                    <a:pt x="34301" y="15118"/>
                  </a:lnTo>
                  <a:lnTo>
                    <a:pt x="30411" y="15426"/>
                  </a:lnTo>
                  <a:lnTo>
                    <a:pt x="26441" y="15426"/>
                  </a:lnTo>
                  <a:lnTo>
                    <a:pt x="18474" y="14107"/>
                  </a:lnTo>
                  <a:lnTo>
                    <a:pt x="10614" y="11778"/>
                  </a:lnTo>
                  <a:lnTo>
                    <a:pt x="6942" y="10284"/>
                  </a:lnTo>
                  <a:lnTo>
                    <a:pt x="3566" y="8614"/>
                  </a:lnTo>
                  <a:lnTo>
                    <a:pt x="2457" y="4483"/>
                  </a:lnTo>
                  <a:lnTo>
                    <a:pt x="1541" y="2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C6AD"/>
            </a:solidFill>
            <a:ln w="0" cap="flat" cmpd="sng" algn="ctr">
              <a:solidFill>
                <a:srgbClr val="EAC6A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4245126" y="3146387"/>
              <a:ext cx="32357" cy="33049"/>
            </a:xfrm>
            <a:custGeom>
              <a:avLst/>
              <a:gdLst/>
              <a:ahLst/>
              <a:cxnLst/>
              <a:rect l="0" t="0" r="0" b="0"/>
              <a:pathLst>
                <a:path w="32357" h="33049">
                  <a:moveTo>
                    <a:pt x="30925" y="31553"/>
                  </a:moveTo>
                  <a:lnTo>
                    <a:pt x="29087" y="31862"/>
                  </a:lnTo>
                  <a:lnTo>
                    <a:pt x="24685" y="32212"/>
                  </a:lnTo>
                  <a:lnTo>
                    <a:pt x="19905" y="32521"/>
                  </a:lnTo>
                  <a:lnTo>
                    <a:pt x="15395" y="33048"/>
                  </a:lnTo>
                  <a:lnTo>
                    <a:pt x="10100" y="30367"/>
                  </a:lnTo>
                  <a:lnTo>
                    <a:pt x="5510" y="27906"/>
                  </a:lnTo>
                  <a:lnTo>
                    <a:pt x="3565" y="26895"/>
                  </a:lnTo>
                  <a:lnTo>
                    <a:pt x="2026" y="25576"/>
                  </a:lnTo>
                  <a:lnTo>
                    <a:pt x="811" y="24390"/>
                  </a:lnTo>
                  <a:lnTo>
                    <a:pt x="80" y="23072"/>
                  </a:lnTo>
                  <a:lnTo>
                    <a:pt x="0" y="21402"/>
                  </a:lnTo>
                  <a:lnTo>
                    <a:pt x="189" y="18589"/>
                  </a:lnTo>
                  <a:lnTo>
                    <a:pt x="594" y="14941"/>
                  </a:lnTo>
                  <a:lnTo>
                    <a:pt x="1107" y="10767"/>
                  </a:lnTo>
                  <a:lnTo>
                    <a:pt x="1729" y="6943"/>
                  </a:lnTo>
                  <a:lnTo>
                    <a:pt x="2323" y="3471"/>
                  </a:lnTo>
                  <a:lnTo>
                    <a:pt x="2836" y="1142"/>
                  </a:lnTo>
                  <a:lnTo>
                    <a:pt x="3241" y="131"/>
                  </a:lnTo>
                  <a:lnTo>
                    <a:pt x="4483" y="0"/>
                  </a:lnTo>
                  <a:lnTo>
                    <a:pt x="5510" y="307"/>
                  </a:lnTo>
                  <a:lnTo>
                    <a:pt x="6428" y="966"/>
                  </a:lnTo>
                  <a:lnTo>
                    <a:pt x="7238" y="2153"/>
                  </a:lnTo>
                  <a:lnTo>
                    <a:pt x="8453" y="4966"/>
                  </a:lnTo>
                  <a:lnTo>
                    <a:pt x="9074" y="8613"/>
                  </a:lnTo>
                  <a:lnTo>
                    <a:pt x="9074" y="13447"/>
                  </a:lnTo>
                  <a:lnTo>
                    <a:pt x="8859" y="18106"/>
                  </a:lnTo>
                  <a:lnTo>
                    <a:pt x="9777" y="19600"/>
                  </a:lnTo>
                  <a:lnTo>
                    <a:pt x="10803" y="20918"/>
                  </a:lnTo>
                  <a:lnTo>
                    <a:pt x="12234" y="22588"/>
                  </a:lnTo>
                  <a:lnTo>
                    <a:pt x="14180" y="25401"/>
                  </a:lnTo>
                  <a:lnTo>
                    <a:pt x="15800" y="26060"/>
                  </a:lnTo>
                  <a:lnTo>
                    <a:pt x="18258" y="26543"/>
                  </a:lnTo>
                  <a:lnTo>
                    <a:pt x="24280" y="27071"/>
                  </a:lnTo>
                  <a:lnTo>
                    <a:pt x="27250" y="27554"/>
                  </a:lnTo>
                  <a:lnTo>
                    <a:pt x="29789" y="28213"/>
                  </a:lnTo>
                  <a:lnTo>
                    <a:pt x="31626" y="29400"/>
                  </a:lnTo>
                  <a:lnTo>
                    <a:pt x="32140" y="30192"/>
                  </a:lnTo>
                  <a:lnTo>
                    <a:pt x="32356" y="31201"/>
                  </a:lnTo>
                  <a:close/>
                </a:path>
              </a:pathLst>
            </a:custGeom>
            <a:solidFill>
              <a:srgbClr val="EAC6AD"/>
            </a:solidFill>
            <a:ln w="0" cap="flat" cmpd="sng" algn="ctr">
              <a:solidFill>
                <a:srgbClr val="EAC6A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4254093" y="3147529"/>
              <a:ext cx="8479" cy="15954"/>
            </a:xfrm>
            <a:custGeom>
              <a:avLst/>
              <a:gdLst/>
              <a:ahLst/>
              <a:cxnLst/>
              <a:rect l="0" t="0" r="0" b="0"/>
              <a:pathLst>
                <a:path w="8479" h="15954">
                  <a:moveTo>
                    <a:pt x="0" y="10459"/>
                  </a:moveTo>
                  <a:lnTo>
                    <a:pt x="0" y="8306"/>
                  </a:lnTo>
                  <a:lnTo>
                    <a:pt x="109" y="5142"/>
                  </a:lnTo>
                  <a:lnTo>
                    <a:pt x="729" y="484"/>
                  </a:lnTo>
                  <a:lnTo>
                    <a:pt x="810" y="0"/>
                  </a:lnTo>
                  <a:lnTo>
                    <a:pt x="1135" y="0"/>
                  </a:lnTo>
                  <a:lnTo>
                    <a:pt x="1944" y="484"/>
                  </a:lnTo>
                  <a:lnTo>
                    <a:pt x="2970" y="1977"/>
                  </a:lnTo>
                  <a:lnTo>
                    <a:pt x="4077" y="4306"/>
                  </a:lnTo>
                  <a:lnTo>
                    <a:pt x="6319" y="9448"/>
                  </a:lnTo>
                  <a:lnTo>
                    <a:pt x="7236" y="11954"/>
                  </a:lnTo>
                  <a:lnTo>
                    <a:pt x="7749" y="13932"/>
                  </a:lnTo>
                  <a:lnTo>
                    <a:pt x="8073" y="15118"/>
                  </a:lnTo>
                  <a:lnTo>
                    <a:pt x="8478" y="15953"/>
                  </a:lnTo>
                  <a:lnTo>
                    <a:pt x="7155" y="14634"/>
                  </a:lnTo>
                  <a:lnTo>
                    <a:pt x="5914" y="12964"/>
                  </a:lnTo>
                  <a:lnTo>
                    <a:pt x="3564" y="9141"/>
                  </a:lnTo>
                  <a:lnTo>
                    <a:pt x="2646" y="7646"/>
                  </a:lnTo>
                  <a:lnTo>
                    <a:pt x="1836" y="6635"/>
                  </a:lnTo>
                  <a:lnTo>
                    <a:pt x="1135" y="6635"/>
                  </a:lnTo>
                  <a:lnTo>
                    <a:pt x="514" y="7823"/>
                  </a:lnTo>
                  <a:lnTo>
                    <a:pt x="297" y="9448"/>
                  </a:lnTo>
                  <a:lnTo>
                    <a:pt x="109" y="12789"/>
                  </a:lnTo>
                  <a:close/>
                </a:path>
              </a:pathLst>
            </a:custGeom>
            <a:solidFill>
              <a:srgbClr val="AD8970"/>
            </a:solidFill>
            <a:ln w="0" cap="flat" cmpd="sng" algn="ctr">
              <a:solidFill>
                <a:srgbClr val="AD897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4253686" y="3140057"/>
              <a:ext cx="14289" cy="19911"/>
            </a:xfrm>
            <a:custGeom>
              <a:avLst/>
              <a:gdLst/>
              <a:ahLst/>
              <a:cxnLst/>
              <a:rect l="0" t="0" r="0" b="0"/>
              <a:pathLst>
                <a:path w="14289" h="19911">
                  <a:moveTo>
                    <a:pt x="918" y="6989"/>
                  </a:moveTo>
                  <a:lnTo>
                    <a:pt x="297" y="5802"/>
                  </a:lnTo>
                  <a:lnTo>
                    <a:pt x="0" y="4001"/>
                  </a:lnTo>
                  <a:lnTo>
                    <a:pt x="0" y="1979"/>
                  </a:lnTo>
                  <a:lnTo>
                    <a:pt x="405" y="309"/>
                  </a:lnTo>
                  <a:lnTo>
                    <a:pt x="810" y="0"/>
                  </a:lnTo>
                  <a:lnTo>
                    <a:pt x="1323" y="0"/>
                  </a:lnTo>
                  <a:lnTo>
                    <a:pt x="1836" y="177"/>
                  </a:lnTo>
                  <a:lnTo>
                    <a:pt x="2134" y="309"/>
                  </a:lnTo>
                  <a:lnTo>
                    <a:pt x="3161" y="1143"/>
                  </a:lnTo>
                  <a:lnTo>
                    <a:pt x="4403" y="2331"/>
                  </a:lnTo>
                  <a:lnTo>
                    <a:pt x="7158" y="5626"/>
                  </a:lnTo>
                  <a:lnTo>
                    <a:pt x="9912" y="9626"/>
                  </a:lnTo>
                  <a:lnTo>
                    <a:pt x="12342" y="13625"/>
                  </a:lnTo>
                  <a:lnTo>
                    <a:pt x="13260" y="15602"/>
                  </a:lnTo>
                  <a:lnTo>
                    <a:pt x="13882" y="17272"/>
                  </a:lnTo>
                  <a:lnTo>
                    <a:pt x="14288" y="18415"/>
                  </a:lnTo>
                  <a:lnTo>
                    <a:pt x="14288" y="19426"/>
                  </a:lnTo>
                  <a:lnTo>
                    <a:pt x="13773" y="19910"/>
                  </a:lnTo>
                  <a:lnTo>
                    <a:pt x="12856" y="19778"/>
                  </a:lnTo>
                  <a:lnTo>
                    <a:pt x="11423" y="18944"/>
                  </a:lnTo>
                  <a:lnTo>
                    <a:pt x="9479" y="17449"/>
                  </a:lnTo>
                  <a:lnTo>
                    <a:pt x="7563" y="15427"/>
                  </a:lnTo>
                  <a:lnTo>
                    <a:pt x="5511" y="12439"/>
                  </a:lnTo>
                  <a:lnTo>
                    <a:pt x="3268" y="9450"/>
                  </a:lnTo>
                  <a:close/>
                </a:path>
              </a:pathLst>
            </a:custGeom>
            <a:solidFill>
              <a:srgbClr val="EAC6AD"/>
            </a:solidFill>
            <a:ln w="0" cap="flat" cmpd="sng" algn="ctr">
              <a:solidFill>
                <a:srgbClr val="EAC6A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4285639" y="3201849"/>
              <a:ext cx="30519" cy="442516"/>
            </a:xfrm>
            <a:custGeom>
              <a:avLst/>
              <a:gdLst/>
              <a:ahLst/>
              <a:cxnLst/>
              <a:rect l="0" t="0" r="0" b="0"/>
              <a:pathLst>
                <a:path w="30519" h="442516">
                  <a:moveTo>
                    <a:pt x="17771" y="22590"/>
                  </a:moveTo>
                  <a:lnTo>
                    <a:pt x="17366" y="17931"/>
                  </a:lnTo>
                  <a:lnTo>
                    <a:pt x="16420" y="14284"/>
                  </a:lnTo>
                  <a:lnTo>
                    <a:pt x="15206" y="11294"/>
                  </a:lnTo>
                  <a:lnTo>
                    <a:pt x="13585" y="8790"/>
                  </a:lnTo>
                  <a:lnTo>
                    <a:pt x="11749" y="6636"/>
                  </a:lnTo>
                  <a:lnTo>
                    <a:pt x="9398" y="4835"/>
                  </a:lnTo>
                  <a:lnTo>
                    <a:pt x="4186" y="1318"/>
                  </a:lnTo>
                  <a:lnTo>
                    <a:pt x="3376" y="659"/>
                  </a:lnTo>
                  <a:lnTo>
                    <a:pt x="3052" y="307"/>
                  </a:lnTo>
                  <a:lnTo>
                    <a:pt x="2971" y="175"/>
                  </a:lnTo>
                  <a:lnTo>
                    <a:pt x="3268" y="0"/>
                  </a:lnTo>
                  <a:lnTo>
                    <a:pt x="4483" y="175"/>
                  </a:lnTo>
                  <a:lnTo>
                    <a:pt x="6644" y="659"/>
                  </a:lnTo>
                  <a:lnTo>
                    <a:pt x="9398" y="1143"/>
                  </a:lnTo>
                  <a:lnTo>
                    <a:pt x="12747" y="1495"/>
                  </a:lnTo>
                  <a:lnTo>
                    <a:pt x="16340" y="1670"/>
                  </a:lnTo>
                  <a:lnTo>
                    <a:pt x="19905" y="1318"/>
                  </a:lnTo>
                  <a:lnTo>
                    <a:pt x="21849" y="1011"/>
                  </a:lnTo>
                  <a:lnTo>
                    <a:pt x="23470" y="836"/>
                  </a:lnTo>
                  <a:lnTo>
                    <a:pt x="24712" y="659"/>
                  </a:lnTo>
                  <a:lnTo>
                    <a:pt x="25711" y="484"/>
                  </a:lnTo>
                  <a:lnTo>
                    <a:pt x="26440" y="659"/>
                  </a:lnTo>
                  <a:lnTo>
                    <a:pt x="26845" y="836"/>
                  </a:lnTo>
                  <a:lnTo>
                    <a:pt x="26953" y="1495"/>
                  </a:lnTo>
                  <a:lnTo>
                    <a:pt x="26225" y="2637"/>
                  </a:lnTo>
                  <a:lnTo>
                    <a:pt x="24901" y="4483"/>
                  </a:lnTo>
                  <a:lnTo>
                    <a:pt x="23065" y="6988"/>
                  </a:lnTo>
                  <a:lnTo>
                    <a:pt x="20823" y="10108"/>
                  </a:lnTo>
                  <a:lnTo>
                    <a:pt x="20715" y="10460"/>
                  </a:lnTo>
                  <a:lnTo>
                    <a:pt x="21039" y="9976"/>
                  </a:lnTo>
                  <a:lnTo>
                    <a:pt x="21741" y="9317"/>
                  </a:lnTo>
                  <a:lnTo>
                    <a:pt x="22957" y="8482"/>
                  </a:lnTo>
                  <a:lnTo>
                    <a:pt x="24496" y="7823"/>
                  </a:lnTo>
                  <a:lnTo>
                    <a:pt x="26332" y="7471"/>
                  </a:lnTo>
                  <a:lnTo>
                    <a:pt x="28277" y="7823"/>
                  </a:lnTo>
                  <a:lnTo>
                    <a:pt x="30518" y="9141"/>
                  </a:lnTo>
                  <a:lnTo>
                    <a:pt x="29897" y="9449"/>
                  </a:lnTo>
                  <a:lnTo>
                    <a:pt x="28790" y="9801"/>
                  </a:lnTo>
                  <a:lnTo>
                    <a:pt x="25711" y="10460"/>
                  </a:lnTo>
                  <a:lnTo>
                    <a:pt x="24091" y="11119"/>
                  </a:lnTo>
                  <a:lnTo>
                    <a:pt x="22552" y="12305"/>
                  </a:lnTo>
                  <a:lnTo>
                    <a:pt x="21336" y="13932"/>
                  </a:lnTo>
                  <a:lnTo>
                    <a:pt x="20607" y="16436"/>
                  </a:lnTo>
                  <a:lnTo>
                    <a:pt x="18771" y="45004"/>
                  </a:lnTo>
                  <a:lnTo>
                    <a:pt x="17258" y="73263"/>
                  </a:lnTo>
                  <a:lnTo>
                    <a:pt x="15827" y="101827"/>
                  </a:lnTo>
                  <a:lnTo>
                    <a:pt x="15017" y="116595"/>
                  </a:lnTo>
                  <a:lnTo>
                    <a:pt x="14180" y="131888"/>
                  </a:lnTo>
                  <a:lnTo>
                    <a:pt x="14099" y="132547"/>
                  </a:lnTo>
                  <a:lnTo>
                    <a:pt x="14099" y="134526"/>
                  </a:lnTo>
                  <a:lnTo>
                    <a:pt x="13990" y="137514"/>
                  </a:lnTo>
                  <a:lnTo>
                    <a:pt x="13990" y="141514"/>
                  </a:lnTo>
                  <a:lnTo>
                    <a:pt x="13773" y="146172"/>
                  </a:lnTo>
                  <a:lnTo>
                    <a:pt x="13667" y="151314"/>
                  </a:lnTo>
                  <a:lnTo>
                    <a:pt x="13477" y="162608"/>
                  </a:lnTo>
                  <a:lnTo>
                    <a:pt x="13180" y="173904"/>
                  </a:lnTo>
                  <a:lnTo>
                    <a:pt x="13072" y="179221"/>
                  </a:lnTo>
                  <a:lnTo>
                    <a:pt x="12964" y="183880"/>
                  </a:lnTo>
                  <a:lnTo>
                    <a:pt x="12855" y="187703"/>
                  </a:lnTo>
                  <a:lnTo>
                    <a:pt x="12747" y="190867"/>
                  </a:lnTo>
                  <a:lnTo>
                    <a:pt x="12747" y="192669"/>
                  </a:lnTo>
                  <a:lnTo>
                    <a:pt x="12747" y="193328"/>
                  </a:lnTo>
                  <a:lnTo>
                    <a:pt x="11937" y="199657"/>
                  </a:lnTo>
                  <a:lnTo>
                    <a:pt x="11234" y="206951"/>
                  </a:lnTo>
                  <a:lnTo>
                    <a:pt x="10424" y="215259"/>
                  </a:lnTo>
                  <a:lnTo>
                    <a:pt x="9587" y="224224"/>
                  </a:lnTo>
                  <a:lnTo>
                    <a:pt x="8777" y="234024"/>
                  </a:lnTo>
                  <a:lnTo>
                    <a:pt x="8156" y="244352"/>
                  </a:lnTo>
                  <a:lnTo>
                    <a:pt x="6725" y="266107"/>
                  </a:lnTo>
                  <a:lnTo>
                    <a:pt x="5510" y="288345"/>
                  </a:lnTo>
                  <a:lnTo>
                    <a:pt x="4591" y="310275"/>
                  </a:lnTo>
                  <a:lnTo>
                    <a:pt x="4186" y="320734"/>
                  </a:lnTo>
                  <a:lnTo>
                    <a:pt x="3889" y="330711"/>
                  </a:lnTo>
                  <a:lnTo>
                    <a:pt x="3673" y="340159"/>
                  </a:lnTo>
                  <a:lnTo>
                    <a:pt x="3565" y="348817"/>
                  </a:lnTo>
                  <a:lnTo>
                    <a:pt x="3268" y="365912"/>
                  </a:lnTo>
                  <a:lnTo>
                    <a:pt x="3052" y="374395"/>
                  </a:lnTo>
                  <a:lnTo>
                    <a:pt x="2863" y="382218"/>
                  </a:lnTo>
                  <a:lnTo>
                    <a:pt x="2755" y="389513"/>
                  </a:lnTo>
                  <a:lnTo>
                    <a:pt x="2863" y="395841"/>
                  </a:lnTo>
                  <a:lnTo>
                    <a:pt x="3052" y="401116"/>
                  </a:lnTo>
                  <a:lnTo>
                    <a:pt x="3565" y="405290"/>
                  </a:lnTo>
                  <a:lnTo>
                    <a:pt x="3673" y="406433"/>
                  </a:lnTo>
                  <a:lnTo>
                    <a:pt x="3781" y="408279"/>
                  </a:lnTo>
                  <a:lnTo>
                    <a:pt x="4294" y="412937"/>
                  </a:lnTo>
                  <a:lnTo>
                    <a:pt x="4888" y="418563"/>
                  </a:lnTo>
                  <a:lnTo>
                    <a:pt x="5725" y="424716"/>
                  </a:lnTo>
                  <a:lnTo>
                    <a:pt x="6320" y="430692"/>
                  </a:lnTo>
                  <a:lnTo>
                    <a:pt x="6833" y="436186"/>
                  </a:lnTo>
                  <a:lnTo>
                    <a:pt x="6941" y="438516"/>
                  </a:lnTo>
                  <a:lnTo>
                    <a:pt x="6941" y="440317"/>
                  </a:lnTo>
                  <a:lnTo>
                    <a:pt x="6833" y="441679"/>
                  </a:lnTo>
                  <a:lnTo>
                    <a:pt x="6644" y="442515"/>
                  </a:lnTo>
                  <a:lnTo>
                    <a:pt x="5725" y="441987"/>
                  </a:lnTo>
                  <a:lnTo>
                    <a:pt x="4888" y="441812"/>
                  </a:lnTo>
                  <a:lnTo>
                    <a:pt x="4294" y="441679"/>
                  </a:lnTo>
                  <a:lnTo>
                    <a:pt x="3889" y="441504"/>
                  </a:lnTo>
                  <a:lnTo>
                    <a:pt x="2755" y="435703"/>
                  </a:lnTo>
                  <a:lnTo>
                    <a:pt x="2134" y="429549"/>
                  </a:lnTo>
                  <a:lnTo>
                    <a:pt x="2052" y="426869"/>
                  </a:lnTo>
                  <a:lnTo>
                    <a:pt x="1837" y="424539"/>
                  </a:lnTo>
                  <a:lnTo>
                    <a:pt x="1837" y="422562"/>
                  </a:lnTo>
                  <a:lnTo>
                    <a:pt x="1837" y="421551"/>
                  </a:lnTo>
                  <a:lnTo>
                    <a:pt x="1323" y="415574"/>
                  </a:lnTo>
                  <a:lnTo>
                    <a:pt x="621" y="409773"/>
                  </a:lnTo>
                  <a:lnTo>
                    <a:pt x="216" y="403445"/>
                  </a:lnTo>
                  <a:lnTo>
                    <a:pt x="0" y="400149"/>
                  </a:lnTo>
                  <a:lnTo>
                    <a:pt x="108" y="396148"/>
                  </a:lnTo>
                  <a:lnTo>
                    <a:pt x="297" y="358266"/>
                  </a:lnTo>
                  <a:lnTo>
                    <a:pt x="1026" y="321085"/>
                  </a:lnTo>
                  <a:lnTo>
                    <a:pt x="2457" y="284037"/>
                  </a:lnTo>
                  <a:lnTo>
                    <a:pt x="3457" y="265271"/>
                  </a:lnTo>
                  <a:lnTo>
                    <a:pt x="4807" y="246506"/>
                  </a:lnTo>
                  <a:lnTo>
                    <a:pt x="6941" y="223081"/>
                  </a:lnTo>
                  <a:lnTo>
                    <a:pt x="9398" y="199481"/>
                  </a:lnTo>
                  <a:lnTo>
                    <a:pt x="11424" y="175397"/>
                  </a:lnTo>
                  <a:lnTo>
                    <a:pt x="12153" y="163092"/>
                  </a:lnTo>
                  <a:lnTo>
                    <a:pt x="12451" y="150655"/>
                  </a:lnTo>
                  <a:lnTo>
                    <a:pt x="12666" y="134394"/>
                  </a:lnTo>
                  <a:lnTo>
                    <a:pt x="13368" y="118265"/>
                  </a:lnTo>
                  <a:lnTo>
                    <a:pt x="15206" y="86359"/>
                  </a:lnTo>
                  <a:lnTo>
                    <a:pt x="17042" y="54803"/>
                  </a:lnTo>
                  <a:lnTo>
                    <a:pt x="17663" y="38719"/>
                  </a:lnTo>
                  <a:close/>
                </a:path>
              </a:pathLst>
            </a:custGeom>
            <a:solidFill>
              <a:srgbClr val="3F5E7F"/>
            </a:solidFill>
            <a:ln w="0" cap="flat" cmpd="sng" algn="ctr">
              <a:solidFill>
                <a:srgbClr val="3F5E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4261438" y="3202332"/>
              <a:ext cx="7051" cy="6812"/>
            </a:xfrm>
            <a:custGeom>
              <a:avLst/>
              <a:gdLst/>
              <a:ahLst/>
              <a:cxnLst/>
              <a:rect l="0" t="0" r="0" b="0"/>
              <a:pathLst>
                <a:path w="7051" h="6812">
                  <a:moveTo>
                    <a:pt x="2864" y="0"/>
                  </a:moveTo>
                  <a:lnTo>
                    <a:pt x="4511" y="527"/>
                  </a:lnTo>
                  <a:lnTo>
                    <a:pt x="5619" y="1318"/>
                  </a:lnTo>
                  <a:lnTo>
                    <a:pt x="6537" y="2681"/>
                  </a:lnTo>
                  <a:lnTo>
                    <a:pt x="6942" y="3999"/>
                  </a:lnTo>
                  <a:lnTo>
                    <a:pt x="7050" y="5317"/>
                  </a:lnTo>
                  <a:lnTo>
                    <a:pt x="6753" y="6328"/>
                  </a:lnTo>
                  <a:lnTo>
                    <a:pt x="6132" y="6811"/>
                  </a:lnTo>
                  <a:lnTo>
                    <a:pt x="4997" y="6811"/>
                  </a:lnTo>
                  <a:lnTo>
                    <a:pt x="3377" y="6503"/>
                  </a:lnTo>
                  <a:lnTo>
                    <a:pt x="1648" y="5844"/>
                  </a:lnTo>
                  <a:lnTo>
                    <a:pt x="0" y="4174"/>
                  </a:lnTo>
                  <a:lnTo>
                    <a:pt x="108" y="2504"/>
                  </a:lnTo>
                  <a:lnTo>
                    <a:pt x="405" y="1318"/>
                  </a:lnTo>
                  <a:lnTo>
                    <a:pt x="920" y="835"/>
                  </a:lnTo>
                  <a:lnTo>
                    <a:pt x="1026" y="527"/>
                  </a:lnTo>
                  <a:close/>
                </a:path>
              </a:pathLst>
            </a:custGeom>
            <a:solidFill>
              <a:srgbClr val="EFD6BC"/>
            </a:solidFill>
            <a:ln w="0" cap="flat" cmpd="sng" algn="ctr">
              <a:solidFill>
                <a:srgbClr val="EFD6B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4261493" y="3202200"/>
              <a:ext cx="7020" cy="7033"/>
            </a:xfrm>
            <a:custGeom>
              <a:avLst/>
              <a:gdLst/>
              <a:ahLst/>
              <a:cxnLst/>
              <a:rect l="0" t="0" r="0" b="0"/>
              <a:pathLst>
                <a:path w="7020" h="7033">
                  <a:moveTo>
                    <a:pt x="1079" y="440"/>
                  </a:moveTo>
                  <a:lnTo>
                    <a:pt x="810" y="879"/>
                  </a:lnTo>
                  <a:lnTo>
                    <a:pt x="270" y="1319"/>
                  </a:lnTo>
                  <a:lnTo>
                    <a:pt x="0" y="2637"/>
                  </a:lnTo>
                  <a:lnTo>
                    <a:pt x="0" y="4395"/>
                  </a:lnTo>
                  <a:lnTo>
                    <a:pt x="1620" y="5714"/>
                  </a:lnTo>
                  <a:lnTo>
                    <a:pt x="3239" y="6593"/>
                  </a:lnTo>
                  <a:lnTo>
                    <a:pt x="4859" y="7032"/>
                  </a:lnTo>
                  <a:lnTo>
                    <a:pt x="5940" y="7032"/>
                  </a:lnTo>
                  <a:lnTo>
                    <a:pt x="6749" y="6153"/>
                  </a:lnTo>
                  <a:lnTo>
                    <a:pt x="7019" y="5274"/>
                  </a:lnTo>
                  <a:lnTo>
                    <a:pt x="6749" y="3956"/>
                  </a:lnTo>
                  <a:lnTo>
                    <a:pt x="6479" y="2637"/>
                  </a:lnTo>
                  <a:lnTo>
                    <a:pt x="5669" y="1319"/>
                  </a:lnTo>
                  <a:lnTo>
                    <a:pt x="4319" y="440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4252149" y="3205980"/>
              <a:ext cx="4595" cy="7339"/>
            </a:xfrm>
            <a:custGeom>
              <a:avLst/>
              <a:gdLst/>
              <a:ahLst/>
              <a:cxnLst/>
              <a:rect l="0" t="0" r="0" b="0"/>
              <a:pathLst>
                <a:path w="4595" h="7339">
                  <a:moveTo>
                    <a:pt x="2567" y="1671"/>
                  </a:moveTo>
                  <a:lnTo>
                    <a:pt x="3486" y="3164"/>
                  </a:lnTo>
                  <a:lnTo>
                    <a:pt x="4081" y="4350"/>
                  </a:lnTo>
                  <a:lnTo>
                    <a:pt x="4512" y="5318"/>
                  </a:lnTo>
                  <a:lnTo>
                    <a:pt x="4594" y="6152"/>
                  </a:lnTo>
                  <a:lnTo>
                    <a:pt x="4512" y="6679"/>
                  </a:lnTo>
                  <a:lnTo>
                    <a:pt x="3892" y="7338"/>
                  </a:lnTo>
                  <a:lnTo>
                    <a:pt x="2864" y="7163"/>
                  </a:lnTo>
                  <a:lnTo>
                    <a:pt x="1756" y="6504"/>
                  </a:lnTo>
                  <a:lnTo>
                    <a:pt x="729" y="5493"/>
                  </a:lnTo>
                  <a:lnTo>
                    <a:pt x="0" y="4175"/>
                  </a:lnTo>
                  <a:lnTo>
                    <a:pt x="108" y="3691"/>
                  </a:lnTo>
                  <a:lnTo>
                    <a:pt x="108" y="2505"/>
                  </a:lnTo>
                  <a:lnTo>
                    <a:pt x="405" y="1187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EFD6BC"/>
            </a:solidFill>
            <a:ln w="0" cap="flat" cmpd="sng" algn="ctr">
              <a:solidFill>
                <a:srgbClr val="EFD6B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4252040" y="3205715"/>
              <a:ext cx="4595" cy="7472"/>
            </a:xfrm>
            <a:custGeom>
              <a:avLst/>
              <a:gdLst/>
              <a:ahLst/>
              <a:cxnLst/>
              <a:rect l="0" t="0" r="0" b="0"/>
              <a:pathLst>
                <a:path w="4595" h="7472">
                  <a:moveTo>
                    <a:pt x="1351" y="0"/>
                  </a:moveTo>
                  <a:lnTo>
                    <a:pt x="540" y="1318"/>
                  </a:lnTo>
                  <a:lnTo>
                    <a:pt x="270" y="2637"/>
                  </a:lnTo>
                  <a:lnTo>
                    <a:pt x="270" y="3955"/>
                  </a:lnTo>
                  <a:lnTo>
                    <a:pt x="0" y="4394"/>
                  </a:lnTo>
                  <a:lnTo>
                    <a:pt x="811" y="5713"/>
                  </a:lnTo>
                  <a:lnTo>
                    <a:pt x="1892" y="6592"/>
                  </a:lnTo>
                  <a:lnTo>
                    <a:pt x="2973" y="7471"/>
                  </a:lnTo>
                  <a:lnTo>
                    <a:pt x="4054" y="7471"/>
                  </a:lnTo>
                  <a:lnTo>
                    <a:pt x="4594" y="7031"/>
                  </a:lnTo>
                  <a:lnTo>
                    <a:pt x="4594" y="6152"/>
                  </a:lnTo>
                  <a:lnTo>
                    <a:pt x="4594" y="5274"/>
                  </a:lnTo>
                  <a:lnTo>
                    <a:pt x="4054" y="4394"/>
                  </a:lnTo>
                  <a:lnTo>
                    <a:pt x="3513" y="3516"/>
                  </a:lnTo>
                  <a:lnTo>
                    <a:pt x="2702" y="175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4271863" y="3188708"/>
              <a:ext cx="7862" cy="5318"/>
            </a:xfrm>
            <a:custGeom>
              <a:avLst/>
              <a:gdLst/>
              <a:ahLst/>
              <a:cxnLst/>
              <a:rect l="0" t="0" r="0" b="0"/>
              <a:pathLst>
                <a:path w="7862" h="5318">
                  <a:moveTo>
                    <a:pt x="513" y="1846"/>
                  </a:moveTo>
                  <a:lnTo>
                    <a:pt x="1621" y="660"/>
                  </a:lnTo>
                  <a:lnTo>
                    <a:pt x="3052" y="0"/>
                  </a:lnTo>
                  <a:lnTo>
                    <a:pt x="4593" y="0"/>
                  </a:lnTo>
                  <a:lnTo>
                    <a:pt x="6132" y="527"/>
                  </a:lnTo>
                  <a:lnTo>
                    <a:pt x="7239" y="1494"/>
                  </a:lnTo>
                  <a:lnTo>
                    <a:pt x="7861" y="2857"/>
                  </a:lnTo>
                  <a:lnTo>
                    <a:pt x="7644" y="4350"/>
                  </a:lnTo>
                  <a:lnTo>
                    <a:pt x="5808" y="5009"/>
                  </a:lnTo>
                  <a:lnTo>
                    <a:pt x="4188" y="5186"/>
                  </a:lnTo>
                  <a:lnTo>
                    <a:pt x="2864" y="5317"/>
                  </a:lnTo>
                  <a:lnTo>
                    <a:pt x="1837" y="5186"/>
                  </a:lnTo>
                  <a:lnTo>
                    <a:pt x="513" y="4482"/>
                  </a:lnTo>
                  <a:lnTo>
                    <a:pt x="0" y="3998"/>
                  </a:lnTo>
                  <a:close/>
                </a:path>
              </a:pathLst>
            </a:custGeom>
            <a:solidFill>
              <a:srgbClr val="EFD6BC"/>
            </a:solidFill>
            <a:ln w="0" cap="flat" cmpd="sng" algn="ctr">
              <a:solidFill>
                <a:srgbClr val="EFD6B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4271757" y="3188576"/>
              <a:ext cx="7832" cy="5275"/>
            </a:xfrm>
            <a:custGeom>
              <a:avLst/>
              <a:gdLst/>
              <a:ahLst/>
              <a:cxnLst/>
              <a:rect l="0" t="0" r="0" b="0"/>
              <a:pathLst>
                <a:path w="7832" h="5275">
                  <a:moveTo>
                    <a:pt x="0" y="3955"/>
                  </a:moveTo>
                  <a:lnTo>
                    <a:pt x="540" y="4395"/>
                  </a:lnTo>
                  <a:lnTo>
                    <a:pt x="1891" y="5274"/>
                  </a:lnTo>
                  <a:lnTo>
                    <a:pt x="2971" y="5274"/>
                  </a:lnTo>
                  <a:lnTo>
                    <a:pt x="4321" y="5274"/>
                  </a:lnTo>
                  <a:lnTo>
                    <a:pt x="5941" y="4834"/>
                  </a:lnTo>
                  <a:lnTo>
                    <a:pt x="7831" y="4395"/>
                  </a:lnTo>
                  <a:lnTo>
                    <a:pt x="7831" y="3076"/>
                  </a:lnTo>
                  <a:lnTo>
                    <a:pt x="7292" y="1758"/>
                  </a:lnTo>
                  <a:lnTo>
                    <a:pt x="6211" y="440"/>
                  </a:lnTo>
                  <a:lnTo>
                    <a:pt x="4591" y="0"/>
                  </a:lnTo>
                  <a:lnTo>
                    <a:pt x="3241" y="0"/>
                  </a:lnTo>
                  <a:lnTo>
                    <a:pt x="1621" y="879"/>
                  </a:lnTo>
                  <a:lnTo>
                    <a:pt x="540" y="175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4271053" y="3178249"/>
              <a:ext cx="7240" cy="5495"/>
            </a:xfrm>
            <a:custGeom>
              <a:avLst/>
              <a:gdLst/>
              <a:ahLst/>
              <a:cxnLst/>
              <a:rect l="0" t="0" r="0" b="0"/>
              <a:pathLst>
                <a:path w="7240" h="5495">
                  <a:moveTo>
                    <a:pt x="1108" y="175"/>
                  </a:moveTo>
                  <a:lnTo>
                    <a:pt x="2540" y="0"/>
                  </a:lnTo>
                  <a:lnTo>
                    <a:pt x="3459" y="175"/>
                  </a:lnTo>
                  <a:lnTo>
                    <a:pt x="4377" y="175"/>
                  </a:lnTo>
                  <a:lnTo>
                    <a:pt x="5511" y="350"/>
                  </a:lnTo>
                  <a:lnTo>
                    <a:pt x="6618" y="834"/>
                  </a:lnTo>
                  <a:lnTo>
                    <a:pt x="7131" y="1845"/>
                  </a:lnTo>
                  <a:lnTo>
                    <a:pt x="7239" y="2681"/>
                  </a:lnTo>
                  <a:lnTo>
                    <a:pt x="6726" y="3647"/>
                  </a:lnTo>
                  <a:lnTo>
                    <a:pt x="5808" y="4483"/>
                  </a:lnTo>
                  <a:lnTo>
                    <a:pt x="4593" y="5142"/>
                  </a:lnTo>
                  <a:lnTo>
                    <a:pt x="2837" y="5494"/>
                  </a:lnTo>
                  <a:lnTo>
                    <a:pt x="703" y="5317"/>
                  </a:lnTo>
                  <a:lnTo>
                    <a:pt x="82" y="3515"/>
                  </a:lnTo>
                  <a:lnTo>
                    <a:pt x="0" y="1845"/>
                  </a:lnTo>
                  <a:lnTo>
                    <a:pt x="405" y="659"/>
                  </a:lnTo>
                  <a:close/>
                </a:path>
              </a:pathLst>
            </a:custGeom>
            <a:solidFill>
              <a:srgbClr val="EFD6BC"/>
            </a:solidFill>
            <a:ln w="0" cap="flat" cmpd="sng" algn="ctr">
              <a:solidFill>
                <a:srgbClr val="EFD6B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4270947" y="3178028"/>
              <a:ext cx="7293" cy="5714"/>
            </a:xfrm>
            <a:custGeom>
              <a:avLst/>
              <a:gdLst/>
              <a:ahLst/>
              <a:cxnLst/>
              <a:rect l="0" t="0" r="0" b="0"/>
              <a:pathLst>
                <a:path w="7293" h="5714">
                  <a:moveTo>
                    <a:pt x="1080" y="440"/>
                  </a:moveTo>
                  <a:lnTo>
                    <a:pt x="2701" y="0"/>
                  </a:lnTo>
                  <a:lnTo>
                    <a:pt x="3511" y="440"/>
                  </a:lnTo>
                  <a:lnTo>
                    <a:pt x="4321" y="440"/>
                  </a:lnTo>
                  <a:lnTo>
                    <a:pt x="5672" y="440"/>
                  </a:lnTo>
                  <a:lnTo>
                    <a:pt x="6752" y="879"/>
                  </a:lnTo>
                  <a:lnTo>
                    <a:pt x="7292" y="1758"/>
                  </a:lnTo>
                  <a:lnTo>
                    <a:pt x="7292" y="2637"/>
                  </a:lnTo>
                  <a:lnTo>
                    <a:pt x="6752" y="3955"/>
                  </a:lnTo>
                  <a:lnTo>
                    <a:pt x="5942" y="4395"/>
                  </a:lnTo>
                  <a:lnTo>
                    <a:pt x="4591" y="5274"/>
                  </a:lnTo>
                  <a:lnTo>
                    <a:pt x="2971" y="5713"/>
                  </a:lnTo>
                  <a:lnTo>
                    <a:pt x="810" y="5274"/>
                  </a:lnTo>
                  <a:lnTo>
                    <a:pt x="270" y="3516"/>
                  </a:lnTo>
                  <a:lnTo>
                    <a:pt x="0" y="1758"/>
                  </a:lnTo>
                  <a:lnTo>
                    <a:pt x="540" y="87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4263680" y="3153857"/>
              <a:ext cx="6858" cy="7956"/>
            </a:xfrm>
            <a:custGeom>
              <a:avLst/>
              <a:gdLst/>
              <a:ahLst/>
              <a:cxnLst/>
              <a:rect l="0" t="0" r="0" b="0"/>
              <a:pathLst>
                <a:path w="6858" h="7956">
                  <a:moveTo>
                    <a:pt x="3266" y="0"/>
                  </a:moveTo>
                  <a:lnTo>
                    <a:pt x="4805" y="1495"/>
                  </a:lnTo>
                  <a:lnTo>
                    <a:pt x="5723" y="2638"/>
                  </a:lnTo>
                  <a:lnTo>
                    <a:pt x="6452" y="3956"/>
                  </a:lnTo>
                  <a:lnTo>
                    <a:pt x="6750" y="4967"/>
                  </a:lnTo>
                  <a:lnTo>
                    <a:pt x="6857" y="6637"/>
                  </a:lnTo>
                  <a:lnTo>
                    <a:pt x="6237" y="7604"/>
                  </a:lnTo>
                  <a:lnTo>
                    <a:pt x="5102" y="7955"/>
                  </a:lnTo>
                  <a:lnTo>
                    <a:pt x="3671" y="7604"/>
                  </a:lnTo>
                  <a:lnTo>
                    <a:pt x="2160" y="6944"/>
                  </a:lnTo>
                  <a:lnTo>
                    <a:pt x="836" y="5626"/>
                  </a:lnTo>
                  <a:lnTo>
                    <a:pt x="0" y="3824"/>
                  </a:lnTo>
                  <a:lnTo>
                    <a:pt x="216" y="1979"/>
                  </a:lnTo>
                  <a:lnTo>
                    <a:pt x="918" y="484"/>
                  </a:lnTo>
                  <a:lnTo>
                    <a:pt x="1944" y="0"/>
                  </a:lnTo>
                  <a:close/>
                </a:path>
              </a:pathLst>
            </a:custGeom>
            <a:solidFill>
              <a:srgbClr val="EFD6BC"/>
            </a:solidFill>
            <a:ln w="0" cap="flat" cmpd="sng" algn="ctr">
              <a:solidFill>
                <a:srgbClr val="EFD6B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4263655" y="3153857"/>
              <a:ext cx="6752" cy="7912"/>
            </a:xfrm>
            <a:custGeom>
              <a:avLst/>
              <a:gdLst/>
              <a:ahLst/>
              <a:cxnLst/>
              <a:rect l="0" t="0" r="0" b="0"/>
              <a:pathLst>
                <a:path w="6752" h="7912">
                  <a:moveTo>
                    <a:pt x="3241" y="0"/>
                  </a:moveTo>
                  <a:lnTo>
                    <a:pt x="4861" y="1319"/>
                  </a:lnTo>
                  <a:lnTo>
                    <a:pt x="5671" y="2638"/>
                  </a:lnTo>
                  <a:lnTo>
                    <a:pt x="6481" y="3956"/>
                  </a:lnTo>
                  <a:lnTo>
                    <a:pt x="6751" y="4835"/>
                  </a:lnTo>
                  <a:lnTo>
                    <a:pt x="6751" y="6593"/>
                  </a:lnTo>
                  <a:lnTo>
                    <a:pt x="6211" y="7472"/>
                  </a:lnTo>
                  <a:lnTo>
                    <a:pt x="5131" y="7911"/>
                  </a:lnTo>
                  <a:lnTo>
                    <a:pt x="3781" y="7472"/>
                  </a:lnTo>
                  <a:lnTo>
                    <a:pt x="2160" y="7032"/>
                  </a:lnTo>
                  <a:lnTo>
                    <a:pt x="810" y="5714"/>
                  </a:lnTo>
                  <a:lnTo>
                    <a:pt x="0" y="3956"/>
                  </a:lnTo>
                  <a:lnTo>
                    <a:pt x="270" y="1759"/>
                  </a:lnTo>
                  <a:lnTo>
                    <a:pt x="810" y="440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4326260" y="3133246"/>
              <a:ext cx="27469" cy="17449"/>
            </a:xfrm>
            <a:custGeom>
              <a:avLst/>
              <a:gdLst/>
              <a:ahLst/>
              <a:cxnLst/>
              <a:rect l="0" t="0" r="0" b="0"/>
              <a:pathLst>
                <a:path w="27469" h="17449">
                  <a:moveTo>
                    <a:pt x="18068" y="9626"/>
                  </a:moveTo>
                  <a:lnTo>
                    <a:pt x="17366" y="9976"/>
                  </a:lnTo>
                  <a:lnTo>
                    <a:pt x="16340" y="10635"/>
                  </a:lnTo>
                  <a:lnTo>
                    <a:pt x="13477" y="12305"/>
                  </a:lnTo>
                  <a:lnTo>
                    <a:pt x="10723" y="14107"/>
                  </a:lnTo>
                  <a:lnTo>
                    <a:pt x="9615" y="14767"/>
                  </a:lnTo>
                  <a:lnTo>
                    <a:pt x="9102" y="15118"/>
                  </a:lnTo>
                  <a:lnTo>
                    <a:pt x="6941" y="15777"/>
                  </a:lnTo>
                  <a:lnTo>
                    <a:pt x="5212" y="16437"/>
                  </a:lnTo>
                  <a:lnTo>
                    <a:pt x="2160" y="17448"/>
                  </a:lnTo>
                  <a:lnTo>
                    <a:pt x="1647" y="17448"/>
                  </a:lnTo>
                  <a:lnTo>
                    <a:pt x="918" y="17096"/>
                  </a:lnTo>
                  <a:lnTo>
                    <a:pt x="324" y="16437"/>
                  </a:lnTo>
                  <a:lnTo>
                    <a:pt x="0" y="15777"/>
                  </a:lnTo>
                  <a:lnTo>
                    <a:pt x="2863" y="14767"/>
                  </a:lnTo>
                  <a:lnTo>
                    <a:pt x="6240" y="13625"/>
                  </a:lnTo>
                  <a:lnTo>
                    <a:pt x="9913" y="12130"/>
                  </a:lnTo>
                  <a:lnTo>
                    <a:pt x="13585" y="10285"/>
                  </a:lnTo>
                  <a:lnTo>
                    <a:pt x="18799" y="6813"/>
                  </a:lnTo>
                  <a:lnTo>
                    <a:pt x="21148" y="5318"/>
                  </a:lnTo>
                  <a:lnTo>
                    <a:pt x="23174" y="3648"/>
                  </a:lnTo>
                  <a:lnTo>
                    <a:pt x="24902" y="2154"/>
                  </a:lnTo>
                  <a:lnTo>
                    <a:pt x="26334" y="1143"/>
                  </a:lnTo>
                  <a:lnTo>
                    <a:pt x="27170" y="352"/>
                  </a:lnTo>
                  <a:lnTo>
                    <a:pt x="27468" y="0"/>
                  </a:lnTo>
                  <a:lnTo>
                    <a:pt x="24497" y="2989"/>
                  </a:lnTo>
                  <a:lnTo>
                    <a:pt x="21742" y="5802"/>
                  </a:lnTo>
                  <a:lnTo>
                    <a:pt x="19501" y="7955"/>
                  </a:lnTo>
                  <a:lnTo>
                    <a:pt x="18690" y="8965"/>
                  </a:lnTo>
                  <a:close/>
                </a:path>
              </a:pathLst>
            </a:custGeom>
            <a:solidFill>
              <a:srgbClr val="AD8970"/>
            </a:solidFill>
            <a:ln w="0" cap="flat" cmpd="sng" algn="ctr">
              <a:solidFill>
                <a:srgbClr val="AD897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4327582" y="3130740"/>
              <a:ext cx="24715" cy="15955"/>
            </a:xfrm>
            <a:custGeom>
              <a:avLst/>
              <a:gdLst/>
              <a:ahLst/>
              <a:cxnLst/>
              <a:rect l="0" t="0" r="0" b="0"/>
              <a:pathLst>
                <a:path w="24715" h="15955">
                  <a:moveTo>
                    <a:pt x="0" y="13625"/>
                  </a:moveTo>
                  <a:lnTo>
                    <a:pt x="731" y="11823"/>
                  </a:lnTo>
                  <a:lnTo>
                    <a:pt x="2270" y="9976"/>
                  </a:lnTo>
                  <a:lnTo>
                    <a:pt x="4187" y="8483"/>
                  </a:lnTo>
                  <a:lnTo>
                    <a:pt x="8886" y="5670"/>
                  </a:lnTo>
                  <a:lnTo>
                    <a:pt x="13479" y="3341"/>
                  </a:lnTo>
                  <a:lnTo>
                    <a:pt x="16638" y="1363"/>
                  </a:lnTo>
                  <a:lnTo>
                    <a:pt x="19825" y="352"/>
                  </a:lnTo>
                  <a:lnTo>
                    <a:pt x="22581" y="0"/>
                  </a:lnTo>
                  <a:lnTo>
                    <a:pt x="24714" y="0"/>
                  </a:lnTo>
                  <a:lnTo>
                    <a:pt x="20824" y="2505"/>
                  </a:lnTo>
                  <a:lnTo>
                    <a:pt x="16962" y="5011"/>
                  </a:lnTo>
                  <a:lnTo>
                    <a:pt x="15018" y="6504"/>
                  </a:lnTo>
                  <a:lnTo>
                    <a:pt x="12559" y="8131"/>
                  </a:lnTo>
                  <a:lnTo>
                    <a:pt x="6861" y="11646"/>
                  </a:lnTo>
                  <a:lnTo>
                    <a:pt x="4295" y="13141"/>
                  </a:lnTo>
                  <a:lnTo>
                    <a:pt x="2053" y="14459"/>
                  </a:lnTo>
                  <a:lnTo>
                    <a:pt x="621" y="15470"/>
                  </a:lnTo>
                  <a:lnTo>
                    <a:pt x="108" y="15778"/>
                  </a:lnTo>
                  <a:lnTo>
                    <a:pt x="0" y="15954"/>
                  </a:lnTo>
                  <a:close/>
                </a:path>
              </a:pathLst>
            </a:custGeom>
            <a:solidFill>
              <a:srgbClr val="EAC6AD"/>
            </a:solidFill>
            <a:ln w="0" cap="flat" cmpd="sng" algn="ctr">
              <a:solidFill>
                <a:srgbClr val="EAC6A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4336362" y="3138211"/>
              <a:ext cx="20932" cy="17801"/>
            </a:xfrm>
            <a:custGeom>
              <a:avLst/>
              <a:gdLst/>
              <a:ahLst/>
              <a:cxnLst/>
              <a:rect l="0" t="0" r="0" b="0"/>
              <a:pathLst>
                <a:path w="20932" h="17801">
                  <a:moveTo>
                    <a:pt x="0" y="15294"/>
                  </a:moveTo>
                  <a:lnTo>
                    <a:pt x="2970" y="15471"/>
                  </a:lnTo>
                  <a:lnTo>
                    <a:pt x="6238" y="14635"/>
                  </a:lnTo>
                  <a:lnTo>
                    <a:pt x="9615" y="12790"/>
                  </a:lnTo>
                  <a:lnTo>
                    <a:pt x="12774" y="10329"/>
                  </a:lnTo>
                  <a:lnTo>
                    <a:pt x="15421" y="7340"/>
                  </a:lnTo>
                  <a:lnTo>
                    <a:pt x="17663" y="4175"/>
                  </a:lnTo>
                  <a:lnTo>
                    <a:pt x="19499" y="1670"/>
                  </a:lnTo>
                  <a:lnTo>
                    <a:pt x="20931" y="0"/>
                  </a:lnTo>
                  <a:lnTo>
                    <a:pt x="19094" y="3824"/>
                  </a:lnTo>
                  <a:lnTo>
                    <a:pt x="17366" y="6812"/>
                  </a:lnTo>
                  <a:lnTo>
                    <a:pt x="16042" y="8966"/>
                  </a:lnTo>
                  <a:lnTo>
                    <a:pt x="14908" y="10329"/>
                  </a:lnTo>
                  <a:lnTo>
                    <a:pt x="13396" y="11472"/>
                  </a:lnTo>
                  <a:lnTo>
                    <a:pt x="11640" y="12790"/>
                  </a:lnTo>
                  <a:lnTo>
                    <a:pt x="7669" y="15646"/>
                  </a:lnTo>
                  <a:lnTo>
                    <a:pt x="5725" y="16789"/>
                  </a:lnTo>
                  <a:lnTo>
                    <a:pt x="3889" y="17448"/>
                  </a:lnTo>
                  <a:lnTo>
                    <a:pt x="2349" y="17800"/>
                  </a:lnTo>
                  <a:lnTo>
                    <a:pt x="1134" y="17448"/>
                  </a:lnTo>
                  <a:lnTo>
                    <a:pt x="216" y="16613"/>
                  </a:lnTo>
                  <a:close/>
                </a:path>
              </a:pathLst>
            </a:custGeom>
            <a:solidFill>
              <a:srgbClr val="AD8970"/>
            </a:solidFill>
            <a:ln w="0" cap="flat" cmpd="sng" algn="ctr">
              <a:solidFill>
                <a:srgbClr val="AD897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4336362" y="3137069"/>
              <a:ext cx="16558" cy="16789"/>
            </a:xfrm>
            <a:custGeom>
              <a:avLst/>
              <a:gdLst/>
              <a:ahLst/>
              <a:cxnLst/>
              <a:rect l="0" t="0" r="0" b="0"/>
              <a:pathLst>
                <a:path w="16558" h="16789">
                  <a:moveTo>
                    <a:pt x="3375" y="10284"/>
                  </a:moveTo>
                  <a:lnTo>
                    <a:pt x="4699" y="8790"/>
                  </a:lnTo>
                  <a:lnTo>
                    <a:pt x="6535" y="7120"/>
                  </a:lnTo>
                  <a:lnTo>
                    <a:pt x="8589" y="5317"/>
                  </a:lnTo>
                  <a:lnTo>
                    <a:pt x="12883" y="1802"/>
                  </a:lnTo>
                  <a:lnTo>
                    <a:pt x="14800" y="659"/>
                  </a:lnTo>
                  <a:lnTo>
                    <a:pt x="16339" y="0"/>
                  </a:lnTo>
                  <a:lnTo>
                    <a:pt x="16557" y="484"/>
                  </a:lnTo>
                  <a:lnTo>
                    <a:pt x="16448" y="1318"/>
                  </a:lnTo>
                  <a:lnTo>
                    <a:pt x="15529" y="2988"/>
                  </a:lnTo>
                  <a:lnTo>
                    <a:pt x="14206" y="4483"/>
                  </a:lnTo>
                  <a:lnTo>
                    <a:pt x="13693" y="5142"/>
                  </a:lnTo>
                  <a:lnTo>
                    <a:pt x="13396" y="5494"/>
                  </a:lnTo>
                  <a:lnTo>
                    <a:pt x="13072" y="5626"/>
                  </a:lnTo>
                  <a:lnTo>
                    <a:pt x="12478" y="6153"/>
                  </a:lnTo>
                  <a:lnTo>
                    <a:pt x="11640" y="6988"/>
                  </a:lnTo>
                  <a:lnTo>
                    <a:pt x="10614" y="7955"/>
                  </a:lnTo>
                  <a:lnTo>
                    <a:pt x="8291" y="10460"/>
                  </a:lnTo>
                  <a:lnTo>
                    <a:pt x="5725" y="12965"/>
                  </a:lnTo>
                  <a:lnTo>
                    <a:pt x="3267" y="15118"/>
                  </a:lnTo>
                  <a:lnTo>
                    <a:pt x="2160" y="15954"/>
                  </a:lnTo>
                  <a:lnTo>
                    <a:pt x="1242" y="16436"/>
                  </a:lnTo>
                  <a:lnTo>
                    <a:pt x="621" y="16788"/>
                  </a:lnTo>
                  <a:lnTo>
                    <a:pt x="108" y="16788"/>
                  </a:lnTo>
                  <a:lnTo>
                    <a:pt x="0" y="16261"/>
                  </a:lnTo>
                  <a:lnTo>
                    <a:pt x="108" y="15295"/>
                  </a:lnTo>
                  <a:lnTo>
                    <a:pt x="1242" y="12789"/>
                  </a:lnTo>
                  <a:lnTo>
                    <a:pt x="2754" y="11119"/>
                  </a:lnTo>
                  <a:close/>
                </a:path>
              </a:pathLst>
            </a:custGeom>
            <a:solidFill>
              <a:srgbClr val="EAC6AD"/>
            </a:solidFill>
            <a:ln w="0" cap="flat" cmpd="sng" algn="ctr">
              <a:solidFill>
                <a:srgbClr val="EAC6A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4321371" y="3120280"/>
              <a:ext cx="33164" cy="10460"/>
            </a:xfrm>
            <a:custGeom>
              <a:avLst/>
              <a:gdLst/>
              <a:ahLst/>
              <a:cxnLst/>
              <a:rect l="0" t="0" r="0" b="0"/>
              <a:pathLst>
                <a:path w="33164" h="10460">
                  <a:moveTo>
                    <a:pt x="0" y="7823"/>
                  </a:moveTo>
                  <a:lnTo>
                    <a:pt x="107" y="6987"/>
                  </a:lnTo>
                  <a:lnTo>
                    <a:pt x="297" y="6328"/>
                  </a:lnTo>
                  <a:lnTo>
                    <a:pt x="1026" y="5976"/>
                  </a:lnTo>
                  <a:lnTo>
                    <a:pt x="2241" y="5669"/>
                  </a:lnTo>
                  <a:lnTo>
                    <a:pt x="4375" y="5317"/>
                  </a:lnTo>
                  <a:lnTo>
                    <a:pt x="7561" y="4658"/>
                  </a:lnTo>
                  <a:lnTo>
                    <a:pt x="9587" y="4306"/>
                  </a:lnTo>
                  <a:lnTo>
                    <a:pt x="12044" y="3823"/>
                  </a:lnTo>
                  <a:lnTo>
                    <a:pt x="14583" y="2988"/>
                  </a:lnTo>
                  <a:lnTo>
                    <a:pt x="16743" y="2329"/>
                  </a:lnTo>
                  <a:lnTo>
                    <a:pt x="18661" y="1845"/>
                  </a:lnTo>
                  <a:lnTo>
                    <a:pt x="20200" y="1494"/>
                  </a:lnTo>
                  <a:lnTo>
                    <a:pt x="22658" y="1186"/>
                  </a:lnTo>
                  <a:lnTo>
                    <a:pt x="24602" y="1186"/>
                  </a:lnTo>
                  <a:lnTo>
                    <a:pt x="26114" y="1318"/>
                  </a:lnTo>
                  <a:lnTo>
                    <a:pt x="27951" y="1318"/>
                  </a:lnTo>
                  <a:lnTo>
                    <a:pt x="30111" y="834"/>
                  </a:lnTo>
                  <a:lnTo>
                    <a:pt x="31543" y="527"/>
                  </a:lnTo>
                  <a:lnTo>
                    <a:pt x="33163" y="0"/>
                  </a:lnTo>
                  <a:lnTo>
                    <a:pt x="29895" y="2153"/>
                  </a:lnTo>
                  <a:lnTo>
                    <a:pt x="26114" y="3999"/>
                  </a:lnTo>
                  <a:lnTo>
                    <a:pt x="17851" y="6987"/>
                  </a:lnTo>
                  <a:lnTo>
                    <a:pt x="14070" y="7998"/>
                  </a:lnTo>
                  <a:lnTo>
                    <a:pt x="10910" y="8657"/>
                  </a:lnTo>
                  <a:lnTo>
                    <a:pt x="9803" y="8964"/>
                  </a:lnTo>
                  <a:lnTo>
                    <a:pt x="8777" y="9141"/>
                  </a:lnTo>
                  <a:lnTo>
                    <a:pt x="8155" y="9316"/>
                  </a:lnTo>
                  <a:lnTo>
                    <a:pt x="7966" y="9316"/>
                  </a:lnTo>
                  <a:lnTo>
                    <a:pt x="7130" y="9624"/>
                  </a:lnTo>
                  <a:lnTo>
                    <a:pt x="6130" y="9800"/>
                  </a:lnTo>
                  <a:lnTo>
                    <a:pt x="3565" y="10459"/>
                  </a:lnTo>
                  <a:lnTo>
                    <a:pt x="2348" y="10459"/>
                  </a:lnTo>
                  <a:lnTo>
                    <a:pt x="1215" y="10459"/>
                  </a:lnTo>
                  <a:lnTo>
                    <a:pt x="404" y="9975"/>
                  </a:lnTo>
                  <a:lnTo>
                    <a:pt x="0" y="9141"/>
                  </a:lnTo>
                  <a:close/>
                </a:path>
              </a:pathLst>
            </a:custGeom>
            <a:solidFill>
              <a:srgbClr val="EAC6AD"/>
            </a:solidFill>
            <a:ln w="0" cap="flat" cmpd="sng" algn="ctr">
              <a:solidFill>
                <a:srgbClr val="EAC6A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4321371" y="3095537"/>
              <a:ext cx="30709" cy="21930"/>
            </a:xfrm>
            <a:custGeom>
              <a:avLst/>
              <a:gdLst/>
              <a:ahLst/>
              <a:cxnLst/>
              <a:rect l="0" t="0" r="0" b="0"/>
              <a:pathLst>
                <a:path w="30709" h="21930">
                  <a:moveTo>
                    <a:pt x="25118" y="483"/>
                  </a:moveTo>
                  <a:lnTo>
                    <a:pt x="25307" y="0"/>
                  </a:lnTo>
                  <a:lnTo>
                    <a:pt x="25603" y="0"/>
                  </a:lnTo>
                  <a:lnTo>
                    <a:pt x="26333" y="352"/>
                  </a:lnTo>
                  <a:lnTo>
                    <a:pt x="27035" y="0"/>
                  </a:lnTo>
                  <a:lnTo>
                    <a:pt x="27657" y="0"/>
                  </a:lnTo>
                  <a:lnTo>
                    <a:pt x="28385" y="483"/>
                  </a:lnTo>
                  <a:lnTo>
                    <a:pt x="28467" y="1846"/>
                  </a:lnTo>
                  <a:lnTo>
                    <a:pt x="28385" y="3471"/>
                  </a:lnTo>
                  <a:lnTo>
                    <a:pt x="27953" y="7470"/>
                  </a:lnTo>
                  <a:lnTo>
                    <a:pt x="28062" y="9317"/>
                  </a:lnTo>
                  <a:lnTo>
                    <a:pt x="28575" y="10943"/>
                  </a:lnTo>
                  <a:lnTo>
                    <a:pt x="29385" y="12305"/>
                  </a:lnTo>
                  <a:lnTo>
                    <a:pt x="30222" y="13976"/>
                  </a:lnTo>
                  <a:lnTo>
                    <a:pt x="30708" y="15953"/>
                  </a:lnTo>
                  <a:lnTo>
                    <a:pt x="30627" y="17755"/>
                  </a:lnTo>
                  <a:lnTo>
                    <a:pt x="29709" y="18941"/>
                  </a:lnTo>
                  <a:lnTo>
                    <a:pt x="28385" y="19248"/>
                  </a:lnTo>
                  <a:lnTo>
                    <a:pt x="26846" y="19425"/>
                  </a:lnTo>
                  <a:lnTo>
                    <a:pt x="25820" y="19600"/>
                  </a:lnTo>
                  <a:lnTo>
                    <a:pt x="24496" y="19952"/>
                  </a:lnTo>
                  <a:lnTo>
                    <a:pt x="22443" y="20259"/>
                  </a:lnTo>
                  <a:lnTo>
                    <a:pt x="20012" y="20611"/>
                  </a:lnTo>
                  <a:lnTo>
                    <a:pt x="17258" y="20743"/>
                  </a:lnTo>
                  <a:lnTo>
                    <a:pt x="14395" y="20919"/>
                  </a:lnTo>
                  <a:lnTo>
                    <a:pt x="11828" y="20743"/>
                  </a:lnTo>
                  <a:lnTo>
                    <a:pt x="9695" y="20259"/>
                  </a:lnTo>
                  <a:lnTo>
                    <a:pt x="8155" y="19600"/>
                  </a:lnTo>
                  <a:lnTo>
                    <a:pt x="5914" y="20919"/>
                  </a:lnTo>
                  <a:lnTo>
                    <a:pt x="3375" y="21754"/>
                  </a:lnTo>
                  <a:lnTo>
                    <a:pt x="1026" y="21929"/>
                  </a:lnTo>
                  <a:lnTo>
                    <a:pt x="404" y="21578"/>
                  </a:lnTo>
                  <a:lnTo>
                    <a:pt x="107" y="21270"/>
                  </a:lnTo>
                  <a:lnTo>
                    <a:pt x="0" y="18766"/>
                  </a:lnTo>
                  <a:lnTo>
                    <a:pt x="404" y="17446"/>
                  </a:lnTo>
                  <a:lnTo>
                    <a:pt x="1323" y="16437"/>
                  </a:lnTo>
                  <a:lnTo>
                    <a:pt x="2646" y="15601"/>
                  </a:lnTo>
                  <a:lnTo>
                    <a:pt x="4591" y="15294"/>
                  </a:lnTo>
                  <a:lnTo>
                    <a:pt x="7237" y="15469"/>
                  </a:lnTo>
                  <a:lnTo>
                    <a:pt x="10721" y="16437"/>
                  </a:lnTo>
                  <a:lnTo>
                    <a:pt x="16015" y="13976"/>
                  </a:lnTo>
                  <a:lnTo>
                    <a:pt x="21633" y="12437"/>
                  </a:lnTo>
                  <a:lnTo>
                    <a:pt x="23982" y="11954"/>
                  </a:lnTo>
                  <a:lnTo>
                    <a:pt x="25307" y="11294"/>
                  </a:lnTo>
                  <a:lnTo>
                    <a:pt x="25926" y="10284"/>
                  </a:lnTo>
                  <a:lnTo>
                    <a:pt x="25926" y="8965"/>
                  </a:lnTo>
                  <a:lnTo>
                    <a:pt x="25603" y="7470"/>
                  </a:lnTo>
                  <a:lnTo>
                    <a:pt x="25307" y="5493"/>
                  </a:lnTo>
                  <a:lnTo>
                    <a:pt x="25008" y="3164"/>
                  </a:lnTo>
                  <a:close/>
                </a:path>
              </a:pathLst>
            </a:custGeom>
            <a:solidFill>
              <a:srgbClr val="EAC6AD"/>
            </a:solidFill>
            <a:ln w="0" cap="flat" cmpd="sng" algn="ctr">
              <a:solidFill>
                <a:srgbClr val="EAC6A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4320560" y="3116458"/>
              <a:ext cx="31735" cy="5011"/>
            </a:xfrm>
            <a:custGeom>
              <a:avLst/>
              <a:gdLst/>
              <a:ahLst/>
              <a:cxnLst/>
              <a:rect l="0" t="0" r="0" b="0"/>
              <a:pathLst>
                <a:path w="31735" h="5011">
                  <a:moveTo>
                    <a:pt x="0" y="0"/>
                  </a:moveTo>
                  <a:lnTo>
                    <a:pt x="1621" y="527"/>
                  </a:lnTo>
                  <a:lnTo>
                    <a:pt x="3754" y="1318"/>
                  </a:lnTo>
                  <a:lnTo>
                    <a:pt x="6428" y="2154"/>
                  </a:lnTo>
                  <a:lnTo>
                    <a:pt x="9777" y="2681"/>
                  </a:lnTo>
                  <a:lnTo>
                    <a:pt x="16124" y="2681"/>
                  </a:lnTo>
                  <a:lnTo>
                    <a:pt x="22552" y="2329"/>
                  </a:lnTo>
                  <a:lnTo>
                    <a:pt x="25496" y="2022"/>
                  </a:lnTo>
                  <a:lnTo>
                    <a:pt x="28061" y="1845"/>
                  </a:lnTo>
                  <a:lnTo>
                    <a:pt x="30195" y="1495"/>
                  </a:lnTo>
                  <a:lnTo>
                    <a:pt x="31734" y="1495"/>
                  </a:lnTo>
                  <a:lnTo>
                    <a:pt x="22444" y="4351"/>
                  </a:lnTo>
                  <a:lnTo>
                    <a:pt x="17745" y="4483"/>
                  </a:lnTo>
                  <a:lnTo>
                    <a:pt x="13775" y="4835"/>
                  </a:lnTo>
                  <a:lnTo>
                    <a:pt x="10399" y="5010"/>
                  </a:lnTo>
                  <a:lnTo>
                    <a:pt x="8048" y="5010"/>
                  </a:lnTo>
                  <a:lnTo>
                    <a:pt x="4781" y="4483"/>
                  </a:lnTo>
                  <a:lnTo>
                    <a:pt x="2134" y="3647"/>
                  </a:lnTo>
                  <a:lnTo>
                    <a:pt x="1108" y="3165"/>
                  </a:lnTo>
                  <a:lnTo>
                    <a:pt x="405" y="2329"/>
                  </a:lnTo>
                  <a:lnTo>
                    <a:pt x="0" y="1318"/>
                  </a:lnTo>
                  <a:close/>
                </a:path>
              </a:pathLst>
            </a:custGeom>
            <a:solidFill>
              <a:srgbClr val="AD8970"/>
            </a:solidFill>
            <a:ln w="0" cap="flat" cmpd="sng" algn="ctr">
              <a:solidFill>
                <a:srgbClr val="AD897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4319941" y="3112809"/>
              <a:ext cx="6539" cy="6153"/>
            </a:xfrm>
            <a:custGeom>
              <a:avLst/>
              <a:gdLst/>
              <a:ahLst/>
              <a:cxnLst/>
              <a:rect l="0" t="0" r="0" b="0"/>
              <a:pathLst>
                <a:path w="6539" h="6153">
                  <a:moveTo>
                    <a:pt x="5727" y="5668"/>
                  </a:moveTo>
                  <a:lnTo>
                    <a:pt x="4376" y="5976"/>
                  </a:lnTo>
                  <a:lnTo>
                    <a:pt x="3161" y="6152"/>
                  </a:lnTo>
                  <a:lnTo>
                    <a:pt x="1540" y="5976"/>
                  </a:lnTo>
                  <a:lnTo>
                    <a:pt x="513" y="5317"/>
                  </a:lnTo>
                  <a:lnTo>
                    <a:pt x="0" y="4307"/>
                  </a:lnTo>
                  <a:lnTo>
                    <a:pt x="0" y="3164"/>
                  </a:lnTo>
                  <a:lnTo>
                    <a:pt x="297" y="2153"/>
                  </a:lnTo>
                  <a:lnTo>
                    <a:pt x="1323" y="835"/>
                  </a:lnTo>
                  <a:lnTo>
                    <a:pt x="3052" y="0"/>
                  </a:lnTo>
                  <a:lnTo>
                    <a:pt x="4889" y="176"/>
                  </a:lnTo>
                  <a:lnTo>
                    <a:pt x="5618" y="352"/>
                  </a:lnTo>
                  <a:lnTo>
                    <a:pt x="6024" y="835"/>
                  </a:lnTo>
                  <a:lnTo>
                    <a:pt x="6538" y="2680"/>
                  </a:lnTo>
                  <a:lnTo>
                    <a:pt x="6321" y="4482"/>
                  </a:lnTo>
                  <a:close/>
                </a:path>
              </a:pathLst>
            </a:custGeom>
            <a:solidFill>
              <a:srgbClr val="EFD6BC"/>
            </a:solidFill>
            <a:ln w="0" cap="flat" cmpd="sng" algn="ctr">
              <a:solidFill>
                <a:srgbClr val="EFD6B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4319832" y="3112545"/>
              <a:ext cx="6753" cy="6153"/>
            </a:xfrm>
            <a:custGeom>
              <a:avLst/>
              <a:gdLst/>
              <a:ahLst/>
              <a:cxnLst/>
              <a:rect l="0" t="0" r="0" b="0"/>
              <a:pathLst>
                <a:path w="6753" h="6153">
                  <a:moveTo>
                    <a:pt x="5942" y="5713"/>
                  </a:moveTo>
                  <a:lnTo>
                    <a:pt x="4591" y="6152"/>
                  </a:lnTo>
                  <a:lnTo>
                    <a:pt x="3241" y="6152"/>
                  </a:lnTo>
                  <a:lnTo>
                    <a:pt x="1621" y="6152"/>
                  </a:lnTo>
                  <a:lnTo>
                    <a:pt x="540" y="5713"/>
                  </a:lnTo>
                  <a:lnTo>
                    <a:pt x="0" y="4394"/>
                  </a:lnTo>
                  <a:lnTo>
                    <a:pt x="0" y="3516"/>
                  </a:lnTo>
                  <a:lnTo>
                    <a:pt x="270" y="2197"/>
                  </a:lnTo>
                  <a:lnTo>
                    <a:pt x="1350" y="879"/>
                  </a:lnTo>
                  <a:lnTo>
                    <a:pt x="3241" y="0"/>
                  </a:lnTo>
                  <a:lnTo>
                    <a:pt x="4861" y="440"/>
                  </a:lnTo>
                  <a:lnTo>
                    <a:pt x="5671" y="440"/>
                  </a:lnTo>
                  <a:lnTo>
                    <a:pt x="6211" y="879"/>
                  </a:lnTo>
                  <a:lnTo>
                    <a:pt x="6752" y="3076"/>
                  </a:lnTo>
                  <a:lnTo>
                    <a:pt x="6481" y="483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4319832" y="3123621"/>
              <a:ext cx="34302" cy="12789"/>
            </a:xfrm>
            <a:custGeom>
              <a:avLst/>
              <a:gdLst/>
              <a:ahLst/>
              <a:cxnLst/>
              <a:rect l="0" t="0" r="0" b="0"/>
              <a:pathLst>
                <a:path w="34302" h="12789">
                  <a:moveTo>
                    <a:pt x="11235" y="12788"/>
                  </a:moveTo>
                  <a:lnTo>
                    <a:pt x="11127" y="12788"/>
                  </a:lnTo>
                  <a:lnTo>
                    <a:pt x="10506" y="12788"/>
                  </a:lnTo>
                  <a:lnTo>
                    <a:pt x="8481" y="12612"/>
                  </a:lnTo>
                  <a:lnTo>
                    <a:pt x="5834" y="12436"/>
                  </a:lnTo>
                  <a:lnTo>
                    <a:pt x="3376" y="12260"/>
                  </a:lnTo>
                  <a:lnTo>
                    <a:pt x="2350" y="11953"/>
                  </a:lnTo>
                  <a:lnTo>
                    <a:pt x="1432" y="10942"/>
                  </a:lnTo>
                  <a:lnTo>
                    <a:pt x="0" y="8481"/>
                  </a:lnTo>
                  <a:lnTo>
                    <a:pt x="3484" y="9799"/>
                  </a:lnTo>
                  <a:lnTo>
                    <a:pt x="6833" y="10458"/>
                  </a:lnTo>
                  <a:lnTo>
                    <a:pt x="10614" y="10283"/>
                  </a:lnTo>
                  <a:lnTo>
                    <a:pt x="12774" y="9976"/>
                  </a:lnTo>
                  <a:lnTo>
                    <a:pt x="15206" y="9447"/>
                  </a:lnTo>
                  <a:lnTo>
                    <a:pt x="19284" y="7777"/>
                  </a:lnTo>
                  <a:lnTo>
                    <a:pt x="23794" y="5317"/>
                  </a:lnTo>
                  <a:lnTo>
                    <a:pt x="28682" y="2461"/>
                  </a:lnTo>
                  <a:lnTo>
                    <a:pt x="34301" y="0"/>
                  </a:lnTo>
                  <a:lnTo>
                    <a:pt x="30411" y="2988"/>
                  </a:lnTo>
                  <a:lnTo>
                    <a:pt x="28386" y="4482"/>
                  </a:lnTo>
                  <a:lnTo>
                    <a:pt x="26036" y="6152"/>
                  </a:lnTo>
                  <a:lnTo>
                    <a:pt x="23281" y="7954"/>
                  </a:lnTo>
                  <a:lnTo>
                    <a:pt x="19905" y="9624"/>
                  </a:lnTo>
                  <a:lnTo>
                    <a:pt x="16043" y="11294"/>
                  </a:lnTo>
                  <a:close/>
                </a:path>
              </a:pathLst>
            </a:custGeom>
            <a:solidFill>
              <a:srgbClr val="AD8970"/>
            </a:solidFill>
            <a:ln w="0" cap="flat" cmpd="sng" algn="ctr">
              <a:solidFill>
                <a:srgbClr val="AD897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4319534" y="3127445"/>
              <a:ext cx="5401" cy="6461"/>
            </a:xfrm>
            <a:custGeom>
              <a:avLst/>
              <a:gdLst/>
              <a:ahLst/>
              <a:cxnLst/>
              <a:rect l="0" t="0" r="0" b="0"/>
              <a:pathLst>
                <a:path w="5401" h="6461">
                  <a:moveTo>
                    <a:pt x="4590" y="0"/>
                  </a:moveTo>
                  <a:lnTo>
                    <a:pt x="4887" y="659"/>
                  </a:lnTo>
                  <a:lnTo>
                    <a:pt x="5211" y="1977"/>
                  </a:lnTo>
                  <a:lnTo>
                    <a:pt x="5400" y="3823"/>
                  </a:lnTo>
                  <a:lnTo>
                    <a:pt x="5103" y="4966"/>
                  </a:lnTo>
                  <a:lnTo>
                    <a:pt x="3375" y="6284"/>
                  </a:lnTo>
                  <a:lnTo>
                    <a:pt x="1944" y="6460"/>
                  </a:lnTo>
                  <a:lnTo>
                    <a:pt x="810" y="5800"/>
                  </a:lnTo>
                  <a:lnTo>
                    <a:pt x="108" y="4658"/>
                  </a:lnTo>
                  <a:lnTo>
                    <a:pt x="0" y="3163"/>
                  </a:lnTo>
                  <a:lnTo>
                    <a:pt x="702" y="1625"/>
                  </a:lnTo>
                  <a:lnTo>
                    <a:pt x="2134" y="482"/>
                  </a:lnTo>
                  <a:lnTo>
                    <a:pt x="3159" y="131"/>
                  </a:lnTo>
                  <a:close/>
                </a:path>
              </a:pathLst>
            </a:custGeom>
            <a:solidFill>
              <a:srgbClr val="EFD6BC"/>
            </a:solidFill>
            <a:ln w="0" cap="flat" cmpd="sng" algn="ctr">
              <a:solidFill>
                <a:srgbClr val="EFD6B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4319562" y="3127488"/>
              <a:ext cx="5400" cy="6153"/>
            </a:xfrm>
            <a:custGeom>
              <a:avLst/>
              <a:gdLst/>
              <a:ahLst/>
              <a:cxnLst/>
              <a:rect l="0" t="0" r="0" b="0"/>
              <a:pathLst>
                <a:path w="5400" h="6153">
                  <a:moveTo>
                    <a:pt x="4589" y="0"/>
                  </a:moveTo>
                  <a:lnTo>
                    <a:pt x="4859" y="439"/>
                  </a:lnTo>
                  <a:lnTo>
                    <a:pt x="5129" y="1758"/>
                  </a:lnTo>
                  <a:lnTo>
                    <a:pt x="5399" y="3515"/>
                  </a:lnTo>
                  <a:lnTo>
                    <a:pt x="5129" y="4833"/>
                  </a:lnTo>
                  <a:lnTo>
                    <a:pt x="3240" y="6152"/>
                  </a:lnTo>
                  <a:lnTo>
                    <a:pt x="1890" y="6152"/>
                  </a:lnTo>
                  <a:lnTo>
                    <a:pt x="810" y="5712"/>
                  </a:lnTo>
                  <a:lnTo>
                    <a:pt x="0" y="4394"/>
                  </a:lnTo>
                  <a:lnTo>
                    <a:pt x="0" y="3076"/>
                  </a:lnTo>
                  <a:lnTo>
                    <a:pt x="540" y="1318"/>
                  </a:lnTo>
                  <a:lnTo>
                    <a:pt x="2159" y="439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4335874" y="3150033"/>
              <a:ext cx="4160" cy="5979"/>
            </a:xfrm>
            <a:custGeom>
              <a:avLst/>
              <a:gdLst/>
              <a:ahLst/>
              <a:cxnLst/>
              <a:rect l="0" t="0" r="0" b="0"/>
              <a:pathLst>
                <a:path w="4160" h="5979">
                  <a:moveTo>
                    <a:pt x="3673" y="0"/>
                  </a:moveTo>
                  <a:lnTo>
                    <a:pt x="4078" y="1143"/>
                  </a:lnTo>
                  <a:lnTo>
                    <a:pt x="4159" y="2638"/>
                  </a:lnTo>
                  <a:lnTo>
                    <a:pt x="3862" y="4791"/>
                  </a:lnTo>
                  <a:lnTo>
                    <a:pt x="2647" y="5626"/>
                  </a:lnTo>
                  <a:lnTo>
                    <a:pt x="1512" y="5978"/>
                  </a:lnTo>
                  <a:lnTo>
                    <a:pt x="594" y="5450"/>
                  </a:lnTo>
                  <a:lnTo>
                    <a:pt x="81" y="4660"/>
                  </a:lnTo>
                  <a:lnTo>
                    <a:pt x="0" y="3472"/>
                  </a:lnTo>
                  <a:lnTo>
                    <a:pt x="485" y="2329"/>
                  </a:lnTo>
                  <a:lnTo>
                    <a:pt x="1621" y="968"/>
                  </a:lnTo>
                  <a:close/>
                </a:path>
              </a:pathLst>
            </a:custGeom>
            <a:solidFill>
              <a:srgbClr val="EFD6BC"/>
            </a:solidFill>
            <a:ln w="0" cap="flat" cmpd="sng" algn="ctr">
              <a:solidFill>
                <a:srgbClr val="EFD6B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4335768" y="3149901"/>
              <a:ext cx="4323" cy="6153"/>
            </a:xfrm>
            <a:custGeom>
              <a:avLst/>
              <a:gdLst/>
              <a:ahLst/>
              <a:cxnLst/>
              <a:rect l="0" t="0" r="0" b="0"/>
              <a:pathLst>
                <a:path w="4323" h="6153">
                  <a:moveTo>
                    <a:pt x="3781" y="0"/>
                  </a:moveTo>
                  <a:lnTo>
                    <a:pt x="4052" y="1318"/>
                  </a:lnTo>
                  <a:lnTo>
                    <a:pt x="4322" y="2637"/>
                  </a:lnTo>
                  <a:lnTo>
                    <a:pt x="4052" y="4834"/>
                  </a:lnTo>
                  <a:lnTo>
                    <a:pt x="2701" y="5713"/>
                  </a:lnTo>
                  <a:lnTo>
                    <a:pt x="1621" y="6152"/>
                  </a:lnTo>
                  <a:lnTo>
                    <a:pt x="811" y="5713"/>
                  </a:lnTo>
                  <a:lnTo>
                    <a:pt x="270" y="4834"/>
                  </a:lnTo>
                  <a:lnTo>
                    <a:pt x="0" y="3515"/>
                  </a:lnTo>
                  <a:lnTo>
                    <a:pt x="541" y="2197"/>
                  </a:lnTo>
                  <a:lnTo>
                    <a:pt x="1621" y="87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4326068" y="3143529"/>
              <a:ext cx="6538" cy="7167"/>
            </a:xfrm>
            <a:custGeom>
              <a:avLst/>
              <a:gdLst/>
              <a:ahLst/>
              <a:cxnLst/>
              <a:rect l="0" t="0" r="0" b="0"/>
              <a:pathLst>
                <a:path w="6538" h="7167">
                  <a:moveTo>
                    <a:pt x="190" y="2331"/>
                  </a:moveTo>
                  <a:lnTo>
                    <a:pt x="595" y="1670"/>
                  </a:lnTo>
                  <a:lnTo>
                    <a:pt x="2026" y="660"/>
                  </a:lnTo>
                  <a:lnTo>
                    <a:pt x="3565" y="177"/>
                  </a:lnTo>
                  <a:lnTo>
                    <a:pt x="4080" y="0"/>
                  </a:lnTo>
                  <a:lnTo>
                    <a:pt x="4268" y="0"/>
                  </a:lnTo>
                  <a:lnTo>
                    <a:pt x="5295" y="0"/>
                  </a:lnTo>
                  <a:lnTo>
                    <a:pt x="6024" y="529"/>
                  </a:lnTo>
                  <a:lnTo>
                    <a:pt x="6321" y="1188"/>
                  </a:lnTo>
                  <a:lnTo>
                    <a:pt x="6537" y="2022"/>
                  </a:lnTo>
                  <a:lnTo>
                    <a:pt x="6024" y="4176"/>
                  </a:lnTo>
                  <a:lnTo>
                    <a:pt x="4701" y="6330"/>
                  </a:lnTo>
                  <a:lnTo>
                    <a:pt x="3269" y="6814"/>
                  </a:lnTo>
                  <a:lnTo>
                    <a:pt x="2242" y="7166"/>
                  </a:lnTo>
                  <a:lnTo>
                    <a:pt x="1431" y="7166"/>
                  </a:lnTo>
                  <a:lnTo>
                    <a:pt x="811" y="6814"/>
                  </a:lnTo>
                  <a:lnTo>
                    <a:pt x="82" y="5494"/>
                  </a:lnTo>
                  <a:lnTo>
                    <a:pt x="0" y="3342"/>
                  </a:lnTo>
                  <a:close/>
                </a:path>
              </a:pathLst>
            </a:custGeom>
            <a:solidFill>
              <a:srgbClr val="EFD6BC"/>
            </a:solidFill>
            <a:ln w="0" cap="flat" cmpd="sng" algn="ctr">
              <a:solidFill>
                <a:srgbClr val="EFD6B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4326043" y="3143309"/>
              <a:ext cx="6484" cy="7472"/>
            </a:xfrm>
            <a:custGeom>
              <a:avLst/>
              <a:gdLst/>
              <a:ahLst/>
              <a:cxnLst/>
              <a:rect l="0" t="0" r="0" b="0"/>
              <a:pathLst>
                <a:path w="6484" h="7472">
                  <a:moveTo>
                    <a:pt x="0" y="3516"/>
                  </a:moveTo>
                  <a:lnTo>
                    <a:pt x="0" y="5713"/>
                  </a:lnTo>
                  <a:lnTo>
                    <a:pt x="811" y="7032"/>
                  </a:lnTo>
                  <a:lnTo>
                    <a:pt x="1351" y="7471"/>
                  </a:lnTo>
                  <a:lnTo>
                    <a:pt x="2161" y="7471"/>
                  </a:lnTo>
                  <a:lnTo>
                    <a:pt x="3242" y="7032"/>
                  </a:lnTo>
                  <a:lnTo>
                    <a:pt x="4592" y="6592"/>
                  </a:lnTo>
                  <a:lnTo>
                    <a:pt x="5943" y="4395"/>
                  </a:lnTo>
                  <a:lnTo>
                    <a:pt x="6483" y="2197"/>
                  </a:lnTo>
                  <a:lnTo>
                    <a:pt x="6213" y="1319"/>
                  </a:lnTo>
                  <a:lnTo>
                    <a:pt x="5943" y="879"/>
                  </a:lnTo>
                  <a:lnTo>
                    <a:pt x="5403" y="0"/>
                  </a:lnTo>
                  <a:lnTo>
                    <a:pt x="4322" y="0"/>
                  </a:lnTo>
                  <a:lnTo>
                    <a:pt x="4052" y="0"/>
                  </a:lnTo>
                  <a:lnTo>
                    <a:pt x="3512" y="440"/>
                  </a:lnTo>
                  <a:lnTo>
                    <a:pt x="1891" y="879"/>
                  </a:lnTo>
                  <a:lnTo>
                    <a:pt x="541" y="1758"/>
                  </a:lnTo>
                  <a:lnTo>
                    <a:pt x="270" y="263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66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4345465" y="3096856"/>
              <a:ext cx="2943" cy="4659"/>
            </a:xfrm>
            <a:custGeom>
              <a:avLst/>
              <a:gdLst/>
              <a:ahLst/>
              <a:cxnLst/>
              <a:rect l="0" t="0" r="0" b="0"/>
              <a:pathLst>
                <a:path w="2943" h="4659">
                  <a:moveTo>
                    <a:pt x="1324" y="834"/>
                  </a:moveTo>
                  <a:lnTo>
                    <a:pt x="2134" y="175"/>
                  </a:lnTo>
                  <a:lnTo>
                    <a:pt x="2647" y="0"/>
                  </a:lnTo>
                  <a:lnTo>
                    <a:pt x="2942" y="175"/>
                  </a:lnTo>
                  <a:lnTo>
                    <a:pt x="2942" y="834"/>
                  </a:lnTo>
                  <a:lnTo>
                    <a:pt x="2754" y="1670"/>
                  </a:lnTo>
                  <a:lnTo>
                    <a:pt x="2242" y="2988"/>
                  </a:lnTo>
                  <a:lnTo>
                    <a:pt x="1511" y="4658"/>
                  </a:lnTo>
                  <a:lnTo>
                    <a:pt x="1215" y="4658"/>
                  </a:lnTo>
                  <a:lnTo>
                    <a:pt x="809" y="3647"/>
                  </a:lnTo>
                  <a:lnTo>
                    <a:pt x="513" y="2504"/>
                  </a:lnTo>
                  <a:lnTo>
                    <a:pt x="0" y="1845"/>
                  </a:lnTo>
                  <a:lnTo>
                    <a:pt x="296" y="2022"/>
                  </a:lnTo>
                  <a:lnTo>
                    <a:pt x="189" y="1845"/>
                  </a:lnTo>
                  <a:close/>
                </a:path>
              </a:pathLst>
            </a:custGeom>
            <a:solidFill>
              <a:srgbClr val="AD8970"/>
            </a:solidFill>
            <a:ln w="0" cap="flat" cmpd="sng" algn="ctr">
              <a:solidFill>
                <a:srgbClr val="AD897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4299222" y="2736743"/>
              <a:ext cx="23581" cy="22416"/>
            </a:xfrm>
            <a:custGeom>
              <a:avLst/>
              <a:gdLst/>
              <a:ahLst/>
              <a:cxnLst/>
              <a:rect l="0" t="0" r="0" b="0"/>
              <a:pathLst>
                <a:path w="23581" h="22416">
                  <a:moveTo>
                    <a:pt x="2646" y="17624"/>
                  </a:moveTo>
                  <a:lnTo>
                    <a:pt x="2646" y="17931"/>
                  </a:lnTo>
                  <a:lnTo>
                    <a:pt x="2351" y="17931"/>
                  </a:lnTo>
                  <a:lnTo>
                    <a:pt x="1431" y="17624"/>
                  </a:lnTo>
                  <a:lnTo>
                    <a:pt x="1431" y="17272"/>
                  </a:lnTo>
                  <a:lnTo>
                    <a:pt x="1512" y="16790"/>
                  </a:lnTo>
                  <a:lnTo>
                    <a:pt x="2241" y="16131"/>
                  </a:lnTo>
                  <a:lnTo>
                    <a:pt x="3051" y="15647"/>
                  </a:lnTo>
                  <a:lnTo>
                    <a:pt x="3566" y="14943"/>
                  </a:lnTo>
                  <a:lnTo>
                    <a:pt x="3457" y="14284"/>
                  </a:lnTo>
                  <a:lnTo>
                    <a:pt x="2836" y="13800"/>
                  </a:lnTo>
                  <a:lnTo>
                    <a:pt x="2026" y="13318"/>
                  </a:lnTo>
                  <a:lnTo>
                    <a:pt x="1431" y="12966"/>
                  </a:lnTo>
                  <a:lnTo>
                    <a:pt x="702" y="12307"/>
                  </a:lnTo>
                  <a:lnTo>
                    <a:pt x="594" y="11648"/>
                  </a:lnTo>
                  <a:lnTo>
                    <a:pt x="918" y="10988"/>
                  </a:lnTo>
                  <a:lnTo>
                    <a:pt x="1431" y="10637"/>
                  </a:lnTo>
                  <a:lnTo>
                    <a:pt x="2944" y="9801"/>
                  </a:lnTo>
                  <a:lnTo>
                    <a:pt x="3566" y="9626"/>
                  </a:lnTo>
                  <a:lnTo>
                    <a:pt x="3862" y="9494"/>
                  </a:lnTo>
                  <a:lnTo>
                    <a:pt x="3970" y="8483"/>
                  </a:lnTo>
                  <a:lnTo>
                    <a:pt x="3566" y="7824"/>
                  </a:lnTo>
                  <a:lnTo>
                    <a:pt x="2026" y="6505"/>
                  </a:lnTo>
                  <a:lnTo>
                    <a:pt x="405" y="5143"/>
                  </a:lnTo>
                  <a:lnTo>
                    <a:pt x="0" y="4483"/>
                  </a:lnTo>
                  <a:lnTo>
                    <a:pt x="81" y="3649"/>
                  </a:lnTo>
                  <a:lnTo>
                    <a:pt x="1107" y="2506"/>
                  </a:lnTo>
                  <a:lnTo>
                    <a:pt x="2646" y="2022"/>
                  </a:lnTo>
                  <a:lnTo>
                    <a:pt x="4187" y="1847"/>
                  </a:lnTo>
                  <a:lnTo>
                    <a:pt x="5618" y="1847"/>
                  </a:lnTo>
                  <a:lnTo>
                    <a:pt x="6834" y="1495"/>
                  </a:lnTo>
                  <a:lnTo>
                    <a:pt x="7644" y="1320"/>
                  </a:lnTo>
                  <a:lnTo>
                    <a:pt x="8265" y="836"/>
                  </a:lnTo>
                  <a:lnTo>
                    <a:pt x="8157" y="659"/>
                  </a:lnTo>
                  <a:lnTo>
                    <a:pt x="7941" y="836"/>
                  </a:lnTo>
                  <a:lnTo>
                    <a:pt x="8454" y="352"/>
                  </a:lnTo>
                  <a:lnTo>
                    <a:pt x="9183" y="0"/>
                  </a:lnTo>
                  <a:lnTo>
                    <a:pt x="11020" y="0"/>
                  </a:lnTo>
                  <a:lnTo>
                    <a:pt x="13261" y="659"/>
                  </a:lnTo>
                  <a:lnTo>
                    <a:pt x="15720" y="1670"/>
                  </a:lnTo>
                  <a:lnTo>
                    <a:pt x="18151" y="2990"/>
                  </a:lnTo>
                  <a:lnTo>
                    <a:pt x="20203" y="4483"/>
                  </a:lnTo>
                  <a:lnTo>
                    <a:pt x="21824" y="5846"/>
                  </a:lnTo>
                  <a:lnTo>
                    <a:pt x="22661" y="6989"/>
                  </a:lnTo>
                  <a:lnTo>
                    <a:pt x="22849" y="7824"/>
                  </a:lnTo>
                  <a:lnTo>
                    <a:pt x="23175" y="9318"/>
                  </a:lnTo>
                  <a:lnTo>
                    <a:pt x="23471" y="12791"/>
                  </a:lnTo>
                  <a:lnTo>
                    <a:pt x="23580" y="14461"/>
                  </a:lnTo>
                  <a:lnTo>
                    <a:pt x="23580" y="15647"/>
                  </a:lnTo>
                  <a:lnTo>
                    <a:pt x="23471" y="16131"/>
                  </a:lnTo>
                  <a:lnTo>
                    <a:pt x="23255" y="15647"/>
                  </a:lnTo>
                  <a:lnTo>
                    <a:pt x="22661" y="14636"/>
                  </a:lnTo>
                  <a:lnTo>
                    <a:pt x="21742" y="13800"/>
                  </a:lnTo>
                  <a:lnTo>
                    <a:pt x="20824" y="13141"/>
                  </a:lnTo>
                  <a:lnTo>
                    <a:pt x="20095" y="12130"/>
                  </a:lnTo>
                  <a:lnTo>
                    <a:pt x="19069" y="10460"/>
                  </a:lnTo>
                  <a:lnTo>
                    <a:pt x="17961" y="9494"/>
                  </a:lnTo>
                  <a:lnTo>
                    <a:pt x="15315" y="8483"/>
                  </a:lnTo>
                  <a:lnTo>
                    <a:pt x="13964" y="8131"/>
                  </a:lnTo>
                  <a:lnTo>
                    <a:pt x="13045" y="8131"/>
                  </a:lnTo>
                  <a:lnTo>
                    <a:pt x="12451" y="8483"/>
                  </a:lnTo>
                  <a:lnTo>
                    <a:pt x="12235" y="8967"/>
                  </a:lnTo>
                  <a:lnTo>
                    <a:pt x="12451" y="10460"/>
                  </a:lnTo>
                  <a:lnTo>
                    <a:pt x="13045" y="12307"/>
                  </a:lnTo>
                  <a:lnTo>
                    <a:pt x="13774" y="14284"/>
                  </a:lnTo>
                  <a:lnTo>
                    <a:pt x="14072" y="15647"/>
                  </a:lnTo>
                  <a:lnTo>
                    <a:pt x="13883" y="16131"/>
                  </a:lnTo>
                  <a:lnTo>
                    <a:pt x="13478" y="16438"/>
                  </a:lnTo>
                  <a:lnTo>
                    <a:pt x="12748" y="16306"/>
                  </a:lnTo>
                  <a:lnTo>
                    <a:pt x="11533" y="15954"/>
                  </a:lnTo>
                  <a:lnTo>
                    <a:pt x="10506" y="15779"/>
                  </a:lnTo>
                  <a:lnTo>
                    <a:pt x="9291" y="15779"/>
                  </a:lnTo>
                  <a:lnTo>
                    <a:pt x="8373" y="15647"/>
                  </a:lnTo>
                  <a:lnTo>
                    <a:pt x="8265" y="15295"/>
                  </a:lnTo>
                  <a:lnTo>
                    <a:pt x="8373" y="14943"/>
                  </a:lnTo>
                  <a:lnTo>
                    <a:pt x="8562" y="15295"/>
                  </a:lnTo>
                  <a:lnTo>
                    <a:pt x="8859" y="15954"/>
                  </a:lnTo>
                  <a:lnTo>
                    <a:pt x="9804" y="18460"/>
                  </a:lnTo>
                  <a:lnTo>
                    <a:pt x="10722" y="21272"/>
                  </a:lnTo>
                  <a:lnTo>
                    <a:pt x="11209" y="22107"/>
                  </a:lnTo>
                  <a:lnTo>
                    <a:pt x="11533" y="22415"/>
                  </a:lnTo>
                  <a:lnTo>
                    <a:pt x="9588" y="21755"/>
                  </a:lnTo>
                  <a:lnTo>
                    <a:pt x="7239" y="20261"/>
                  </a:lnTo>
                  <a:lnTo>
                    <a:pt x="4889" y="18635"/>
                  </a:lnTo>
                  <a:close/>
                </a:path>
              </a:pathLst>
            </a:custGeom>
            <a:solidFill>
              <a:srgbClr val="2B1100"/>
            </a:solidFill>
            <a:ln w="0" cap="flat" cmpd="sng" algn="ctr">
              <a:solidFill>
                <a:srgbClr val="2B11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4261032" y="2709495"/>
              <a:ext cx="29307" cy="34721"/>
            </a:xfrm>
            <a:custGeom>
              <a:avLst/>
              <a:gdLst/>
              <a:ahLst/>
              <a:cxnLst/>
              <a:rect l="0" t="0" r="0" b="0"/>
              <a:pathLst>
                <a:path w="29307" h="34721">
                  <a:moveTo>
                    <a:pt x="2864" y="16613"/>
                  </a:moveTo>
                  <a:lnTo>
                    <a:pt x="3079" y="15778"/>
                  </a:lnTo>
                  <a:lnTo>
                    <a:pt x="3484" y="14459"/>
                  </a:lnTo>
                  <a:lnTo>
                    <a:pt x="4808" y="11471"/>
                  </a:lnTo>
                  <a:lnTo>
                    <a:pt x="5402" y="10328"/>
                  </a:lnTo>
                  <a:lnTo>
                    <a:pt x="6023" y="9669"/>
                  </a:lnTo>
                  <a:lnTo>
                    <a:pt x="6428" y="9669"/>
                  </a:lnTo>
                  <a:lnTo>
                    <a:pt x="6536" y="10505"/>
                  </a:lnTo>
                  <a:lnTo>
                    <a:pt x="7454" y="10153"/>
                  </a:lnTo>
                  <a:lnTo>
                    <a:pt x="8995" y="10505"/>
                  </a:lnTo>
                  <a:lnTo>
                    <a:pt x="10831" y="11471"/>
                  </a:lnTo>
                  <a:lnTo>
                    <a:pt x="12857" y="12657"/>
                  </a:lnTo>
                  <a:lnTo>
                    <a:pt x="14802" y="13800"/>
                  </a:lnTo>
                  <a:lnTo>
                    <a:pt x="16449" y="14986"/>
                  </a:lnTo>
                  <a:lnTo>
                    <a:pt x="17368" y="15778"/>
                  </a:lnTo>
                  <a:lnTo>
                    <a:pt x="17557" y="15954"/>
                  </a:lnTo>
                  <a:lnTo>
                    <a:pt x="17557" y="16130"/>
                  </a:lnTo>
                  <a:lnTo>
                    <a:pt x="17773" y="15295"/>
                  </a:lnTo>
                  <a:lnTo>
                    <a:pt x="18286" y="13317"/>
                  </a:lnTo>
                  <a:lnTo>
                    <a:pt x="18881" y="10812"/>
                  </a:lnTo>
                  <a:lnTo>
                    <a:pt x="19610" y="7824"/>
                  </a:lnTo>
                  <a:lnTo>
                    <a:pt x="20420" y="4835"/>
                  </a:lnTo>
                  <a:lnTo>
                    <a:pt x="21041" y="2330"/>
                  </a:lnTo>
                  <a:lnTo>
                    <a:pt x="21635" y="528"/>
                  </a:lnTo>
                  <a:lnTo>
                    <a:pt x="21959" y="0"/>
                  </a:lnTo>
                  <a:lnTo>
                    <a:pt x="21959" y="5186"/>
                  </a:lnTo>
                  <a:lnTo>
                    <a:pt x="22148" y="9801"/>
                  </a:lnTo>
                  <a:lnTo>
                    <a:pt x="22769" y="13493"/>
                  </a:lnTo>
                  <a:lnTo>
                    <a:pt x="23472" y="16613"/>
                  </a:lnTo>
                  <a:lnTo>
                    <a:pt x="24390" y="19118"/>
                  </a:lnTo>
                  <a:lnTo>
                    <a:pt x="25417" y="21095"/>
                  </a:lnTo>
                  <a:lnTo>
                    <a:pt x="27362" y="23776"/>
                  </a:lnTo>
                  <a:lnTo>
                    <a:pt x="28064" y="24919"/>
                  </a:lnTo>
                  <a:lnTo>
                    <a:pt x="28793" y="26589"/>
                  </a:lnTo>
                  <a:lnTo>
                    <a:pt x="29306" y="28435"/>
                  </a:lnTo>
                  <a:lnTo>
                    <a:pt x="29306" y="29929"/>
                  </a:lnTo>
                  <a:lnTo>
                    <a:pt x="28793" y="29754"/>
                  </a:lnTo>
                  <a:lnTo>
                    <a:pt x="27470" y="29270"/>
                  </a:lnTo>
                  <a:lnTo>
                    <a:pt x="25633" y="28259"/>
                  </a:lnTo>
                  <a:lnTo>
                    <a:pt x="23472" y="27248"/>
                  </a:lnTo>
                  <a:lnTo>
                    <a:pt x="19204" y="25096"/>
                  </a:lnTo>
                  <a:lnTo>
                    <a:pt x="17448" y="24260"/>
                  </a:lnTo>
                  <a:lnTo>
                    <a:pt x="16449" y="23776"/>
                  </a:lnTo>
                  <a:lnTo>
                    <a:pt x="16125" y="23776"/>
                  </a:lnTo>
                  <a:lnTo>
                    <a:pt x="16043" y="23953"/>
                  </a:lnTo>
                  <a:lnTo>
                    <a:pt x="16125" y="24787"/>
                  </a:lnTo>
                  <a:lnTo>
                    <a:pt x="16449" y="25754"/>
                  </a:lnTo>
                  <a:lnTo>
                    <a:pt x="16638" y="26414"/>
                  </a:lnTo>
                  <a:lnTo>
                    <a:pt x="16638" y="26765"/>
                  </a:lnTo>
                  <a:lnTo>
                    <a:pt x="16233" y="26941"/>
                  </a:lnTo>
                  <a:lnTo>
                    <a:pt x="14693" y="26589"/>
                  </a:lnTo>
                  <a:lnTo>
                    <a:pt x="13073" y="26105"/>
                  </a:lnTo>
                  <a:lnTo>
                    <a:pt x="12452" y="25754"/>
                  </a:lnTo>
                  <a:lnTo>
                    <a:pt x="12263" y="25754"/>
                  </a:lnTo>
                  <a:lnTo>
                    <a:pt x="9913" y="26941"/>
                  </a:lnTo>
                  <a:lnTo>
                    <a:pt x="8157" y="28435"/>
                  </a:lnTo>
                  <a:lnTo>
                    <a:pt x="6320" y="30237"/>
                  </a:lnTo>
                  <a:lnTo>
                    <a:pt x="4187" y="32918"/>
                  </a:lnTo>
                  <a:lnTo>
                    <a:pt x="4187" y="30588"/>
                  </a:lnTo>
                  <a:lnTo>
                    <a:pt x="4403" y="29094"/>
                  </a:lnTo>
                  <a:lnTo>
                    <a:pt x="4484" y="28435"/>
                  </a:lnTo>
                  <a:lnTo>
                    <a:pt x="4484" y="28567"/>
                  </a:lnTo>
                  <a:lnTo>
                    <a:pt x="4187" y="29270"/>
                  </a:lnTo>
                  <a:lnTo>
                    <a:pt x="3484" y="30588"/>
                  </a:lnTo>
                  <a:lnTo>
                    <a:pt x="2242" y="32258"/>
                  </a:lnTo>
                  <a:lnTo>
                    <a:pt x="405" y="34412"/>
                  </a:lnTo>
                  <a:lnTo>
                    <a:pt x="109" y="34720"/>
                  </a:lnTo>
                  <a:lnTo>
                    <a:pt x="0" y="34720"/>
                  </a:lnTo>
                  <a:lnTo>
                    <a:pt x="109" y="34236"/>
                  </a:lnTo>
                  <a:lnTo>
                    <a:pt x="405" y="33577"/>
                  </a:lnTo>
                  <a:lnTo>
                    <a:pt x="1324" y="31424"/>
                  </a:lnTo>
                  <a:lnTo>
                    <a:pt x="2350" y="28567"/>
                  </a:lnTo>
                  <a:lnTo>
                    <a:pt x="3377" y="25446"/>
                  </a:lnTo>
                  <a:lnTo>
                    <a:pt x="3998" y="22283"/>
                  </a:lnTo>
                  <a:lnTo>
                    <a:pt x="3889" y="19118"/>
                  </a:lnTo>
                  <a:lnTo>
                    <a:pt x="3484" y="17800"/>
                  </a:lnTo>
                  <a:close/>
                </a:path>
              </a:pathLst>
            </a:custGeom>
            <a:solidFill>
              <a:srgbClr val="2B1100"/>
            </a:solidFill>
            <a:ln w="0" cap="flat" cmpd="sng" algn="ctr">
              <a:solidFill>
                <a:srgbClr val="2B11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4271540" y="2738590"/>
              <a:ext cx="7456" cy="7296"/>
            </a:xfrm>
            <a:custGeom>
              <a:avLst/>
              <a:gdLst/>
              <a:ahLst/>
              <a:cxnLst/>
              <a:rect l="0" t="0" r="0" b="0"/>
              <a:pathLst>
                <a:path w="7456" h="7296">
                  <a:moveTo>
                    <a:pt x="0" y="2636"/>
                  </a:moveTo>
                  <a:lnTo>
                    <a:pt x="107" y="1318"/>
                  </a:lnTo>
                  <a:lnTo>
                    <a:pt x="323" y="483"/>
                  </a:lnTo>
                  <a:lnTo>
                    <a:pt x="1242" y="0"/>
                  </a:lnTo>
                  <a:lnTo>
                    <a:pt x="2349" y="483"/>
                  </a:lnTo>
                  <a:lnTo>
                    <a:pt x="3592" y="1802"/>
                  </a:lnTo>
                  <a:lnTo>
                    <a:pt x="6022" y="5493"/>
                  </a:lnTo>
                  <a:lnTo>
                    <a:pt x="6941" y="6636"/>
                  </a:lnTo>
                  <a:lnTo>
                    <a:pt x="7455" y="7295"/>
                  </a:lnTo>
                  <a:lnTo>
                    <a:pt x="5942" y="5142"/>
                  </a:lnTo>
                  <a:lnTo>
                    <a:pt x="4187" y="3647"/>
                  </a:lnTo>
                  <a:lnTo>
                    <a:pt x="2269" y="2988"/>
                  </a:lnTo>
                  <a:close/>
                </a:path>
              </a:pathLst>
            </a:custGeom>
            <a:solidFill>
              <a:srgbClr val="2B1100"/>
            </a:solidFill>
            <a:ln w="0" cap="flat" cmpd="sng" algn="ctr">
              <a:solidFill>
                <a:srgbClr val="2B11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4255929" y="2743907"/>
              <a:ext cx="8074" cy="17097"/>
            </a:xfrm>
            <a:custGeom>
              <a:avLst/>
              <a:gdLst/>
              <a:ahLst/>
              <a:cxnLst/>
              <a:rect l="0" t="0" r="0" b="0"/>
              <a:pathLst>
                <a:path w="8074" h="17097">
                  <a:moveTo>
                    <a:pt x="8073" y="0"/>
                  </a:moveTo>
                  <a:lnTo>
                    <a:pt x="7452" y="836"/>
                  </a:lnTo>
                  <a:lnTo>
                    <a:pt x="6318" y="2462"/>
                  </a:lnTo>
                  <a:lnTo>
                    <a:pt x="4995" y="4659"/>
                  </a:lnTo>
                  <a:lnTo>
                    <a:pt x="3671" y="7297"/>
                  </a:lnTo>
                  <a:lnTo>
                    <a:pt x="2241" y="10108"/>
                  </a:lnTo>
                  <a:lnTo>
                    <a:pt x="1134" y="12789"/>
                  </a:lnTo>
                  <a:lnTo>
                    <a:pt x="297" y="15251"/>
                  </a:lnTo>
                  <a:lnTo>
                    <a:pt x="0" y="17096"/>
                  </a:lnTo>
                  <a:lnTo>
                    <a:pt x="215" y="14591"/>
                  </a:lnTo>
                  <a:lnTo>
                    <a:pt x="810" y="12130"/>
                  </a:lnTo>
                  <a:lnTo>
                    <a:pt x="2753" y="7297"/>
                  </a:lnTo>
                  <a:lnTo>
                    <a:pt x="5400" y="3296"/>
                  </a:lnTo>
                  <a:close/>
                </a:path>
              </a:pathLst>
            </a:custGeom>
            <a:solidFill>
              <a:srgbClr val="2B1100"/>
            </a:solidFill>
            <a:ln w="0" cap="flat" cmpd="sng" algn="ctr">
              <a:solidFill>
                <a:srgbClr val="2B11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4305029" y="2761179"/>
              <a:ext cx="16638" cy="13098"/>
            </a:xfrm>
            <a:custGeom>
              <a:avLst/>
              <a:gdLst/>
              <a:ahLst/>
              <a:cxnLst/>
              <a:rect l="0" t="0" r="0" b="0"/>
              <a:pathLst>
                <a:path w="16638" h="13098">
                  <a:moveTo>
                    <a:pt x="0" y="176"/>
                  </a:moveTo>
                  <a:lnTo>
                    <a:pt x="405" y="0"/>
                  </a:lnTo>
                  <a:lnTo>
                    <a:pt x="1324" y="484"/>
                  </a:lnTo>
                  <a:lnTo>
                    <a:pt x="2242" y="1319"/>
                  </a:lnTo>
                  <a:lnTo>
                    <a:pt x="2971" y="2153"/>
                  </a:lnTo>
                  <a:lnTo>
                    <a:pt x="3376" y="2505"/>
                  </a:lnTo>
                  <a:lnTo>
                    <a:pt x="5321" y="3823"/>
                  </a:lnTo>
                  <a:lnTo>
                    <a:pt x="7158" y="4659"/>
                  </a:lnTo>
                  <a:lnTo>
                    <a:pt x="10426" y="5977"/>
                  </a:lnTo>
                  <a:lnTo>
                    <a:pt x="13586" y="7779"/>
                  </a:lnTo>
                  <a:lnTo>
                    <a:pt x="15098" y="9273"/>
                  </a:lnTo>
                  <a:lnTo>
                    <a:pt x="16637" y="11471"/>
                  </a:lnTo>
                  <a:lnTo>
                    <a:pt x="16637" y="11602"/>
                  </a:lnTo>
                  <a:lnTo>
                    <a:pt x="16340" y="11294"/>
                  </a:lnTo>
                  <a:lnTo>
                    <a:pt x="15422" y="10812"/>
                  </a:lnTo>
                  <a:lnTo>
                    <a:pt x="14504" y="10460"/>
                  </a:lnTo>
                  <a:lnTo>
                    <a:pt x="13262" y="9976"/>
                  </a:lnTo>
                  <a:lnTo>
                    <a:pt x="10615" y="8614"/>
                  </a:lnTo>
                  <a:lnTo>
                    <a:pt x="8076" y="7647"/>
                  </a:lnTo>
                  <a:lnTo>
                    <a:pt x="7158" y="7472"/>
                  </a:lnTo>
                  <a:lnTo>
                    <a:pt x="6536" y="7647"/>
                  </a:lnTo>
                  <a:lnTo>
                    <a:pt x="5833" y="8790"/>
                  </a:lnTo>
                  <a:lnTo>
                    <a:pt x="5321" y="10635"/>
                  </a:lnTo>
                  <a:lnTo>
                    <a:pt x="4808" y="12438"/>
                  </a:lnTo>
                  <a:lnTo>
                    <a:pt x="4402" y="12964"/>
                  </a:lnTo>
                  <a:lnTo>
                    <a:pt x="3998" y="13097"/>
                  </a:lnTo>
                  <a:lnTo>
                    <a:pt x="3674" y="12438"/>
                  </a:lnTo>
                  <a:lnTo>
                    <a:pt x="3486" y="11294"/>
                  </a:lnTo>
                  <a:lnTo>
                    <a:pt x="3486" y="9801"/>
                  </a:lnTo>
                  <a:lnTo>
                    <a:pt x="3376" y="8790"/>
                  </a:lnTo>
                  <a:lnTo>
                    <a:pt x="2755" y="6813"/>
                  </a:lnTo>
                  <a:lnTo>
                    <a:pt x="1837" y="4482"/>
                  </a:lnTo>
                  <a:lnTo>
                    <a:pt x="811" y="2153"/>
                  </a:lnTo>
                  <a:close/>
                </a:path>
              </a:pathLst>
            </a:custGeom>
            <a:solidFill>
              <a:srgbClr val="2B1100"/>
            </a:solidFill>
            <a:ln w="0" cap="flat" cmpd="sng" algn="ctr">
              <a:solidFill>
                <a:srgbClr val="2B11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4295739" y="2705671"/>
              <a:ext cx="22149" cy="23119"/>
            </a:xfrm>
            <a:custGeom>
              <a:avLst/>
              <a:gdLst/>
              <a:ahLst/>
              <a:cxnLst/>
              <a:rect l="0" t="0" r="0" b="0"/>
              <a:pathLst>
                <a:path w="22149" h="23119">
                  <a:moveTo>
                    <a:pt x="0" y="20613"/>
                  </a:moveTo>
                  <a:lnTo>
                    <a:pt x="108" y="19119"/>
                  </a:lnTo>
                  <a:lnTo>
                    <a:pt x="406" y="17976"/>
                  </a:lnTo>
                  <a:lnTo>
                    <a:pt x="1324" y="16613"/>
                  </a:lnTo>
                  <a:lnTo>
                    <a:pt x="2350" y="15295"/>
                  </a:lnTo>
                  <a:lnTo>
                    <a:pt x="2755" y="14459"/>
                  </a:lnTo>
                  <a:lnTo>
                    <a:pt x="3160" y="13141"/>
                  </a:lnTo>
                  <a:lnTo>
                    <a:pt x="2863" y="12482"/>
                  </a:lnTo>
                  <a:lnTo>
                    <a:pt x="2053" y="11296"/>
                  </a:lnTo>
                  <a:lnTo>
                    <a:pt x="1324" y="10328"/>
                  </a:lnTo>
                  <a:lnTo>
                    <a:pt x="1027" y="9978"/>
                  </a:lnTo>
                  <a:lnTo>
                    <a:pt x="2053" y="9801"/>
                  </a:lnTo>
                  <a:lnTo>
                    <a:pt x="3565" y="9670"/>
                  </a:lnTo>
                  <a:lnTo>
                    <a:pt x="4997" y="9142"/>
                  </a:lnTo>
                  <a:lnTo>
                    <a:pt x="5618" y="8658"/>
                  </a:lnTo>
                  <a:lnTo>
                    <a:pt x="5915" y="8000"/>
                  </a:lnTo>
                  <a:lnTo>
                    <a:pt x="6023" y="6681"/>
                  </a:lnTo>
                  <a:lnTo>
                    <a:pt x="5510" y="5846"/>
                  </a:lnTo>
                  <a:lnTo>
                    <a:pt x="4699" y="5187"/>
                  </a:lnTo>
                  <a:lnTo>
                    <a:pt x="3565" y="4659"/>
                  </a:lnTo>
                  <a:lnTo>
                    <a:pt x="1324" y="4352"/>
                  </a:lnTo>
                  <a:lnTo>
                    <a:pt x="622" y="4176"/>
                  </a:lnTo>
                  <a:lnTo>
                    <a:pt x="406" y="4000"/>
                  </a:lnTo>
                  <a:lnTo>
                    <a:pt x="1432" y="2330"/>
                  </a:lnTo>
                  <a:lnTo>
                    <a:pt x="2566" y="1188"/>
                  </a:lnTo>
                  <a:lnTo>
                    <a:pt x="3889" y="352"/>
                  </a:lnTo>
                  <a:lnTo>
                    <a:pt x="5321" y="0"/>
                  </a:lnTo>
                  <a:lnTo>
                    <a:pt x="8372" y="352"/>
                  </a:lnTo>
                  <a:lnTo>
                    <a:pt x="11641" y="1847"/>
                  </a:lnTo>
                  <a:lnTo>
                    <a:pt x="14909" y="4176"/>
                  </a:lnTo>
                  <a:lnTo>
                    <a:pt x="17879" y="6988"/>
                  </a:lnTo>
                  <a:lnTo>
                    <a:pt x="20310" y="9801"/>
                  </a:lnTo>
                  <a:lnTo>
                    <a:pt x="22148" y="12482"/>
                  </a:lnTo>
                  <a:lnTo>
                    <a:pt x="21336" y="11998"/>
                  </a:lnTo>
                  <a:lnTo>
                    <a:pt x="20121" y="10637"/>
                  </a:lnTo>
                  <a:lnTo>
                    <a:pt x="17448" y="7165"/>
                  </a:lnTo>
                  <a:lnTo>
                    <a:pt x="15935" y="5495"/>
                  </a:lnTo>
                  <a:lnTo>
                    <a:pt x="14504" y="4528"/>
                  </a:lnTo>
                  <a:lnTo>
                    <a:pt x="13181" y="4352"/>
                  </a:lnTo>
                  <a:lnTo>
                    <a:pt x="11857" y="5318"/>
                  </a:lnTo>
                  <a:lnTo>
                    <a:pt x="14099" y="8835"/>
                  </a:lnTo>
                  <a:lnTo>
                    <a:pt x="16448" y="11823"/>
                  </a:lnTo>
                  <a:lnTo>
                    <a:pt x="17555" y="13141"/>
                  </a:lnTo>
                  <a:lnTo>
                    <a:pt x="18474" y="13977"/>
                  </a:lnTo>
                  <a:lnTo>
                    <a:pt x="19203" y="14811"/>
                  </a:lnTo>
                  <a:lnTo>
                    <a:pt x="19608" y="15295"/>
                  </a:lnTo>
                  <a:lnTo>
                    <a:pt x="19905" y="15647"/>
                  </a:lnTo>
                  <a:lnTo>
                    <a:pt x="19608" y="15470"/>
                  </a:lnTo>
                  <a:lnTo>
                    <a:pt x="18690" y="14811"/>
                  </a:lnTo>
                  <a:lnTo>
                    <a:pt x="17555" y="13977"/>
                  </a:lnTo>
                  <a:lnTo>
                    <a:pt x="14693" y="11823"/>
                  </a:lnTo>
                  <a:lnTo>
                    <a:pt x="12776" y="10637"/>
                  </a:lnTo>
                  <a:lnTo>
                    <a:pt x="11344" y="10153"/>
                  </a:lnTo>
                  <a:lnTo>
                    <a:pt x="10426" y="9978"/>
                  </a:lnTo>
                  <a:lnTo>
                    <a:pt x="9911" y="10153"/>
                  </a:lnTo>
                  <a:lnTo>
                    <a:pt x="9805" y="10637"/>
                  </a:lnTo>
                  <a:lnTo>
                    <a:pt x="10021" y="11471"/>
                  </a:lnTo>
                  <a:lnTo>
                    <a:pt x="10507" y="12482"/>
                  </a:lnTo>
                  <a:lnTo>
                    <a:pt x="11236" y="13800"/>
                  </a:lnTo>
                  <a:lnTo>
                    <a:pt x="12965" y="16481"/>
                  </a:lnTo>
                  <a:lnTo>
                    <a:pt x="15017" y="19294"/>
                  </a:lnTo>
                  <a:lnTo>
                    <a:pt x="16745" y="21624"/>
                  </a:lnTo>
                  <a:lnTo>
                    <a:pt x="17366" y="22459"/>
                  </a:lnTo>
                  <a:lnTo>
                    <a:pt x="17879" y="23118"/>
                  </a:lnTo>
                  <a:lnTo>
                    <a:pt x="17664" y="21931"/>
                  </a:lnTo>
                  <a:lnTo>
                    <a:pt x="17150" y="20964"/>
                  </a:lnTo>
                  <a:lnTo>
                    <a:pt x="16340" y="20129"/>
                  </a:lnTo>
                  <a:lnTo>
                    <a:pt x="15314" y="19470"/>
                  </a:lnTo>
                  <a:lnTo>
                    <a:pt x="12776" y="18635"/>
                  </a:lnTo>
                  <a:lnTo>
                    <a:pt x="9697" y="18459"/>
                  </a:lnTo>
                  <a:lnTo>
                    <a:pt x="6536" y="18635"/>
                  </a:lnTo>
                  <a:lnTo>
                    <a:pt x="3673" y="18943"/>
                  </a:lnTo>
                  <a:lnTo>
                    <a:pt x="1324" y="19778"/>
                  </a:lnTo>
                  <a:close/>
                </a:path>
              </a:pathLst>
            </a:custGeom>
            <a:solidFill>
              <a:srgbClr val="2B1100"/>
            </a:solidFill>
            <a:ln w="0" cap="flat" cmpd="sng" algn="ctr">
              <a:solidFill>
                <a:srgbClr val="2B11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4266543" y="2697235"/>
              <a:ext cx="17259" cy="15426"/>
            </a:xfrm>
            <a:custGeom>
              <a:avLst/>
              <a:gdLst/>
              <a:ahLst/>
              <a:cxnLst/>
              <a:rect l="0" t="0" r="0" b="0"/>
              <a:pathLst>
                <a:path w="17259" h="15426">
                  <a:moveTo>
                    <a:pt x="16232" y="0"/>
                  </a:moveTo>
                  <a:lnTo>
                    <a:pt x="16232" y="307"/>
                  </a:lnTo>
                  <a:lnTo>
                    <a:pt x="16448" y="834"/>
                  </a:lnTo>
                  <a:lnTo>
                    <a:pt x="16232" y="1142"/>
                  </a:lnTo>
                  <a:lnTo>
                    <a:pt x="15827" y="1318"/>
                  </a:lnTo>
                  <a:lnTo>
                    <a:pt x="15125" y="1318"/>
                  </a:lnTo>
                  <a:lnTo>
                    <a:pt x="15719" y="2812"/>
                  </a:lnTo>
                  <a:lnTo>
                    <a:pt x="16232" y="4658"/>
                  </a:lnTo>
                  <a:lnTo>
                    <a:pt x="17258" y="8306"/>
                  </a:lnTo>
                  <a:lnTo>
                    <a:pt x="14396" y="8790"/>
                  </a:lnTo>
                  <a:lnTo>
                    <a:pt x="11857" y="9931"/>
                  </a:lnTo>
                  <a:lnTo>
                    <a:pt x="9292" y="11778"/>
                  </a:lnTo>
                  <a:lnTo>
                    <a:pt x="6537" y="14282"/>
                  </a:lnTo>
                  <a:lnTo>
                    <a:pt x="6239" y="14459"/>
                  </a:lnTo>
                  <a:lnTo>
                    <a:pt x="5619" y="14942"/>
                  </a:lnTo>
                  <a:lnTo>
                    <a:pt x="4997" y="15425"/>
                  </a:lnTo>
                  <a:lnTo>
                    <a:pt x="4808" y="15425"/>
                  </a:lnTo>
                  <a:lnTo>
                    <a:pt x="4699" y="14459"/>
                  </a:lnTo>
                  <a:lnTo>
                    <a:pt x="5213" y="13623"/>
                  </a:lnTo>
                  <a:lnTo>
                    <a:pt x="6537" y="11953"/>
                  </a:lnTo>
                  <a:lnTo>
                    <a:pt x="7050" y="11294"/>
                  </a:lnTo>
                  <a:lnTo>
                    <a:pt x="7266" y="10767"/>
                  </a:lnTo>
                  <a:lnTo>
                    <a:pt x="6752" y="10460"/>
                  </a:lnTo>
                  <a:lnTo>
                    <a:pt x="5510" y="10283"/>
                  </a:lnTo>
                  <a:lnTo>
                    <a:pt x="7671" y="7779"/>
                  </a:lnTo>
                  <a:lnTo>
                    <a:pt x="9913" y="5800"/>
                  </a:lnTo>
                  <a:lnTo>
                    <a:pt x="10723" y="5142"/>
                  </a:lnTo>
                  <a:lnTo>
                    <a:pt x="11020" y="4790"/>
                  </a:lnTo>
                  <a:lnTo>
                    <a:pt x="11128" y="4658"/>
                  </a:lnTo>
                  <a:lnTo>
                    <a:pt x="10939" y="4790"/>
                  </a:lnTo>
                  <a:lnTo>
                    <a:pt x="9805" y="5625"/>
                  </a:lnTo>
                  <a:lnTo>
                    <a:pt x="7969" y="6811"/>
                  </a:lnTo>
                  <a:lnTo>
                    <a:pt x="3484" y="9801"/>
                  </a:lnTo>
                  <a:lnTo>
                    <a:pt x="1432" y="10942"/>
                  </a:lnTo>
                  <a:lnTo>
                    <a:pt x="0" y="11294"/>
                  </a:lnTo>
                  <a:lnTo>
                    <a:pt x="3673" y="6460"/>
                  </a:lnTo>
                  <a:lnTo>
                    <a:pt x="7346" y="2636"/>
                  </a:lnTo>
                  <a:lnTo>
                    <a:pt x="9292" y="1493"/>
                  </a:lnTo>
                  <a:lnTo>
                    <a:pt x="11452" y="483"/>
                  </a:lnTo>
                  <a:lnTo>
                    <a:pt x="13693" y="0"/>
                  </a:lnTo>
                  <a:close/>
                </a:path>
              </a:pathLst>
            </a:custGeom>
            <a:solidFill>
              <a:srgbClr val="2B1100"/>
            </a:solidFill>
            <a:ln w="0" cap="flat" cmpd="sng" algn="ctr">
              <a:solidFill>
                <a:srgbClr val="2B11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4193567" y="3002368"/>
              <a:ext cx="24604" cy="23074"/>
            </a:xfrm>
            <a:custGeom>
              <a:avLst/>
              <a:gdLst/>
              <a:ahLst/>
              <a:cxnLst/>
              <a:rect l="0" t="0" r="0" b="0"/>
              <a:pathLst>
                <a:path w="24604" h="23074">
                  <a:moveTo>
                    <a:pt x="1026" y="23073"/>
                  </a:moveTo>
                  <a:lnTo>
                    <a:pt x="297" y="22589"/>
                  </a:lnTo>
                  <a:lnTo>
                    <a:pt x="0" y="21578"/>
                  </a:lnTo>
                  <a:lnTo>
                    <a:pt x="108" y="20083"/>
                  </a:lnTo>
                  <a:lnTo>
                    <a:pt x="621" y="18413"/>
                  </a:lnTo>
                  <a:lnTo>
                    <a:pt x="1323" y="16743"/>
                  </a:lnTo>
                  <a:lnTo>
                    <a:pt x="2349" y="15250"/>
                  </a:lnTo>
                  <a:lnTo>
                    <a:pt x="3673" y="13932"/>
                  </a:lnTo>
                  <a:lnTo>
                    <a:pt x="4996" y="12964"/>
                  </a:lnTo>
                  <a:lnTo>
                    <a:pt x="5725" y="12262"/>
                  </a:lnTo>
                  <a:lnTo>
                    <a:pt x="5806" y="11118"/>
                  </a:lnTo>
                  <a:lnTo>
                    <a:pt x="5509" y="9624"/>
                  </a:lnTo>
                  <a:lnTo>
                    <a:pt x="4996" y="7778"/>
                  </a:lnTo>
                  <a:lnTo>
                    <a:pt x="3564" y="3824"/>
                  </a:lnTo>
                  <a:lnTo>
                    <a:pt x="3052" y="1802"/>
                  </a:lnTo>
                  <a:lnTo>
                    <a:pt x="2862" y="0"/>
                  </a:lnTo>
                  <a:lnTo>
                    <a:pt x="3052" y="1318"/>
                  </a:lnTo>
                  <a:lnTo>
                    <a:pt x="3780" y="2461"/>
                  </a:lnTo>
                  <a:lnTo>
                    <a:pt x="4780" y="3647"/>
                  </a:lnTo>
                  <a:lnTo>
                    <a:pt x="6211" y="4790"/>
                  </a:lnTo>
                  <a:lnTo>
                    <a:pt x="9695" y="6944"/>
                  </a:lnTo>
                  <a:lnTo>
                    <a:pt x="13774" y="9273"/>
                  </a:lnTo>
                  <a:lnTo>
                    <a:pt x="17743" y="11602"/>
                  </a:lnTo>
                  <a:lnTo>
                    <a:pt x="21228" y="14283"/>
                  </a:lnTo>
                  <a:lnTo>
                    <a:pt x="22659" y="15602"/>
                  </a:lnTo>
                  <a:lnTo>
                    <a:pt x="23685" y="17095"/>
                  </a:lnTo>
                  <a:lnTo>
                    <a:pt x="24388" y="18590"/>
                  </a:lnTo>
                  <a:lnTo>
                    <a:pt x="24603" y="20260"/>
                  </a:lnTo>
                  <a:lnTo>
                    <a:pt x="24388" y="18942"/>
                  </a:lnTo>
                  <a:lnTo>
                    <a:pt x="23685" y="18106"/>
                  </a:lnTo>
                  <a:lnTo>
                    <a:pt x="22551" y="17579"/>
                  </a:lnTo>
                  <a:lnTo>
                    <a:pt x="21012" y="17272"/>
                  </a:lnTo>
                  <a:lnTo>
                    <a:pt x="19283" y="17447"/>
                  </a:lnTo>
                  <a:lnTo>
                    <a:pt x="17339" y="17579"/>
                  </a:lnTo>
                  <a:lnTo>
                    <a:pt x="13072" y="18590"/>
                  </a:lnTo>
                  <a:lnTo>
                    <a:pt x="8776" y="20083"/>
                  </a:lnTo>
                  <a:lnTo>
                    <a:pt x="4996" y="21578"/>
                  </a:lnTo>
                  <a:lnTo>
                    <a:pt x="3457" y="22062"/>
                  </a:lnTo>
                  <a:lnTo>
                    <a:pt x="2241" y="22589"/>
                  </a:lnTo>
                  <a:lnTo>
                    <a:pt x="1431" y="23073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4203967" y="2942071"/>
              <a:ext cx="16558" cy="45663"/>
            </a:xfrm>
            <a:custGeom>
              <a:avLst/>
              <a:gdLst/>
              <a:ahLst/>
              <a:cxnLst/>
              <a:rect l="0" t="0" r="0" b="0"/>
              <a:pathLst>
                <a:path w="16558" h="45663">
                  <a:moveTo>
                    <a:pt x="513" y="29709"/>
                  </a:moveTo>
                  <a:lnTo>
                    <a:pt x="108" y="28874"/>
                  </a:lnTo>
                  <a:lnTo>
                    <a:pt x="0" y="27556"/>
                  </a:lnTo>
                  <a:lnTo>
                    <a:pt x="0" y="24259"/>
                  </a:lnTo>
                  <a:lnTo>
                    <a:pt x="621" y="20260"/>
                  </a:lnTo>
                  <a:lnTo>
                    <a:pt x="1539" y="15953"/>
                  </a:lnTo>
                  <a:lnTo>
                    <a:pt x="3673" y="7295"/>
                  </a:lnTo>
                  <a:lnTo>
                    <a:pt x="4700" y="3824"/>
                  </a:lnTo>
                  <a:lnTo>
                    <a:pt x="5429" y="1493"/>
                  </a:lnTo>
                  <a:lnTo>
                    <a:pt x="5726" y="483"/>
                  </a:lnTo>
                  <a:lnTo>
                    <a:pt x="6023" y="0"/>
                  </a:lnTo>
                  <a:lnTo>
                    <a:pt x="6131" y="175"/>
                  </a:lnTo>
                  <a:lnTo>
                    <a:pt x="6131" y="834"/>
                  </a:lnTo>
                  <a:lnTo>
                    <a:pt x="6239" y="3163"/>
                  </a:lnTo>
                  <a:lnTo>
                    <a:pt x="6347" y="5801"/>
                  </a:lnTo>
                  <a:lnTo>
                    <a:pt x="6860" y="11954"/>
                  </a:lnTo>
                  <a:lnTo>
                    <a:pt x="7779" y="17579"/>
                  </a:lnTo>
                  <a:lnTo>
                    <a:pt x="9291" y="22896"/>
                  </a:lnTo>
                  <a:lnTo>
                    <a:pt x="11640" y="28215"/>
                  </a:lnTo>
                  <a:lnTo>
                    <a:pt x="13180" y="30368"/>
                  </a:lnTo>
                  <a:lnTo>
                    <a:pt x="15125" y="32697"/>
                  </a:lnTo>
                  <a:lnTo>
                    <a:pt x="15935" y="33708"/>
                  </a:lnTo>
                  <a:lnTo>
                    <a:pt x="16449" y="34719"/>
                  </a:lnTo>
                  <a:lnTo>
                    <a:pt x="16557" y="35554"/>
                  </a:lnTo>
                  <a:lnTo>
                    <a:pt x="16151" y="36346"/>
                  </a:lnTo>
                  <a:lnTo>
                    <a:pt x="15313" y="36346"/>
                  </a:lnTo>
                  <a:lnTo>
                    <a:pt x="13991" y="35687"/>
                  </a:lnTo>
                  <a:lnTo>
                    <a:pt x="12262" y="34544"/>
                  </a:lnTo>
                  <a:lnTo>
                    <a:pt x="10533" y="33225"/>
                  </a:lnTo>
                  <a:lnTo>
                    <a:pt x="8778" y="31730"/>
                  </a:lnTo>
                  <a:lnTo>
                    <a:pt x="7265" y="30368"/>
                  </a:lnTo>
                  <a:lnTo>
                    <a:pt x="6239" y="29050"/>
                  </a:lnTo>
                  <a:lnTo>
                    <a:pt x="5834" y="28215"/>
                  </a:lnTo>
                  <a:lnTo>
                    <a:pt x="6131" y="30236"/>
                  </a:lnTo>
                  <a:lnTo>
                    <a:pt x="6860" y="32214"/>
                  </a:lnTo>
                  <a:lnTo>
                    <a:pt x="9210" y="36873"/>
                  </a:lnTo>
                  <a:lnTo>
                    <a:pt x="11451" y="41356"/>
                  </a:lnTo>
                  <a:lnTo>
                    <a:pt x="12262" y="43685"/>
                  </a:lnTo>
                  <a:lnTo>
                    <a:pt x="12559" y="45662"/>
                  </a:lnTo>
                  <a:lnTo>
                    <a:pt x="9615" y="41663"/>
                  </a:lnTo>
                  <a:lnTo>
                    <a:pt x="6644" y="37839"/>
                  </a:lnTo>
                  <a:lnTo>
                    <a:pt x="3592" y="34192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4203154" y="3096680"/>
              <a:ext cx="12560" cy="29404"/>
            </a:xfrm>
            <a:custGeom>
              <a:avLst/>
              <a:gdLst/>
              <a:ahLst/>
              <a:cxnLst/>
              <a:rect l="0" t="0" r="0" b="0"/>
              <a:pathLst>
                <a:path w="12560" h="29404">
                  <a:moveTo>
                    <a:pt x="0" y="0"/>
                  </a:moveTo>
                  <a:lnTo>
                    <a:pt x="621" y="527"/>
                  </a:lnTo>
                  <a:lnTo>
                    <a:pt x="918" y="1011"/>
                  </a:lnTo>
                  <a:lnTo>
                    <a:pt x="918" y="1363"/>
                  </a:lnTo>
                  <a:lnTo>
                    <a:pt x="621" y="1188"/>
                  </a:lnTo>
                  <a:lnTo>
                    <a:pt x="405" y="704"/>
                  </a:lnTo>
                  <a:lnTo>
                    <a:pt x="621" y="1363"/>
                  </a:lnTo>
                  <a:lnTo>
                    <a:pt x="1134" y="2506"/>
                  </a:lnTo>
                  <a:lnTo>
                    <a:pt x="1944" y="4528"/>
                  </a:lnTo>
                  <a:lnTo>
                    <a:pt x="3078" y="6813"/>
                  </a:lnTo>
                  <a:lnTo>
                    <a:pt x="5509" y="12482"/>
                  </a:lnTo>
                  <a:lnTo>
                    <a:pt x="8156" y="18460"/>
                  </a:lnTo>
                  <a:lnTo>
                    <a:pt x="9507" y="21448"/>
                  </a:lnTo>
                  <a:lnTo>
                    <a:pt x="10614" y="23953"/>
                  </a:lnTo>
                  <a:lnTo>
                    <a:pt x="11533" y="26283"/>
                  </a:lnTo>
                  <a:lnTo>
                    <a:pt x="12154" y="27909"/>
                  </a:lnTo>
                  <a:lnTo>
                    <a:pt x="12559" y="29095"/>
                  </a:lnTo>
                  <a:lnTo>
                    <a:pt x="12559" y="29403"/>
                  </a:lnTo>
                  <a:lnTo>
                    <a:pt x="12046" y="28920"/>
                  </a:lnTo>
                  <a:lnTo>
                    <a:pt x="11128" y="27601"/>
                  </a:lnTo>
                  <a:lnTo>
                    <a:pt x="7860" y="21932"/>
                  </a:lnTo>
                  <a:lnTo>
                    <a:pt x="4996" y="15954"/>
                  </a:lnTo>
                  <a:lnTo>
                    <a:pt x="2349" y="8835"/>
                  </a:lnTo>
                  <a:lnTo>
                    <a:pt x="1215" y="4659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4211634" y="3096548"/>
              <a:ext cx="9804" cy="34063"/>
            </a:xfrm>
            <a:custGeom>
              <a:avLst/>
              <a:gdLst/>
              <a:ahLst/>
              <a:cxnLst/>
              <a:rect l="0" t="0" r="0" b="0"/>
              <a:pathLst>
                <a:path w="9804" h="34063">
                  <a:moveTo>
                    <a:pt x="0" y="0"/>
                  </a:moveTo>
                  <a:lnTo>
                    <a:pt x="405" y="836"/>
                  </a:lnTo>
                  <a:lnTo>
                    <a:pt x="513" y="1143"/>
                  </a:lnTo>
                  <a:lnTo>
                    <a:pt x="297" y="968"/>
                  </a:lnTo>
                  <a:lnTo>
                    <a:pt x="0" y="659"/>
                  </a:lnTo>
                  <a:lnTo>
                    <a:pt x="297" y="1495"/>
                  </a:lnTo>
                  <a:lnTo>
                    <a:pt x="918" y="1979"/>
                  </a:lnTo>
                  <a:lnTo>
                    <a:pt x="1620" y="2330"/>
                  </a:lnTo>
                  <a:lnTo>
                    <a:pt x="2241" y="2813"/>
                  </a:lnTo>
                  <a:lnTo>
                    <a:pt x="4186" y="6154"/>
                  </a:lnTo>
                  <a:lnTo>
                    <a:pt x="6022" y="9626"/>
                  </a:lnTo>
                  <a:lnTo>
                    <a:pt x="7643" y="13757"/>
                  </a:lnTo>
                  <a:lnTo>
                    <a:pt x="8885" y="18767"/>
                  </a:lnTo>
                  <a:lnTo>
                    <a:pt x="9182" y="20921"/>
                  </a:lnTo>
                  <a:lnTo>
                    <a:pt x="9479" y="23557"/>
                  </a:lnTo>
                  <a:lnTo>
                    <a:pt x="9803" y="29402"/>
                  </a:lnTo>
                  <a:lnTo>
                    <a:pt x="9695" y="31863"/>
                  </a:lnTo>
                  <a:lnTo>
                    <a:pt x="9587" y="33533"/>
                  </a:lnTo>
                  <a:lnTo>
                    <a:pt x="9290" y="34062"/>
                  </a:lnTo>
                  <a:lnTo>
                    <a:pt x="8885" y="33358"/>
                  </a:lnTo>
                  <a:lnTo>
                    <a:pt x="6940" y="25887"/>
                  </a:lnTo>
                  <a:lnTo>
                    <a:pt x="5104" y="17756"/>
                  </a:lnTo>
                  <a:lnTo>
                    <a:pt x="2862" y="8967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4376388" y="3071103"/>
              <a:ext cx="17043" cy="27073"/>
            </a:xfrm>
            <a:custGeom>
              <a:avLst/>
              <a:gdLst/>
              <a:ahLst/>
              <a:cxnLst/>
              <a:rect l="0" t="0" r="0" b="0"/>
              <a:pathLst>
                <a:path w="17043" h="27073">
                  <a:moveTo>
                    <a:pt x="17042" y="0"/>
                  </a:moveTo>
                  <a:lnTo>
                    <a:pt x="15314" y="3340"/>
                  </a:lnTo>
                  <a:lnTo>
                    <a:pt x="13262" y="7515"/>
                  </a:lnTo>
                  <a:lnTo>
                    <a:pt x="11236" y="11470"/>
                  </a:lnTo>
                  <a:lnTo>
                    <a:pt x="9480" y="14635"/>
                  </a:lnTo>
                  <a:lnTo>
                    <a:pt x="7859" y="17140"/>
                  </a:lnTo>
                  <a:lnTo>
                    <a:pt x="6428" y="19470"/>
                  </a:lnTo>
                  <a:lnTo>
                    <a:pt x="5212" y="21271"/>
                  </a:lnTo>
                  <a:lnTo>
                    <a:pt x="4078" y="22941"/>
                  </a:lnTo>
                  <a:lnTo>
                    <a:pt x="2242" y="25271"/>
                  </a:lnTo>
                  <a:lnTo>
                    <a:pt x="1027" y="26590"/>
                  </a:lnTo>
                  <a:lnTo>
                    <a:pt x="298" y="27072"/>
                  </a:lnTo>
                  <a:lnTo>
                    <a:pt x="0" y="26590"/>
                  </a:lnTo>
                  <a:lnTo>
                    <a:pt x="216" y="25447"/>
                  </a:lnTo>
                  <a:lnTo>
                    <a:pt x="810" y="23777"/>
                  </a:lnTo>
                  <a:lnTo>
                    <a:pt x="1837" y="21447"/>
                  </a:lnTo>
                  <a:lnTo>
                    <a:pt x="3268" y="18810"/>
                  </a:lnTo>
                  <a:lnTo>
                    <a:pt x="4888" y="15778"/>
                  </a:lnTo>
                  <a:lnTo>
                    <a:pt x="6941" y="12658"/>
                  </a:lnTo>
                  <a:lnTo>
                    <a:pt x="11641" y="6153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4357807" y="3067806"/>
              <a:ext cx="17259" cy="9274"/>
            </a:xfrm>
            <a:custGeom>
              <a:avLst/>
              <a:gdLst/>
              <a:ahLst/>
              <a:cxnLst/>
              <a:rect l="0" t="0" r="0" b="0"/>
              <a:pathLst>
                <a:path w="17259" h="9274">
                  <a:moveTo>
                    <a:pt x="405" y="8482"/>
                  </a:moveTo>
                  <a:lnTo>
                    <a:pt x="0" y="7119"/>
                  </a:lnTo>
                  <a:lnTo>
                    <a:pt x="216" y="5626"/>
                  </a:lnTo>
                  <a:lnTo>
                    <a:pt x="1134" y="4307"/>
                  </a:lnTo>
                  <a:lnTo>
                    <a:pt x="2565" y="3164"/>
                  </a:lnTo>
                  <a:lnTo>
                    <a:pt x="4294" y="1977"/>
                  </a:lnTo>
                  <a:lnTo>
                    <a:pt x="6238" y="1143"/>
                  </a:lnTo>
                  <a:lnTo>
                    <a:pt x="10505" y="175"/>
                  </a:lnTo>
                  <a:lnTo>
                    <a:pt x="12450" y="0"/>
                  </a:lnTo>
                  <a:lnTo>
                    <a:pt x="14287" y="175"/>
                  </a:lnTo>
                  <a:lnTo>
                    <a:pt x="15827" y="659"/>
                  </a:lnTo>
                  <a:lnTo>
                    <a:pt x="16853" y="1318"/>
                  </a:lnTo>
                  <a:lnTo>
                    <a:pt x="17258" y="2636"/>
                  </a:lnTo>
                  <a:lnTo>
                    <a:pt x="17042" y="4483"/>
                  </a:lnTo>
                  <a:lnTo>
                    <a:pt x="16124" y="6637"/>
                  </a:lnTo>
                  <a:lnTo>
                    <a:pt x="14179" y="9273"/>
                  </a:lnTo>
                  <a:lnTo>
                    <a:pt x="13585" y="9273"/>
                  </a:lnTo>
                  <a:lnTo>
                    <a:pt x="12153" y="9141"/>
                  </a:lnTo>
                  <a:lnTo>
                    <a:pt x="10019" y="8966"/>
                  </a:lnTo>
                  <a:lnTo>
                    <a:pt x="7561" y="8789"/>
                  </a:lnTo>
                  <a:lnTo>
                    <a:pt x="5104" y="8614"/>
                  </a:lnTo>
                  <a:lnTo>
                    <a:pt x="2862" y="8482"/>
                  </a:lnTo>
                  <a:lnTo>
                    <a:pt x="1215" y="8482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4338114" y="3008827"/>
              <a:ext cx="11317" cy="46366"/>
            </a:xfrm>
            <a:custGeom>
              <a:avLst/>
              <a:gdLst/>
              <a:ahLst/>
              <a:cxnLst/>
              <a:rect l="0" t="0" r="0" b="0"/>
              <a:pathLst>
                <a:path w="11317" h="46366">
                  <a:moveTo>
                    <a:pt x="11208" y="0"/>
                  </a:moveTo>
                  <a:lnTo>
                    <a:pt x="11316" y="1319"/>
                  </a:lnTo>
                  <a:lnTo>
                    <a:pt x="11208" y="1979"/>
                  </a:lnTo>
                  <a:lnTo>
                    <a:pt x="11019" y="1846"/>
                  </a:lnTo>
                  <a:lnTo>
                    <a:pt x="10722" y="1495"/>
                  </a:lnTo>
                  <a:lnTo>
                    <a:pt x="10506" y="5978"/>
                  </a:lnTo>
                  <a:lnTo>
                    <a:pt x="10100" y="10811"/>
                  </a:lnTo>
                  <a:lnTo>
                    <a:pt x="8669" y="21578"/>
                  </a:lnTo>
                  <a:lnTo>
                    <a:pt x="7346" y="33576"/>
                  </a:lnTo>
                  <a:lnTo>
                    <a:pt x="6833" y="39861"/>
                  </a:lnTo>
                  <a:lnTo>
                    <a:pt x="6725" y="46365"/>
                  </a:lnTo>
                  <a:lnTo>
                    <a:pt x="6536" y="43025"/>
                  </a:lnTo>
                  <a:lnTo>
                    <a:pt x="6104" y="39861"/>
                  </a:lnTo>
                  <a:lnTo>
                    <a:pt x="4699" y="34719"/>
                  </a:lnTo>
                  <a:lnTo>
                    <a:pt x="2539" y="29094"/>
                  </a:lnTo>
                  <a:lnTo>
                    <a:pt x="1323" y="25754"/>
                  </a:lnTo>
                  <a:lnTo>
                    <a:pt x="0" y="21755"/>
                  </a:lnTo>
                  <a:lnTo>
                    <a:pt x="2755" y="16964"/>
                  </a:lnTo>
                  <a:lnTo>
                    <a:pt x="5617" y="11295"/>
                  </a:lnTo>
                  <a:lnTo>
                    <a:pt x="8453" y="5494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4380060" y="2999379"/>
              <a:ext cx="18690" cy="22414"/>
            </a:xfrm>
            <a:custGeom>
              <a:avLst/>
              <a:gdLst/>
              <a:ahLst/>
              <a:cxnLst/>
              <a:rect l="0" t="0" r="0" b="0"/>
              <a:pathLst>
                <a:path w="18690" h="22414">
                  <a:moveTo>
                    <a:pt x="810" y="17580"/>
                  </a:moveTo>
                  <a:lnTo>
                    <a:pt x="1539" y="16921"/>
                  </a:lnTo>
                  <a:lnTo>
                    <a:pt x="3565" y="14942"/>
                  </a:lnTo>
                  <a:lnTo>
                    <a:pt x="6239" y="12437"/>
                  </a:lnTo>
                  <a:lnTo>
                    <a:pt x="8994" y="9449"/>
                  </a:lnTo>
                  <a:lnTo>
                    <a:pt x="11830" y="6636"/>
                  </a:lnTo>
                  <a:lnTo>
                    <a:pt x="14180" y="3955"/>
                  </a:lnTo>
                  <a:lnTo>
                    <a:pt x="15827" y="1626"/>
                  </a:lnTo>
                  <a:lnTo>
                    <a:pt x="16339" y="659"/>
                  </a:lnTo>
                  <a:lnTo>
                    <a:pt x="16448" y="0"/>
                  </a:lnTo>
                  <a:lnTo>
                    <a:pt x="16853" y="5802"/>
                  </a:lnTo>
                  <a:lnTo>
                    <a:pt x="17555" y="11427"/>
                  </a:lnTo>
                  <a:lnTo>
                    <a:pt x="18365" y="16921"/>
                  </a:lnTo>
                  <a:lnTo>
                    <a:pt x="18689" y="22413"/>
                  </a:lnTo>
                  <a:lnTo>
                    <a:pt x="18473" y="21579"/>
                  </a:lnTo>
                  <a:lnTo>
                    <a:pt x="17771" y="20920"/>
                  </a:lnTo>
                  <a:lnTo>
                    <a:pt x="16637" y="20261"/>
                  </a:lnTo>
                  <a:lnTo>
                    <a:pt x="15314" y="19909"/>
                  </a:lnTo>
                  <a:lnTo>
                    <a:pt x="11938" y="19425"/>
                  </a:lnTo>
                  <a:lnTo>
                    <a:pt x="8076" y="19250"/>
                  </a:lnTo>
                  <a:lnTo>
                    <a:pt x="4484" y="19073"/>
                  </a:lnTo>
                  <a:lnTo>
                    <a:pt x="1648" y="19073"/>
                  </a:lnTo>
                  <a:lnTo>
                    <a:pt x="621" y="18942"/>
                  </a:lnTo>
                  <a:lnTo>
                    <a:pt x="108" y="18766"/>
                  </a:lnTo>
                  <a:lnTo>
                    <a:pt x="0" y="18414"/>
                  </a:lnTo>
                  <a:lnTo>
                    <a:pt x="405" y="18107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4378226" y="2965494"/>
              <a:ext cx="11939" cy="31732"/>
            </a:xfrm>
            <a:custGeom>
              <a:avLst/>
              <a:gdLst/>
              <a:ahLst/>
              <a:cxnLst/>
              <a:rect l="0" t="0" r="0" b="0"/>
              <a:pathLst>
                <a:path w="11939" h="31732">
                  <a:moveTo>
                    <a:pt x="0" y="31731"/>
                  </a:moveTo>
                  <a:lnTo>
                    <a:pt x="297" y="30720"/>
                  </a:lnTo>
                  <a:lnTo>
                    <a:pt x="621" y="30061"/>
                  </a:lnTo>
                  <a:lnTo>
                    <a:pt x="918" y="28874"/>
                  </a:lnTo>
                  <a:lnTo>
                    <a:pt x="1215" y="27204"/>
                  </a:lnTo>
                  <a:lnTo>
                    <a:pt x="1621" y="25051"/>
                  </a:lnTo>
                  <a:lnTo>
                    <a:pt x="2647" y="19909"/>
                  </a:lnTo>
                  <a:lnTo>
                    <a:pt x="4996" y="8615"/>
                  </a:lnTo>
                  <a:lnTo>
                    <a:pt x="6320" y="3957"/>
                  </a:lnTo>
                  <a:lnTo>
                    <a:pt x="7751" y="836"/>
                  </a:lnTo>
                  <a:lnTo>
                    <a:pt x="8372" y="0"/>
                  </a:lnTo>
                  <a:lnTo>
                    <a:pt x="9074" y="0"/>
                  </a:lnTo>
                  <a:lnTo>
                    <a:pt x="9695" y="484"/>
                  </a:lnTo>
                  <a:lnTo>
                    <a:pt x="10317" y="1978"/>
                  </a:lnTo>
                  <a:lnTo>
                    <a:pt x="11126" y="4966"/>
                  </a:lnTo>
                  <a:lnTo>
                    <a:pt x="11641" y="7647"/>
                  </a:lnTo>
                  <a:lnTo>
                    <a:pt x="11938" y="9933"/>
                  </a:lnTo>
                  <a:lnTo>
                    <a:pt x="11938" y="11955"/>
                  </a:lnTo>
                  <a:lnTo>
                    <a:pt x="11749" y="13625"/>
                  </a:lnTo>
                  <a:lnTo>
                    <a:pt x="11344" y="15251"/>
                  </a:lnTo>
                  <a:lnTo>
                    <a:pt x="9992" y="17932"/>
                  </a:lnTo>
                  <a:lnTo>
                    <a:pt x="8076" y="20568"/>
                  </a:lnTo>
                  <a:lnTo>
                    <a:pt x="5617" y="23556"/>
                  </a:lnTo>
                  <a:lnTo>
                    <a:pt x="2862" y="27072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4247152" y="3231557"/>
              <a:ext cx="16530" cy="41531"/>
            </a:xfrm>
            <a:custGeom>
              <a:avLst/>
              <a:gdLst/>
              <a:ahLst/>
              <a:cxnLst/>
              <a:rect l="0" t="0" r="0" b="0"/>
              <a:pathLst>
                <a:path w="16530" h="41531">
                  <a:moveTo>
                    <a:pt x="3377" y="4658"/>
                  </a:moveTo>
                  <a:lnTo>
                    <a:pt x="5726" y="9668"/>
                  </a:lnTo>
                  <a:lnTo>
                    <a:pt x="11019" y="19776"/>
                  </a:lnTo>
                  <a:lnTo>
                    <a:pt x="13369" y="25094"/>
                  </a:lnTo>
                  <a:lnTo>
                    <a:pt x="15313" y="30412"/>
                  </a:lnTo>
                  <a:lnTo>
                    <a:pt x="16447" y="35905"/>
                  </a:lnTo>
                  <a:lnTo>
                    <a:pt x="16529" y="41399"/>
                  </a:lnTo>
                  <a:lnTo>
                    <a:pt x="16232" y="41530"/>
                  </a:lnTo>
                  <a:lnTo>
                    <a:pt x="15611" y="40696"/>
                  </a:lnTo>
                  <a:lnTo>
                    <a:pt x="14503" y="38894"/>
                  </a:lnTo>
                  <a:lnTo>
                    <a:pt x="13072" y="36564"/>
                  </a:lnTo>
                  <a:lnTo>
                    <a:pt x="11533" y="33401"/>
                  </a:lnTo>
                  <a:lnTo>
                    <a:pt x="9804" y="30104"/>
                  </a:lnTo>
                  <a:lnTo>
                    <a:pt x="6239" y="22282"/>
                  </a:lnTo>
                  <a:lnTo>
                    <a:pt x="3052" y="14282"/>
                  </a:lnTo>
                  <a:lnTo>
                    <a:pt x="1728" y="10635"/>
                  </a:lnTo>
                  <a:lnTo>
                    <a:pt x="810" y="7163"/>
                  </a:lnTo>
                  <a:lnTo>
                    <a:pt x="215" y="4351"/>
                  </a:lnTo>
                  <a:lnTo>
                    <a:pt x="0" y="2022"/>
                  </a:lnTo>
                  <a:lnTo>
                    <a:pt x="405" y="703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4319832" y="3433412"/>
              <a:ext cx="9102" cy="41004"/>
            </a:xfrm>
            <a:custGeom>
              <a:avLst/>
              <a:gdLst/>
              <a:ahLst/>
              <a:cxnLst/>
              <a:rect l="0" t="0" r="0" b="0"/>
              <a:pathLst>
                <a:path w="9102" h="41004">
                  <a:moveTo>
                    <a:pt x="0" y="483"/>
                  </a:moveTo>
                  <a:lnTo>
                    <a:pt x="622" y="132"/>
                  </a:lnTo>
                  <a:lnTo>
                    <a:pt x="729" y="0"/>
                  </a:lnTo>
                  <a:lnTo>
                    <a:pt x="622" y="132"/>
                  </a:lnTo>
                  <a:lnTo>
                    <a:pt x="0" y="483"/>
                  </a:lnTo>
                  <a:lnTo>
                    <a:pt x="1216" y="966"/>
                  </a:lnTo>
                  <a:lnTo>
                    <a:pt x="2350" y="2153"/>
                  </a:lnTo>
                  <a:lnTo>
                    <a:pt x="3565" y="3955"/>
                  </a:lnTo>
                  <a:lnTo>
                    <a:pt x="4592" y="6284"/>
                  </a:lnTo>
                  <a:lnTo>
                    <a:pt x="6644" y="12261"/>
                  </a:lnTo>
                  <a:lnTo>
                    <a:pt x="8075" y="19248"/>
                  </a:lnTo>
                  <a:lnTo>
                    <a:pt x="8993" y="26412"/>
                  </a:lnTo>
                  <a:lnTo>
                    <a:pt x="9101" y="29884"/>
                  </a:lnTo>
                  <a:lnTo>
                    <a:pt x="8993" y="33048"/>
                  </a:lnTo>
                  <a:lnTo>
                    <a:pt x="8670" y="35861"/>
                  </a:lnTo>
                  <a:lnTo>
                    <a:pt x="8075" y="38190"/>
                  </a:lnTo>
                  <a:lnTo>
                    <a:pt x="7157" y="39992"/>
                  </a:lnTo>
                  <a:lnTo>
                    <a:pt x="5834" y="41003"/>
                  </a:lnTo>
                  <a:lnTo>
                    <a:pt x="5726" y="40695"/>
                  </a:lnTo>
                  <a:lnTo>
                    <a:pt x="5510" y="39684"/>
                  </a:lnTo>
                  <a:lnTo>
                    <a:pt x="5213" y="38014"/>
                  </a:lnTo>
                  <a:lnTo>
                    <a:pt x="4916" y="35686"/>
                  </a:lnTo>
                  <a:lnTo>
                    <a:pt x="3997" y="30060"/>
                  </a:lnTo>
                  <a:lnTo>
                    <a:pt x="3079" y="23379"/>
                  </a:lnTo>
                  <a:lnTo>
                    <a:pt x="2161" y="16260"/>
                  </a:lnTo>
                  <a:lnTo>
                    <a:pt x="1216" y="9624"/>
                  </a:lnTo>
                  <a:lnTo>
                    <a:pt x="514" y="4131"/>
                  </a:lnTo>
                  <a:lnTo>
                    <a:pt x="298" y="1978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4277158" y="3419435"/>
              <a:ext cx="9103" cy="39027"/>
            </a:xfrm>
            <a:custGeom>
              <a:avLst/>
              <a:gdLst/>
              <a:ahLst/>
              <a:cxnLst/>
              <a:rect l="0" t="0" r="0" b="0"/>
              <a:pathLst>
                <a:path w="9103" h="39027">
                  <a:moveTo>
                    <a:pt x="405" y="0"/>
                  </a:moveTo>
                  <a:lnTo>
                    <a:pt x="514" y="177"/>
                  </a:lnTo>
                  <a:lnTo>
                    <a:pt x="0" y="0"/>
                  </a:lnTo>
                  <a:lnTo>
                    <a:pt x="1838" y="3341"/>
                  </a:lnTo>
                  <a:lnTo>
                    <a:pt x="3998" y="7824"/>
                  </a:lnTo>
                  <a:lnTo>
                    <a:pt x="5943" y="12790"/>
                  </a:lnTo>
                  <a:lnTo>
                    <a:pt x="7671" y="18283"/>
                  </a:lnTo>
                  <a:lnTo>
                    <a:pt x="8778" y="23908"/>
                  </a:lnTo>
                  <a:lnTo>
                    <a:pt x="9102" y="29403"/>
                  </a:lnTo>
                  <a:lnTo>
                    <a:pt x="8994" y="32083"/>
                  </a:lnTo>
                  <a:lnTo>
                    <a:pt x="8481" y="34544"/>
                  </a:lnTo>
                  <a:lnTo>
                    <a:pt x="7779" y="37049"/>
                  </a:lnTo>
                  <a:lnTo>
                    <a:pt x="6645" y="39026"/>
                  </a:lnTo>
                  <a:lnTo>
                    <a:pt x="6429" y="34368"/>
                  </a:lnTo>
                  <a:lnTo>
                    <a:pt x="6024" y="29403"/>
                  </a:lnTo>
                  <a:lnTo>
                    <a:pt x="4403" y="19602"/>
                  </a:lnTo>
                  <a:lnTo>
                    <a:pt x="2243" y="9626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4280640" y="3368632"/>
              <a:ext cx="12968" cy="35511"/>
            </a:xfrm>
            <a:custGeom>
              <a:avLst/>
              <a:gdLst/>
              <a:ahLst/>
              <a:cxnLst/>
              <a:rect l="0" t="0" r="0" b="0"/>
              <a:pathLst>
                <a:path w="12968" h="35511">
                  <a:moveTo>
                    <a:pt x="2134" y="28698"/>
                  </a:moveTo>
                  <a:lnTo>
                    <a:pt x="4593" y="23380"/>
                  </a:lnTo>
                  <a:lnTo>
                    <a:pt x="6836" y="18107"/>
                  </a:lnTo>
                  <a:lnTo>
                    <a:pt x="8456" y="12262"/>
                  </a:lnTo>
                  <a:lnTo>
                    <a:pt x="9185" y="9098"/>
                  </a:lnTo>
                  <a:lnTo>
                    <a:pt x="9806" y="6285"/>
                  </a:lnTo>
                  <a:lnTo>
                    <a:pt x="10400" y="4131"/>
                  </a:lnTo>
                  <a:lnTo>
                    <a:pt x="10915" y="2461"/>
                  </a:lnTo>
                  <a:lnTo>
                    <a:pt x="11725" y="308"/>
                  </a:lnTo>
                  <a:lnTo>
                    <a:pt x="12454" y="0"/>
                  </a:lnTo>
                  <a:lnTo>
                    <a:pt x="12859" y="791"/>
                  </a:lnTo>
                  <a:lnTo>
                    <a:pt x="12967" y="2989"/>
                  </a:lnTo>
                  <a:lnTo>
                    <a:pt x="12967" y="5978"/>
                  </a:lnTo>
                  <a:lnTo>
                    <a:pt x="12562" y="9625"/>
                  </a:lnTo>
                  <a:lnTo>
                    <a:pt x="11941" y="13757"/>
                  </a:lnTo>
                  <a:lnTo>
                    <a:pt x="11131" y="18107"/>
                  </a:lnTo>
                  <a:lnTo>
                    <a:pt x="9995" y="22589"/>
                  </a:lnTo>
                  <a:lnTo>
                    <a:pt x="8564" y="26545"/>
                  </a:lnTo>
                  <a:lnTo>
                    <a:pt x="7051" y="30061"/>
                  </a:lnTo>
                  <a:lnTo>
                    <a:pt x="5106" y="33049"/>
                  </a:lnTo>
                  <a:lnTo>
                    <a:pt x="2864" y="34851"/>
                  </a:lnTo>
                  <a:lnTo>
                    <a:pt x="406" y="35510"/>
                  </a:lnTo>
                  <a:lnTo>
                    <a:pt x="513" y="35378"/>
                  </a:lnTo>
                  <a:lnTo>
                    <a:pt x="406" y="34851"/>
                  </a:lnTo>
                  <a:lnTo>
                    <a:pt x="0" y="34015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250204" y="3424401"/>
              <a:ext cx="20124" cy="62145"/>
            </a:xfrm>
            <a:custGeom>
              <a:avLst/>
              <a:gdLst/>
              <a:ahLst/>
              <a:cxnLst/>
              <a:rect l="0" t="0" r="0" b="0"/>
              <a:pathLst>
                <a:path w="20124" h="62145">
                  <a:moveTo>
                    <a:pt x="1756" y="30765"/>
                  </a:moveTo>
                  <a:lnTo>
                    <a:pt x="2349" y="29095"/>
                  </a:lnTo>
                  <a:lnTo>
                    <a:pt x="3187" y="26765"/>
                  </a:lnTo>
                  <a:lnTo>
                    <a:pt x="4105" y="24129"/>
                  </a:lnTo>
                  <a:lnTo>
                    <a:pt x="6644" y="17801"/>
                  </a:lnTo>
                  <a:lnTo>
                    <a:pt x="9400" y="11296"/>
                  </a:lnTo>
                  <a:lnTo>
                    <a:pt x="12371" y="5494"/>
                  </a:lnTo>
                  <a:lnTo>
                    <a:pt x="13802" y="3165"/>
                  </a:lnTo>
                  <a:lnTo>
                    <a:pt x="15125" y="1363"/>
                  </a:lnTo>
                  <a:lnTo>
                    <a:pt x="16341" y="177"/>
                  </a:lnTo>
                  <a:lnTo>
                    <a:pt x="17476" y="0"/>
                  </a:lnTo>
                  <a:lnTo>
                    <a:pt x="18502" y="529"/>
                  </a:lnTo>
                  <a:lnTo>
                    <a:pt x="19313" y="2199"/>
                  </a:lnTo>
                  <a:lnTo>
                    <a:pt x="19933" y="5011"/>
                  </a:lnTo>
                  <a:lnTo>
                    <a:pt x="20123" y="7824"/>
                  </a:lnTo>
                  <a:lnTo>
                    <a:pt x="20015" y="10504"/>
                  </a:lnTo>
                  <a:lnTo>
                    <a:pt x="19610" y="13317"/>
                  </a:lnTo>
                  <a:lnTo>
                    <a:pt x="17881" y="18635"/>
                  </a:lnTo>
                  <a:lnTo>
                    <a:pt x="15531" y="23777"/>
                  </a:lnTo>
                  <a:lnTo>
                    <a:pt x="10020" y="33578"/>
                  </a:lnTo>
                  <a:lnTo>
                    <a:pt x="7562" y="38060"/>
                  </a:lnTo>
                  <a:lnTo>
                    <a:pt x="5942" y="42059"/>
                  </a:lnTo>
                  <a:lnTo>
                    <a:pt x="3889" y="49003"/>
                  </a:lnTo>
                  <a:lnTo>
                    <a:pt x="2349" y="55816"/>
                  </a:lnTo>
                  <a:lnTo>
                    <a:pt x="1864" y="58013"/>
                  </a:lnTo>
                  <a:lnTo>
                    <a:pt x="1026" y="60298"/>
                  </a:lnTo>
                  <a:lnTo>
                    <a:pt x="432" y="61969"/>
                  </a:lnTo>
                  <a:lnTo>
                    <a:pt x="216" y="62144"/>
                  </a:lnTo>
                  <a:lnTo>
                    <a:pt x="107" y="61660"/>
                  </a:lnTo>
                  <a:lnTo>
                    <a:pt x="0" y="58672"/>
                  </a:lnTo>
                  <a:lnTo>
                    <a:pt x="0" y="54497"/>
                  </a:lnTo>
                  <a:lnTo>
                    <a:pt x="107" y="44213"/>
                  </a:lnTo>
                  <a:lnTo>
                    <a:pt x="323" y="39203"/>
                  </a:lnTo>
                  <a:lnTo>
                    <a:pt x="513" y="35072"/>
                  </a:lnTo>
                  <a:lnTo>
                    <a:pt x="945" y="32567"/>
                  </a:lnTo>
                  <a:lnTo>
                    <a:pt x="1134" y="31908"/>
                  </a:lnTo>
                  <a:lnTo>
                    <a:pt x="1431" y="31908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4249500" y="3347538"/>
              <a:ext cx="13775" cy="54277"/>
            </a:xfrm>
            <a:custGeom>
              <a:avLst/>
              <a:gdLst/>
              <a:ahLst/>
              <a:cxnLst/>
              <a:rect l="0" t="0" r="0" b="0"/>
              <a:pathLst>
                <a:path w="13775" h="54277">
                  <a:moveTo>
                    <a:pt x="2755" y="6109"/>
                  </a:moveTo>
                  <a:lnTo>
                    <a:pt x="3565" y="13272"/>
                  </a:lnTo>
                  <a:lnTo>
                    <a:pt x="4699" y="20920"/>
                  </a:lnTo>
                  <a:lnTo>
                    <a:pt x="6022" y="28874"/>
                  </a:lnTo>
                  <a:lnTo>
                    <a:pt x="7670" y="36521"/>
                  </a:lnTo>
                  <a:lnTo>
                    <a:pt x="9399" y="43509"/>
                  </a:lnTo>
                  <a:lnTo>
                    <a:pt x="11236" y="49311"/>
                  </a:lnTo>
                  <a:lnTo>
                    <a:pt x="13369" y="53617"/>
                  </a:lnTo>
                  <a:lnTo>
                    <a:pt x="13667" y="54144"/>
                  </a:lnTo>
                  <a:lnTo>
                    <a:pt x="13774" y="54276"/>
                  </a:lnTo>
                  <a:lnTo>
                    <a:pt x="13585" y="53968"/>
                  </a:lnTo>
                  <a:lnTo>
                    <a:pt x="12748" y="52782"/>
                  </a:lnTo>
                  <a:lnTo>
                    <a:pt x="11641" y="50804"/>
                  </a:lnTo>
                  <a:lnTo>
                    <a:pt x="8885" y="46497"/>
                  </a:lnTo>
                  <a:lnTo>
                    <a:pt x="7670" y="44476"/>
                  </a:lnTo>
                  <a:lnTo>
                    <a:pt x="6643" y="42674"/>
                  </a:lnTo>
                  <a:lnTo>
                    <a:pt x="5914" y="41356"/>
                  </a:lnTo>
                  <a:lnTo>
                    <a:pt x="5104" y="39201"/>
                  </a:lnTo>
                  <a:lnTo>
                    <a:pt x="3565" y="33709"/>
                  </a:lnTo>
                  <a:lnTo>
                    <a:pt x="2134" y="26721"/>
                  </a:lnTo>
                  <a:lnTo>
                    <a:pt x="1026" y="19425"/>
                  </a:lnTo>
                  <a:lnTo>
                    <a:pt x="216" y="12262"/>
                  </a:lnTo>
                  <a:lnTo>
                    <a:pt x="0" y="8965"/>
                  </a:lnTo>
                  <a:lnTo>
                    <a:pt x="0" y="6109"/>
                  </a:lnTo>
                  <a:lnTo>
                    <a:pt x="216" y="3648"/>
                  </a:lnTo>
                  <a:lnTo>
                    <a:pt x="621" y="1803"/>
                  </a:lnTo>
                  <a:lnTo>
                    <a:pt x="1323" y="483"/>
                  </a:lnTo>
                  <a:lnTo>
                    <a:pt x="2134" y="0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4321668" y="3357820"/>
              <a:ext cx="13775" cy="36215"/>
            </a:xfrm>
            <a:custGeom>
              <a:avLst/>
              <a:gdLst/>
              <a:ahLst/>
              <a:cxnLst/>
              <a:rect l="0" t="0" r="0" b="0"/>
              <a:pathLst>
                <a:path w="13775" h="36215">
                  <a:moveTo>
                    <a:pt x="405" y="35028"/>
                  </a:moveTo>
                  <a:lnTo>
                    <a:pt x="918" y="33401"/>
                  </a:lnTo>
                  <a:lnTo>
                    <a:pt x="1728" y="31204"/>
                  </a:lnTo>
                  <a:lnTo>
                    <a:pt x="2646" y="28743"/>
                  </a:lnTo>
                  <a:lnTo>
                    <a:pt x="4808" y="22766"/>
                  </a:lnTo>
                  <a:lnTo>
                    <a:pt x="7157" y="16261"/>
                  </a:lnTo>
                  <a:lnTo>
                    <a:pt x="9507" y="10110"/>
                  </a:lnTo>
                  <a:lnTo>
                    <a:pt x="10506" y="7120"/>
                  </a:lnTo>
                  <a:lnTo>
                    <a:pt x="11424" y="4835"/>
                  </a:lnTo>
                  <a:lnTo>
                    <a:pt x="12262" y="2637"/>
                  </a:lnTo>
                  <a:lnTo>
                    <a:pt x="12856" y="1011"/>
                  </a:lnTo>
                  <a:lnTo>
                    <a:pt x="13288" y="175"/>
                  </a:lnTo>
                  <a:lnTo>
                    <a:pt x="13369" y="0"/>
                  </a:lnTo>
                  <a:lnTo>
                    <a:pt x="13774" y="2989"/>
                  </a:lnTo>
                  <a:lnTo>
                    <a:pt x="13693" y="5802"/>
                  </a:lnTo>
                  <a:lnTo>
                    <a:pt x="13369" y="8615"/>
                  </a:lnTo>
                  <a:lnTo>
                    <a:pt x="12775" y="11296"/>
                  </a:lnTo>
                  <a:lnTo>
                    <a:pt x="10830" y="16129"/>
                  </a:lnTo>
                  <a:lnTo>
                    <a:pt x="8265" y="20744"/>
                  </a:lnTo>
                  <a:lnTo>
                    <a:pt x="5617" y="24919"/>
                  </a:lnTo>
                  <a:lnTo>
                    <a:pt x="3078" y="28918"/>
                  </a:lnTo>
                  <a:lnTo>
                    <a:pt x="1134" y="32567"/>
                  </a:lnTo>
                  <a:lnTo>
                    <a:pt x="0" y="36214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4242858" y="3589384"/>
              <a:ext cx="11129" cy="67417"/>
            </a:xfrm>
            <a:custGeom>
              <a:avLst/>
              <a:gdLst/>
              <a:ahLst/>
              <a:cxnLst/>
              <a:rect l="0" t="0" r="0" b="0"/>
              <a:pathLst>
                <a:path w="11129" h="67417">
                  <a:moveTo>
                    <a:pt x="1647" y="4307"/>
                  </a:moveTo>
                  <a:lnTo>
                    <a:pt x="2268" y="9801"/>
                  </a:lnTo>
                  <a:lnTo>
                    <a:pt x="3186" y="15603"/>
                  </a:lnTo>
                  <a:lnTo>
                    <a:pt x="4294" y="21754"/>
                  </a:lnTo>
                  <a:lnTo>
                    <a:pt x="5509" y="27908"/>
                  </a:lnTo>
                  <a:lnTo>
                    <a:pt x="6942" y="33357"/>
                  </a:lnTo>
                  <a:lnTo>
                    <a:pt x="8589" y="38016"/>
                  </a:lnTo>
                  <a:lnTo>
                    <a:pt x="10210" y="41487"/>
                  </a:lnTo>
                  <a:lnTo>
                    <a:pt x="8589" y="41004"/>
                  </a:lnTo>
                  <a:lnTo>
                    <a:pt x="7158" y="39686"/>
                  </a:lnTo>
                  <a:lnTo>
                    <a:pt x="5941" y="38191"/>
                  </a:lnTo>
                  <a:lnTo>
                    <a:pt x="5104" y="36697"/>
                  </a:lnTo>
                  <a:lnTo>
                    <a:pt x="4591" y="35861"/>
                  </a:lnTo>
                  <a:lnTo>
                    <a:pt x="4509" y="36038"/>
                  </a:lnTo>
                  <a:lnTo>
                    <a:pt x="4591" y="36697"/>
                  </a:lnTo>
                  <a:lnTo>
                    <a:pt x="4807" y="37708"/>
                  </a:lnTo>
                  <a:lnTo>
                    <a:pt x="5104" y="39201"/>
                  </a:lnTo>
                  <a:lnTo>
                    <a:pt x="5509" y="41180"/>
                  </a:lnTo>
                  <a:lnTo>
                    <a:pt x="6535" y="44828"/>
                  </a:lnTo>
                  <a:lnTo>
                    <a:pt x="8076" y="48168"/>
                  </a:lnTo>
                  <a:lnTo>
                    <a:pt x="9615" y="51464"/>
                  </a:lnTo>
                  <a:lnTo>
                    <a:pt x="11128" y="54979"/>
                  </a:lnTo>
                  <a:lnTo>
                    <a:pt x="11128" y="55463"/>
                  </a:lnTo>
                  <a:lnTo>
                    <a:pt x="10615" y="55638"/>
                  </a:lnTo>
                  <a:lnTo>
                    <a:pt x="9804" y="55463"/>
                  </a:lnTo>
                  <a:lnTo>
                    <a:pt x="8697" y="55111"/>
                  </a:lnTo>
                  <a:lnTo>
                    <a:pt x="6427" y="53968"/>
                  </a:lnTo>
                  <a:lnTo>
                    <a:pt x="5428" y="53485"/>
                  </a:lnTo>
                  <a:lnTo>
                    <a:pt x="4591" y="53134"/>
                  </a:lnTo>
                  <a:lnTo>
                    <a:pt x="4186" y="53134"/>
                  </a:lnTo>
                  <a:lnTo>
                    <a:pt x="4402" y="53309"/>
                  </a:lnTo>
                  <a:lnTo>
                    <a:pt x="5104" y="53968"/>
                  </a:lnTo>
                  <a:lnTo>
                    <a:pt x="6239" y="54804"/>
                  </a:lnTo>
                  <a:lnTo>
                    <a:pt x="8481" y="57265"/>
                  </a:lnTo>
                  <a:lnTo>
                    <a:pt x="9291" y="58626"/>
                  </a:lnTo>
                  <a:lnTo>
                    <a:pt x="9804" y="59946"/>
                  </a:lnTo>
                  <a:lnTo>
                    <a:pt x="9804" y="60296"/>
                  </a:lnTo>
                  <a:lnTo>
                    <a:pt x="9507" y="60956"/>
                  </a:lnTo>
                  <a:lnTo>
                    <a:pt x="8589" y="62757"/>
                  </a:lnTo>
                  <a:lnTo>
                    <a:pt x="7266" y="64779"/>
                  </a:lnTo>
                  <a:lnTo>
                    <a:pt x="5617" y="66406"/>
                  </a:lnTo>
                  <a:lnTo>
                    <a:pt x="3997" y="67416"/>
                  </a:lnTo>
                  <a:lnTo>
                    <a:pt x="2457" y="67064"/>
                  </a:lnTo>
                  <a:lnTo>
                    <a:pt x="1836" y="66273"/>
                  </a:lnTo>
                  <a:lnTo>
                    <a:pt x="1350" y="65087"/>
                  </a:lnTo>
                  <a:lnTo>
                    <a:pt x="918" y="63286"/>
                  </a:lnTo>
                  <a:lnTo>
                    <a:pt x="729" y="60956"/>
                  </a:lnTo>
                  <a:lnTo>
                    <a:pt x="216" y="49002"/>
                  </a:lnTo>
                  <a:lnTo>
                    <a:pt x="0" y="37708"/>
                  </a:lnTo>
                  <a:lnTo>
                    <a:pt x="0" y="27381"/>
                  </a:lnTo>
                  <a:lnTo>
                    <a:pt x="216" y="18414"/>
                  </a:lnTo>
                  <a:lnTo>
                    <a:pt x="513" y="10944"/>
                  </a:lnTo>
                  <a:lnTo>
                    <a:pt x="837" y="5318"/>
                  </a:lnTo>
                  <a:lnTo>
                    <a:pt x="918" y="3121"/>
                  </a:lnTo>
                  <a:lnTo>
                    <a:pt x="1134" y="1495"/>
                  </a:lnTo>
                  <a:lnTo>
                    <a:pt x="1242" y="309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4307163" y="3535724"/>
              <a:ext cx="11966" cy="22064"/>
            </a:xfrm>
            <a:custGeom>
              <a:avLst/>
              <a:gdLst/>
              <a:ahLst/>
              <a:cxnLst/>
              <a:rect l="0" t="0" r="0" b="0"/>
              <a:pathLst>
                <a:path w="11966" h="22064">
                  <a:moveTo>
                    <a:pt x="216" y="0"/>
                  </a:moveTo>
                  <a:lnTo>
                    <a:pt x="0" y="177"/>
                  </a:lnTo>
                  <a:lnTo>
                    <a:pt x="216" y="836"/>
                  </a:lnTo>
                  <a:lnTo>
                    <a:pt x="729" y="1671"/>
                  </a:lnTo>
                  <a:lnTo>
                    <a:pt x="1431" y="2637"/>
                  </a:lnTo>
                  <a:lnTo>
                    <a:pt x="2863" y="4659"/>
                  </a:lnTo>
                  <a:lnTo>
                    <a:pt x="3484" y="5318"/>
                  </a:lnTo>
                  <a:lnTo>
                    <a:pt x="3781" y="5627"/>
                  </a:lnTo>
                  <a:lnTo>
                    <a:pt x="6023" y="8615"/>
                  </a:lnTo>
                  <a:lnTo>
                    <a:pt x="7859" y="11296"/>
                  </a:lnTo>
                  <a:lnTo>
                    <a:pt x="9398" y="13757"/>
                  </a:lnTo>
                  <a:lnTo>
                    <a:pt x="10534" y="16086"/>
                  </a:lnTo>
                  <a:lnTo>
                    <a:pt x="11344" y="18108"/>
                  </a:lnTo>
                  <a:lnTo>
                    <a:pt x="11857" y="19602"/>
                  </a:lnTo>
                  <a:lnTo>
                    <a:pt x="11965" y="20920"/>
                  </a:lnTo>
                  <a:lnTo>
                    <a:pt x="11857" y="21755"/>
                  </a:lnTo>
                  <a:lnTo>
                    <a:pt x="11559" y="22063"/>
                  </a:lnTo>
                  <a:lnTo>
                    <a:pt x="10831" y="21931"/>
                  </a:lnTo>
                  <a:lnTo>
                    <a:pt x="9912" y="21272"/>
                  </a:lnTo>
                  <a:lnTo>
                    <a:pt x="8805" y="20085"/>
                  </a:lnTo>
                  <a:lnTo>
                    <a:pt x="7454" y="18108"/>
                  </a:lnTo>
                  <a:lnTo>
                    <a:pt x="5833" y="15602"/>
                  </a:lnTo>
                  <a:lnTo>
                    <a:pt x="4186" y="12438"/>
                  </a:lnTo>
                  <a:lnTo>
                    <a:pt x="2268" y="8483"/>
                  </a:lnTo>
                  <a:lnTo>
                    <a:pt x="1350" y="6461"/>
                  </a:lnTo>
                  <a:lnTo>
                    <a:pt x="918" y="4967"/>
                  </a:lnTo>
                  <a:lnTo>
                    <a:pt x="621" y="3164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4249096" y="3594000"/>
              <a:ext cx="17150" cy="36080"/>
            </a:xfrm>
            <a:custGeom>
              <a:avLst/>
              <a:gdLst/>
              <a:ahLst/>
              <a:cxnLst/>
              <a:rect l="0" t="0" r="0" b="0"/>
              <a:pathLst>
                <a:path w="17150" h="36080">
                  <a:moveTo>
                    <a:pt x="0" y="0"/>
                  </a:moveTo>
                  <a:lnTo>
                    <a:pt x="405" y="527"/>
                  </a:lnTo>
                  <a:lnTo>
                    <a:pt x="513" y="702"/>
                  </a:lnTo>
                  <a:lnTo>
                    <a:pt x="297" y="0"/>
                  </a:lnTo>
                  <a:lnTo>
                    <a:pt x="513" y="1493"/>
                  </a:lnTo>
                  <a:lnTo>
                    <a:pt x="1026" y="3163"/>
                  </a:lnTo>
                  <a:lnTo>
                    <a:pt x="1945" y="5317"/>
                  </a:lnTo>
                  <a:lnTo>
                    <a:pt x="3052" y="7822"/>
                  </a:lnTo>
                  <a:lnTo>
                    <a:pt x="5807" y="13315"/>
                  </a:lnTo>
                  <a:lnTo>
                    <a:pt x="9074" y="19116"/>
                  </a:lnTo>
                  <a:lnTo>
                    <a:pt x="12234" y="24785"/>
                  </a:lnTo>
                  <a:lnTo>
                    <a:pt x="13666" y="27422"/>
                  </a:lnTo>
                  <a:lnTo>
                    <a:pt x="15015" y="29927"/>
                  </a:lnTo>
                  <a:lnTo>
                    <a:pt x="16015" y="32080"/>
                  </a:lnTo>
                  <a:lnTo>
                    <a:pt x="16744" y="33750"/>
                  </a:lnTo>
                  <a:lnTo>
                    <a:pt x="17149" y="35068"/>
                  </a:lnTo>
                  <a:lnTo>
                    <a:pt x="17149" y="36079"/>
                  </a:lnTo>
                  <a:lnTo>
                    <a:pt x="16852" y="35727"/>
                  </a:lnTo>
                  <a:lnTo>
                    <a:pt x="16123" y="34893"/>
                  </a:lnTo>
                  <a:lnTo>
                    <a:pt x="15313" y="33882"/>
                  </a:lnTo>
                  <a:lnTo>
                    <a:pt x="15015" y="33575"/>
                  </a:lnTo>
                  <a:lnTo>
                    <a:pt x="12342" y="30235"/>
                  </a:lnTo>
                  <a:lnTo>
                    <a:pt x="9992" y="26762"/>
                  </a:lnTo>
                  <a:lnTo>
                    <a:pt x="7967" y="23115"/>
                  </a:lnTo>
                  <a:lnTo>
                    <a:pt x="6130" y="18940"/>
                  </a:lnTo>
                  <a:lnTo>
                    <a:pt x="3052" y="10151"/>
                  </a:lnTo>
                  <a:close/>
                </a:path>
              </a:pathLst>
            </a:custGeom>
            <a:solidFill>
              <a:srgbClr val="82A0C1"/>
            </a:solidFill>
            <a:ln w="0" cap="flat" cmpd="sng" algn="ctr">
              <a:solidFill>
                <a:srgbClr val="82A0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4304005" y="2841560"/>
              <a:ext cx="11748" cy="31380"/>
            </a:xfrm>
            <a:custGeom>
              <a:avLst/>
              <a:gdLst/>
              <a:ahLst/>
              <a:cxnLst/>
              <a:rect l="0" t="0" r="0" b="0"/>
              <a:pathLst>
                <a:path w="11748" h="31380">
                  <a:moveTo>
                    <a:pt x="6022" y="0"/>
                  </a:moveTo>
                  <a:lnTo>
                    <a:pt x="6130" y="0"/>
                  </a:lnTo>
                  <a:lnTo>
                    <a:pt x="6238" y="484"/>
                  </a:lnTo>
                  <a:lnTo>
                    <a:pt x="6643" y="2154"/>
                  </a:lnTo>
                  <a:lnTo>
                    <a:pt x="7048" y="3999"/>
                  </a:lnTo>
                  <a:lnTo>
                    <a:pt x="7264" y="5142"/>
                  </a:lnTo>
                  <a:lnTo>
                    <a:pt x="8371" y="12130"/>
                  </a:lnTo>
                  <a:lnTo>
                    <a:pt x="9506" y="19118"/>
                  </a:lnTo>
                  <a:lnTo>
                    <a:pt x="10100" y="22765"/>
                  </a:lnTo>
                  <a:lnTo>
                    <a:pt x="10721" y="26237"/>
                  </a:lnTo>
                  <a:lnTo>
                    <a:pt x="10937" y="26896"/>
                  </a:lnTo>
                  <a:lnTo>
                    <a:pt x="11451" y="27907"/>
                  </a:lnTo>
                  <a:lnTo>
                    <a:pt x="11747" y="28918"/>
                  </a:lnTo>
                  <a:lnTo>
                    <a:pt x="11747" y="29402"/>
                  </a:lnTo>
                  <a:lnTo>
                    <a:pt x="11234" y="29577"/>
                  </a:lnTo>
                  <a:lnTo>
                    <a:pt x="10316" y="29093"/>
                  </a:lnTo>
                  <a:lnTo>
                    <a:pt x="8074" y="27073"/>
                  </a:lnTo>
                  <a:lnTo>
                    <a:pt x="5725" y="24742"/>
                  </a:lnTo>
                  <a:lnTo>
                    <a:pt x="4915" y="23776"/>
                  </a:lnTo>
                  <a:lnTo>
                    <a:pt x="4401" y="23249"/>
                  </a:lnTo>
                  <a:lnTo>
                    <a:pt x="3781" y="23249"/>
                  </a:lnTo>
                  <a:lnTo>
                    <a:pt x="3267" y="24084"/>
                  </a:lnTo>
                  <a:lnTo>
                    <a:pt x="2160" y="26896"/>
                  </a:lnTo>
                  <a:lnTo>
                    <a:pt x="1026" y="29885"/>
                  </a:lnTo>
                  <a:lnTo>
                    <a:pt x="512" y="31072"/>
                  </a:lnTo>
                  <a:lnTo>
                    <a:pt x="0" y="31379"/>
                  </a:lnTo>
                  <a:lnTo>
                    <a:pt x="323" y="30720"/>
                  </a:lnTo>
                  <a:lnTo>
                    <a:pt x="621" y="29577"/>
                  </a:lnTo>
                  <a:lnTo>
                    <a:pt x="1323" y="26237"/>
                  </a:lnTo>
                  <a:lnTo>
                    <a:pt x="2241" y="21579"/>
                  </a:lnTo>
                  <a:lnTo>
                    <a:pt x="3159" y="16305"/>
                  </a:lnTo>
                  <a:lnTo>
                    <a:pt x="4077" y="11119"/>
                  </a:lnTo>
                  <a:lnTo>
                    <a:pt x="5022" y="6329"/>
                  </a:lnTo>
                  <a:lnTo>
                    <a:pt x="5617" y="2329"/>
                  </a:lnTo>
                  <a:lnTo>
                    <a:pt x="5833" y="1011"/>
                  </a:lnTo>
                  <a:close/>
                </a:path>
              </a:pathLst>
            </a:custGeom>
            <a:solidFill>
              <a:srgbClr val="C4A087"/>
            </a:solidFill>
            <a:ln w="0" cap="flat" cmpd="sng" algn="ctr">
              <a:solidFill>
                <a:srgbClr val="C4A08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4282586" y="2876940"/>
              <a:ext cx="11130" cy="3164"/>
            </a:xfrm>
            <a:custGeom>
              <a:avLst/>
              <a:gdLst/>
              <a:ahLst/>
              <a:cxnLst/>
              <a:rect l="0" t="0" r="0" b="0"/>
              <a:pathLst>
                <a:path w="11130" h="3164">
                  <a:moveTo>
                    <a:pt x="0" y="659"/>
                  </a:moveTo>
                  <a:lnTo>
                    <a:pt x="4890" y="0"/>
                  </a:lnTo>
                  <a:lnTo>
                    <a:pt x="7455" y="350"/>
                  </a:lnTo>
                  <a:lnTo>
                    <a:pt x="10103" y="1670"/>
                  </a:lnTo>
                  <a:lnTo>
                    <a:pt x="10805" y="2329"/>
                  </a:lnTo>
                  <a:lnTo>
                    <a:pt x="11129" y="2680"/>
                  </a:lnTo>
                  <a:lnTo>
                    <a:pt x="11129" y="2988"/>
                  </a:lnTo>
                  <a:lnTo>
                    <a:pt x="10805" y="3163"/>
                  </a:lnTo>
                  <a:lnTo>
                    <a:pt x="9590" y="2988"/>
                  </a:lnTo>
                  <a:lnTo>
                    <a:pt x="7644" y="2680"/>
                  </a:lnTo>
                  <a:lnTo>
                    <a:pt x="3052" y="1493"/>
                  </a:lnTo>
                  <a:lnTo>
                    <a:pt x="1215" y="1011"/>
                  </a:lnTo>
                  <a:close/>
                </a:path>
              </a:pathLst>
            </a:custGeom>
            <a:solidFill>
              <a:srgbClr val="C4A087"/>
            </a:solidFill>
            <a:ln w="0" cap="flat" cmpd="sng" algn="ctr">
              <a:solidFill>
                <a:srgbClr val="C4A08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4308000" y="2874434"/>
              <a:ext cx="11939" cy="5187"/>
            </a:xfrm>
            <a:custGeom>
              <a:avLst/>
              <a:gdLst/>
              <a:ahLst/>
              <a:cxnLst/>
              <a:rect l="0" t="0" r="0" b="0"/>
              <a:pathLst>
                <a:path w="11939" h="5187">
                  <a:moveTo>
                    <a:pt x="2350" y="3999"/>
                  </a:moveTo>
                  <a:lnTo>
                    <a:pt x="4078" y="2506"/>
                  </a:lnTo>
                  <a:lnTo>
                    <a:pt x="5401" y="1011"/>
                  </a:lnTo>
                  <a:lnTo>
                    <a:pt x="6617" y="0"/>
                  </a:lnTo>
                  <a:lnTo>
                    <a:pt x="7859" y="175"/>
                  </a:lnTo>
                  <a:lnTo>
                    <a:pt x="9371" y="1186"/>
                  </a:lnTo>
                  <a:lnTo>
                    <a:pt x="10803" y="2329"/>
                  </a:lnTo>
                  <a:lnTo>
                    <a:pt x="11938" y="2856"/>
                  </a:lnTo>
                  <a:lnTo>
                    <a:pt x="9182" y="3165"/>
                  </a:lnTo>
                  <a:lnTo>
                    <a:pt x="6211" y="3999"/>
                  </a:lnTo>
                  <a:lnTo>
                    <a:pt x="3052" y="4835"/>
                  </a:lnTo>
                  <a:lnTo>
                    <a:pt x="0" y="5186"/>
                  </a:lnTo>
                  <a:lnTo>
                    <a:pt x="297" y="5010"/>
                  </a:lnTo>
                  <a:close/>
                </a:path>
              </a:pathLst>
            </a:custGeom>
            <a:solidFill>
              <a:srgbClr val="C4A087"/>
            </a:solidFill>
            <a:ln w="0" cap="flat" cmpd="sng" algn="ctr">
              <a:solidFill>
                <a:srgbClr val="C4A08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274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0"/>
            <a:ext cx="8763000" cy="1497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 your classwork and project out!  I will pass around the stapler.  Make sure your name is on it!</a:t>
            </a:r>
            <a:br>
              <a:rPr lang="en-US" dirty="0" smtClean="0"/>
            </a:br>
            <a:r>
              <a:rPr lang="en-US" dirty="0" smtClean="0"/>
              <a:t>p. 453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268709"/>
            <a:ext cx="8763000" cy="6478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5.  48</a:t>
            </a:r>
          </a:p>
          <a:p>
            <a:pPr marL="0" indent="0">
              <a:buNone/>
            </a:pPr>
            <a:r>
              <a:rPr lang="en-US" sz="2800" dirty="0" smtClean="0"/>
              <a:t>6.  61.6</a:t>
            </a:r>
          </a:p>
          <a:p>
            <a:pPr marL="0" indent="0">
              <a:buNone/>
            </a:pPr>
            <a:r>
              <a:rPr lang="en-US" sz="2800" dirty="0" smtClean="0"/>
              <a:t>7.  &lt;1=29, &lt;2=61, &lt;3=90, &lt;4=29, &lt;5=90</a:t>
            </a:r>
          </a:p>
          <a:p>
            <a:pPr marL="0" indent="0">
              <a:buNone/>
            </a:pPr>
            <a:r>
              <a:rPr lang="en-US" sz="2800" dirty="0" smtClean="0"/>
              <a:t>9.  AB=32.3 or 32 1/3</a:t>
            </a:r>
          </a:p>
          <a:p>
            <a:pPr marL="0" indent="0">
              <a:buNone/>
            </a:pPr>
            <a:r>
              <a:rPr lang="en-US" sz="2800" dirty="0" smtClean="0"/>
              <a:t>*10.  122 (we will go it)</a:t>
            </a:r>
          </a:p>
          <a:p>
            <a:pPr marL="0" indent="0">
              <a:buNone/>
            </a:pPr>
            <a:r>
              <a:rPr lang="en-US" sz="2800" dirty="0" smtClean="0"/>
              <a:t>11.  &lt;1=126, &lt;2=27, &lt;3=27, &lt;4=126, &lt;5=27</a:t>
            </a:r>
          </a:p>
          <a:p>
            <a:pPr marL="0" indent="0">
              <a:buNone/>
            </a:pPr>
            <a:r>
              <a:rPr lang="en-US" sz="2800" dirty="0" smtClean="0"/>
              <a:t>12.  &lt;1=55, &lt;2=55, &lt;3=55, &lt;4=70, &lt;5=55</a:t>
            </a:r>
          </a:p>
          <a:p>
            <a:pPr marL="457200" indent="-457200">
              <a:buAutoNum type="arabicPeriod" startAt="13"/>
            </a:pPr>
            <a:r>
              <a:rPr lang="en-US" sz="2800" dirty="0" smtClean="0"/>
              <a:t>A. Always</a:t>
            </a:r>
          </a:p>
          <a:p>
            <a:pPr marL="0" indent="0">
              <a:buNone/>
            </a:pPr>
            <a:r>
              <a:rPr lang="en-US" sz="2800" dirty="0" smtClean="0"/>
              <a:t>       B. Sometimes</a:t>
            </a:r>
          </a:p>
          <a:p>
            <a:pPr marL="0" indent="0">
              <a:buNone/>
            </a:pPr>
            <a:r>
              <a:rPr lang="en-US" sz="2800" dirty="0" smtClean="0"/>
              <a:t>       C. Always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D. Sometimes</a:t>
            </a:r>
          </a:p>
          <a:p>
            <a:pPr marL="0" indent="0">
              <a:buNone/>
            </a:pPr>
            <a:r>
              <a:rPr lang="en-US" sz="2800" dirty="0" smtClean="0"/>
              <a:t>       E. Sometimes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53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76200"/>
            <a:ext cx="9555404" cy="39703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Brain Teasers: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Examples: 4 W on a C		4 wheels on a car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                 13  O C 	        13 original colonies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1.  S W and the 7 D     7.  T no P L H</a:t>
            </a:r>
          </a:p>
          <a:p>
            <a:r>
              <a:rPr lang="pl-PL" sz="2700" smtClean="0">
                <a:solidFill>
                  <a:srgbClr val="000000"/>
                </a:solidFill>
                <a:latin typeface="Arial - 36"/>
              </a:rPr>
              <a:t>2.  I H a D by M L K     8.  I a S W A A</a:t>
            </a:r>
          </a:p>
          <a:p>
            <a:r>
              <a:rPr lang="de-DE" sz="2700" smtClean="0">
                <a:solidFill>
                  <a:srgbClr val="000000"/>
                </a:solidFill>
                <a:latin typeface="Arial - 36"/>
              </a:rPr>
              <a:t>3.  2 P's in a P             9.  H D D (T M R U T C)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4.  3 S to a T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5.  100 P in a D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6.  4 Q in a G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182872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900" y="393700"/>
            <a:ext cx="9555480" cy="441659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 - 36"/>
              </a:rPr>
              <a:t>9.3 &amp; 9.4 Properties of Rectangles, Rhombi, and Squares</a:t>
            </a:r>
          </a:p>
          <a:p>
            <a:endParaRPr lang="en-US" sz="2700" dirty="0" smtClean="0">
              <a:solidFill>
                <a:srgbClr val="000000"/>
              </a:solidFill>
              <a:latin typeface="Arial - 36"/>
            </a:endParaRPr>
          </a:p>
          <a:p>
            <a:endParaRPr lang="en-US" sz="2700" dirty="0" smtClean="0">
              <a:solidFill>
                <a:srgbClr val="000000"/>
              </a:solidFill>
              <a:latin typeface="Arial - 36"/>
            </a:endParaRPr>
          </a:p>
          <a:p>
            <a:endParaRPr lang="en-US" sz="2700" dirty="0" smtClean="0">
              <a:solidFill>
                <a:srgbClr val="000000"/>
              </a:solidFill>
              <a:latin typeface="Arial - 36"/>
            </a:endParaRPr>
          </a:p>
          <a:p>
            <a:r>
              <a:rPr lang="en-US" sz="4000" dirty="0" smtClean="0">
                <a:solidFill>
                  <a:schemeClr val="accent5"/>
                </a:solidFill>
                <a:latin typeface="Arial - 36"/>
              </a:rPr>
              <a:t>Essential Question: What are the properties of rectangles, rhombi, and squares?</a:t>
            </a:r>
            <a:endParaRPr lang="en-US" sz="4000" dirty="0">
              <a:solidFill>
                <a:schemeClr val="accent5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6796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251" y="75463"/>
            <a:ext cx="9769856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 - 36"/>
              </a:rPr>
              <a:t>Rectangle- a quadrilateral with 4 right angles; a  </a:t>
            </a:r>
            <a:r>
              <a:rPr lang="en-US" sz="3600" dirty="0" smtClean="0">
                <a:solidFill>
                  <a:srgbClr val="0000FF"/>
                </a:solidFill>
                <a:latin typeface="Arial - 36"/>
              </a:rPr>
              <a:t>parallelogram (</a:t>
            </a:r>
            <a:r>
              <a:rPr lang="en-US" sz="3600" dirty="0" smtClean="0">
                <a:solidFill>
                  <a:srgbClr val="0000FF"/>
                </a:solidFill>
                <a:latin typeface="Arial - 36"/>
              </a:rPr>
              <a:t>look at all the properties of a parallelogram);  </a:t>
            </a:r>
            <a:r>
              <a:rPr lang="en-US" sz="3600" dirty="0" smtClean="0">
                <a:solidFill>
                  <a:srgbClr val="0000FF"/>
                </a:solidFill>
                <a:latin typeface="Arial - 36"/>
              </a:rPr>
              <a:t>diagonals </a:t>
            </a:r>
            <a:r>
              <a:rPr lang="en-US" sz="3600" dirty="0" smtClean="0">
                <a:solidFill>
                  <a:srgbClr val="0000FF"/>
                </a:solidFill>
                <a:latin typeface="Arial - 36"/>
              </a:rPr>
              <a:t>are congruent</a:t>
            </a:r>
            <a:endParaRPr lang="en-US" sz="3600" dirty="0">
              <a:solidFill>
                <a:srgbClr val="0000FF"/>
              </a:solidFill>
              <a:latin typeface="Arial - 36"/>
            </a:endParaRPr>
          </a:p>
        </p:txBody>
      </p:sp>
      <p:sp>
        <p:nvSpPr>
          <p:cNvPr id="3" name="Freeform 2"/>
          <p:cNvSpPr/>
          <p:nvPr/>
        </p:nvSpPr>
        <p:spPr>
          <a:xfrm rot="5400000">
            <a:off x="3785490" y="-27187"/>
            <a:ext cx="1511697" cy="5578638"/>
          </a:xfrm>
          <a:custGeom>
            <a:avLst/>
            <a:gdLst/>
            <a:ahLst/>
            <a:cxnLst/>
            <a:rect l="0" t="0" r="0" b="0"/>
            <a:pathLst>
              <a:path w="1511697" h="5578638">
                <a:moveTo>
                  <a:pt x="0" y="0"/>
                </a:moveTo>
                <a:lnTo>
                  <a:pt x="1511696" y="0"/>
                </a:lnTo>
                <a:lnTo>
                  <a:pt x="1511696" y="5578637"/>
                </a:lnTo>
                <a:lnTo>
                  <a:pt x="0" y="5578637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57300" y="1739900"/>
            <a:ext cx="457175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R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1790700"/>
            <a:ext cx="43195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E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4600" y="3492500"/>
            <a:ext cx="40627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T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0100" y="3543300"/>
            <a:ext cx="457174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C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777365" y="2016887"/>
            <a:ext cx="5521198" cy="1474851"/>
          </a:xfrm>
          <a:prstGeom prst="line">
            <a:avLst/>
          </a:prstGeom>
          <a:ln w="25400" cap="sq" cmpd="sng" algn="ctr">
            <a:solidFill>
              <a:srgbClr val="000000"/>
            </a:solidFill>
            <a:prstDash val="dot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789938" y="2029460"/>
            <a:ext cx="5508625" cy="1462278"/>
          </a:xfrm>
          <a:prstGeom prst="line">
            <a:avLst/>
          </a:prstGeom>
          <a:ln w="25400" cap="sq" cmpd="sng" algn="ctr">
            <a:solidFill>
              <a:srgbClr val="000000"/>
            </a:solidFill>
            <a:prstDash val="dot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5300" y="2235200"/>
            <a:ext cx="43195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A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550471" y="2448523"/>
            <a:ext cx="415981" cy="286862"/>
          </a:xfrm>
          <a:custGeom>
            <a:avLst/>
            <a:gdLst/>
            <a:ahLst/>
            <a:cxnLst/>
            <a:rect l="0" t="0" r="0" b="0"/>
            <a:pathLst>
              <a:path w="415981" h="286862">
                <a:moveTo>
                  <a:pt x="0" y="286861"/>
                </a:moveTo>
                <a:lnTo>
                  <a:pt x="3593" y="276324"/>
                </a:lnTo>
                <a:lnTo>
                  <a:pt x="7691" y="266331"/>
                </a:lnTo>
                <a:lnTo>
                  <a:pt x="12715" y="255911"/>
                </a:lnTo>
                <a:lnTo>
                  <a:pt x="18581" y="244783"/>
                </a:lnTo>
                <a:lnTo>
                  <a:pt x="25144" y="232639"/>
                </a:lnTo>
                <a:lnTo>
                  <a:pt x="32244" y="219415"/>
                </a:lnTo>
                <a:lnTo>
                  <a:pt x="39741" y="205240"/>
                </a:lnTo>
                <a:lnTo>
                  <a:pt x="47522" y="190310"/>
                </a:lnTo>
                <a:lnTo>
                  <a:pt x="55500" y="174825"/>
                </a:lnTo>
                <a:lnTo>
                  <a:pt x="63616" y="159336"/>
                </a:lnTo>
                <a:lnTo>
                  <a:pt x="71826" y="144699"/>
                </a:lnTo>
                <a:lnTo>
                  <a:pt x="80099" y="131306"/>
                </a:lnTo>
                <a:lnTo>
                  <a:pt x="88415" y="118946"/>
                </a:lnTo>
                <a:lnTo>
                  <a:pt x="96760" y="107052"/>
                </a:lnTo>
                <a:lnTo>
                  <a:pt x="105125" y="95232"/>
                </a:lnTo>
                <a:lnTo>
                  <a:pt x="113502" y="83312"/>
                </a:lnTo>
                <a:lnTo>
                  <a:pt x="121888" y="71246"/>
                </a:lnTo>
                <a:lnTo>
                  <a:pt x="130280" y="59047"/>
                </a:lnTo>
                <a:lnTo>
                  <a:pt x="138676" y="46936"/>
                </a:lnTo>
                <a:lnTo>
                  <a:pt x="147074" y="35308"/>
                </a:lnTo>
                <a:lnTo>
                  <a:pt x="155480" y="24359"/>
                </a:lnTo>
                <a:lnTo>
                  <a:pt x="164088" y="14655"/>
                </a:lnTo>
                <a:lnTo>
                  <a:pt x="173267" y="7193"/>
                </a:lnTo>
                <a:lnTo>
                  <a:pt x="183164" y="2318"/>
                </a:lnTo>
                <a:lnTo>
                  <a:pt x="193546" y="0"/>
                </a:lnTo>
                <a:lnTo>
                  <a:pt x="203922" y="156"/>
                </a:lnTo>
                <a:lnTo>
                  <a:pt x="214005" y="2482"/>
                </a:lnTo>
                <a:lnTo>
                  <a:pt x="223717" y="6739"/>
                </a:lnTo>
                <a:lnTo>
                  <a:pt x="233088" y="12867"/>
                </a:lnTo>
                <a:lnTo>
                  <a:pt x="242184" y="20663"/>
                </a:lnTo>
                <a:lnTo>
                  <a:pt x="251072" y="29811"/>
                </a:lnTo>
                <a:lnTo>
                  <a:pt x="259810" y="39985"/>
                </a:lnTo>
                <a:lnTo>
                  <a:pt x="268443" y="50913"/>
                </a:lnTo>
                <a:lnTo>
                  <a:pt x="277002" y="62572"/>
                </a:lnTo>
                <a:lnTo>
                  <a:pt x="285510" y="75170"/>
                </a:lnTo>
                <a:lnTo>
                  <a:pt x="293985" y="88745"/>
                </a:lnTo>
                <a:lnTo>
                  <a:pt x="302436" y="103179"/>
                </a:lnTo>
                <a:lnTo>
                  <a:pt x="310871" y="118294"/>
                </a:lnTo>
                <a:lnTo>
                  <a:pt x="319296" y="133914"/>
                </a:lnTo>
                <a:lnTo>
                  <a:pt x="327714" y="149698"/>
                </a:lnTo>
                <a:lnTo>
                  <a:pt x="336127" y="165173"/>
                </a:lnTo>
                <a:lnTo>
                  <a:pt x="344537" y="180096"/>
                </a:lnTo>
                <a:lnTo>
                  <a:pt x="352945" y="194256"/>
                </a:lnTo>
                <a:lnTo>
                  <a:pt x="361351" y="207366"/>
                </a:lnTo>
                <a:lnTo>
                  <a:pt x="369751" y="219377"/>
                </a:lnTo>
                <a:lnTo>
                  <a:pt x="378013" y="230531"/>
                </a:lnTo>
                <a:lnTo>
                  <a:pt x="386816" y="242589"/>
                </a:lnTo>
                <a:lnTo>
                  <a:pt x="398271" y="259287"/>
                </a:lnTo>
                <a:lnTo>
                  <a:pt x="415980" y="2868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172506" y="2448768"/>
            <a:ext cx="352953" cy="286617"/>
          </a:xfrm>
          <a:custGeom>
            <a:avLst/>
            <a:gdLst/>
            <a:ahLst/>
            <a:cxnLst/>
            <a:rect l="0" t="0" r="0" b="0"/>
            <a:pathLst>
              <a:path w="352953" h="286617">
                <a:moveTo>
                  <a:pt x="0" y="274011"/>
                </a:moveTo>
                <a:lnTo>
                  <a:pt x="6943" y="263393"/>
                </a:lnTo>
                <a:lnTo>
                  <a:pt x="12839" y="252633"/>
                </a:lnTo>
                <a:lnTo>
                  <a:pt x="18230" y="240672"/>
                </a:lnTo>
                <a:lnTo>
                  <a:pt x="23284" y="227732"/>
                </a:lnTo>
                <a:lnTo>
                  <a:pt x="28089" y="214367"/>
                </a:lnTo>
                <a:lnTo>
                  <a:pt x="32718" y="200957"/>
                </a:lnTo>
                <a:lnTo>
                  <a:pt x="37417" y="187859"/>
                </a:lnTo>
                <a:lnTo>
                  <a:pt x="42594" y="175484"/>
                </a:lnTo>
                <a:lnTo>
                  <a:pt x="48431" y="163970"/>
                </a:lnTo>
                <a:lnTo>
                  <a:pt x="54909" y="153054"/>
                </a:lnTo>
                <a:lnTo>
                  <a:pt x="61923" y="142220"/>
                </a:lnTo>
                <a:lnTo>
                  <a:pt x="69341" y="131154"/>
                </a:lnTo>
                <a:lnTo>
                  <a:pt x="76858" y="119761"/>
                </a:lnTo>
                <a:lnTo>
                  <a:pt x="84019" y="108058"/>
                </a:lnTo>
                <a:lnTo>
                  <a:pt x="90610" y="96101"/>
                </a:lnTo>
                <a:lnTo>
                  <a:pt x="96820" y="83951"/>
                </a:lnTo>
                <a:lnTo>
                  <a:pt x="103106" y="71661"/>
                </a:lnTo>
                <a:lnTo>
                  <a:pt x="109732" y="59276"/>
                </a:lnTo>
                <a:lnTo>
                  <a:pt x="116763" y="47024"/>
                </a:lnTo>
                <a:lnTo>
                  <a:pt x="124156" y="35294"/>
                </a:lnTo>
                <a:lnTo>
                  <a:pt x="131843" y="24272"/>
                </a:lnTo>
                <a:lnTo>
                  <a:pt x="139950" y="14517"/>
                </a:lnTo>
                <a:lnTo>
                  <a:pt x="148782" y="7020"/>
                </a:lnTo>
                <a:lnTo>
                  <a:pt x="158443" y="2127"/>
                </a:lnTo>
                <a:lnTo>
                  <a:pt x="168663" y="0"/>
                </a:lnTo>
                <a:lnTo>
                  <a:pt x="178931" y="921"/>
                </a:lnTo>
                <a:lnTo>
                  <a:pt x="188936" y="4735"/>
                </a:lnTo>
                <a:lnTo>
                  <a:pt x="198391" y="10966"/>
                </a:lnTo>
                <a:lnTo>
                  <a:pt x="206953" y="19064"/>
                </a:lnTo>
                <a:lnTo>
                  <a:pt x="214533" y="28543"/>
                </a:lnTo>
                <a:lnTo>
                  <a:pt x="221428" y="39205"/>
                </a:lnTo>
                <a:lnTo>
                  <a:pt x="228183" y="51122"/>
                </a:lnTo>
                <a:lnTo>
                  <a:pt x="235124" y="64230"/>
                </a:lnTo>
                <a:lnTo>
                  <a:pt x="242164" y="78145"/>
                </a:lnTo>
                <a:lnTo>
                  <a:pt x="248926" y="92275"/>
                </a:lnTo>
                <a:lnTo>
                  <a:pt x="255210" y="106252"/>
                </a:lnTo>
                <a:lnTo>
                  <a:pt x="261197" y="119758"/>
                </a:lnTo>
                <a:lnTo>
                  <a:pt x="267323" y="132419"/>
                </a:lnTo>
                <a:lnTo>
                  <a:pt x="273833" y="144131"/>
                </a:lnTo>
                <a:lnTo>
                  <a:pt x="280580" y="155183"/>
                </a:lnTo>
                <a:lnTo>
                  <a:pt x="287145" y="166109"/>
                </a:lnTo>
                <a:lnTo>
                  <a:pt x="293296" y="177237"/>
                </a:lnTo>
                <a:lnTo>
                  <a:pt x="299194" y="188672"/>
                </a:lnTo>
                <a:lnTo>
                  <a:pt x="305260" y="200403"/>
                </a:lnTo>
                <a:lnTo>
                  <a:pt x="311736" y="212373"/>
                </a:lnTo>
                <a:lnTo>
                  <a:pt x="318663" y="224329"/>
                </a:lnTo>
                <a:lnTo>
                  <a:pt x="325986" y="235852"/>
                </a:lnTo>
                <a:lnTo>
                  <a:pt x="333604" y="246736"/>
                </a:lnTo>
                <a:lnTo>
                  <a:pt x="340845" y="256633"/>
                </a:lnTo>
                <a:lnTo>
                  <a:pt x="347060" y="265916"/>
                </a:lnTo>
                <a:lnTo>
                  <a:pt x="351454" y="275401"/>
                </a:lnTo>
                <a:lnTo>
                  <a:pt x="352952" y="2866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00893" y="2987494"/>
            <a:ext cx="302532" cy="1"/>
          </a:xfrm>
          <a:custGeom>
            <a:avLst/>
            <a:gdLst/>
            <a:ahLst/>
            <a:cxnLst/>
            <a:rect l="0" t="0" r="0" b="0"/>
            <a:pathLst>
              <a:path w="302532" h="1">
                <a:moveTo>
                  <a:pt x="0" y="0"/>
                </a:moveTo>
                <a:lnTo>
                  <a:pt x="8653" y="0"/>
                </a:lnTo>
                <a:lnTo>
                  <a:pt x="20939" y="0"/>
                </a:lnTo>
                <a:lnTo>
                  <a:pt x="34955" y="0"/>
                </a:lnTo>
                <a:lnTo>
                  <a:pt x="49939" y="0"/>
                </a:lnTo>
                <a:lnTo>
                  <a:pt x="65730" y="0"/>
                </a:lnTo>
                <a:lnTo>
                  <a:pt x="82492" y="0"/>
                </a:lnTo>
                <a:lnTo>
                  <a:pt x="100243" y="0"/>
                </a:lnTo>
                <a:lnTo>
                  <a:pt x="118659" y="0"/>
                </a:lnTo>
                <a:lnTo>
                  <a:pt x="137191" y="0"/>
                </a:lnTo>
                <a:lnTo>
                  <a:pt x="155513" y="0"/>
                </a:lnTo>
                <a:lnTo>
                  <a:pt x="173517" y="0"/>
                </a:lnTo>
                <a:lnTo>
                  <a:pt x="191218" y="0"/>
                </a:lnTo>
                <a:lnTo>
                  <a:pt x="208657" y="0"/>
                </a:lnTo>
                <a:lnTo>
                  <a:pt x="225631" y="0"/>
                </a:lnTo>
                <a:lnTo>
                  <a:pt x="243596" y="0"/>
                </a:lnTo>
                <a:lnTo>
                  <a:pt x="266810" y="0"/>
                </a:lnTo>
                <a:lnTo>
                  <a:pt x="30253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197716" y="2987494"/>
            <a:ext cx="289927" cy="12457"/>
          </a:xfrm>
          <a:custGeom>
            <a:avLst/>
            <a:gdLst/>
            <a:ahLst/>
            <a:cxnLst/>
            <a:rect l="0" t="0" r="0" b="0"/>
            <a:pathLst>
              <a:path w="289927" h="12457">
                <a:moveTo>
                  <a:pt x="0" y="0"/>
                </a:moveTo>
                <a:lnTo>
                  <a:pt x="8653" y="1726"/>
                </a:lnTo>
                <a:lnTo>
                  <a:pt x="20940" y="4017"/>
                </a:lnTo>
                <a:lnTo>
                  <a:pt x="34956" y="6200"/>
                </a:lnTo>
                <a:lnTo>
                  <a:pt x="49939" y="7995"/>
                </a:lnTo>
                <a:lnTo>
                  <a:pt x="65731" y="9363"/>
                </a:lnTo>
                <a:lnTo>
                  <a:pt x="82492" y="10361"/>
                </a:lnTo>
                <a:lnTo>
                  <a:pt x="100249" y="11068"/>
                </a:lnTo>
                <a:lnTo>
                  <a:pt x="118872" y="11560"/>
                </a:lnTo>
                <a:lnTo>
                  <a:pt x="138180" y="11899"/>
                </a:lnTo>
                <a:lnTo>
                  <a:pt x="157997" y="12129"/>
                </a:lnTo>
                <a:lnTo>
                  <a:pt x="177980" y="12285"/>
                </a:lnTo>
                <a:lnTo>
                  <a:pt x="197654" y="12391"/>
                </a:lnTo>
                <a:lnTo>
                  <a:pt x="216762" y="12456"/>
                </a:lnTo>
                <a:lnTo>
                  <a:pt x="234564" y="12262"/>
                </a:lnTo>
                <a:lnTo>
                  <a:pt x="251481" y="11220"/>
                </a:lnTo>
                <a:lnTo>
                  <a:pt x="268998" y="7899"/>
                </a:lnTo>
                <a:lnTo>
                  <a:pt x="28992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008536" y="1802580"/>
            <a:ext cx="1136027" cy="441193"/>
            <a:chOff x="4008536" y="1802580"/>
            <a:chExt cx="1136027" cy="441193"/>
          </a:xfrm>
        </p:grpSpPr>
        <p:sp>
          <p:nvSpPr>
            <p:cNvPr id="15" name="Freeform 14"/>
            <p:cNvSpPr/>
            <p:nvPr/>
          </p:nvSpPr>
          <p:spPr>
            <a:xfrm>
              <a:off x="4600992" y="1840397"/>
              <a:ext cx="244317" cy="378165"/>
            </a:xfrm>
            <a:custGeom>
              <a:avLst/>
              <a:gdLst/>
              <a:ahLst/>
              <a:cxnLst/>
              <a:rect l="0" t="0" r="0" b="0"/>
              <a:pathLst>
                <a:path w="244317" h="378165">
                  <a:moveTo>
                    <a:pt x="25211" y="0"/>
                  </a:moveTo>
                  <a:lnTo>
                    <a:pt x="32316" y="7025"/>
                  </a:lnTo>
                  <a:lnTo>
                    <a:pt x="39745" y="13687"/>
                  </a:lnTo>
                  <a:lnTo>
                    <a:pt x="48241" y="20630"/>
                  </a:lnTo>
                  <a:lnTo>
                    <a:pt x="57748" y="27910"/>
                  </a:lnTo>
                  <a:lnTo>
                    <a:pt x="68099" y="35489"/>
                  </a:lnTo>
                  <a:lnTo>
                    <a:pt x="79108" y="43305"/>
                  </a:lnTo>
                  <a:lnTo>
                    <a:pt x="90601" y="51298"/>
                  </a:lnTo>
                  <a:lnTo>
                    <a:pt x="102442" y="59418"/>
                  </a:lnTo>
                  <a:lnTo>
                    <a:pt x="114526" y="67629"/>
                  </a:lnTo>
                  <a:lnTo>
                    <a:pt x="126778" y="75902"/>
                  </a:lnTo>
                  <a:lnTo>
                    <a:pt x="139145" y="84217"/>
                  </a:lnTo>
                  <a:lnTo>
                    <a:pt x="151590" y="92561"/>
                  </a:lnTo>
                  <a:lnTo>
                    <a:pt x="164088" y="100924"/>
                  </a:lnTo>
                  <a:lnTo>
                    <a:pt x="176621" y="109301"/>
                  </a:lnTo>
                  <a:lnTo>
                    <a:pt x="189174" y="117687"/>
                  </a:lnTo>
                  <a:lnTo>
                    <a:pt x="201540" y="126078"/>
                  </a:lnTo>
                  <a:lnTo>
                    <a:pt x="213348" y="134474"/>
                  </a:lnTo>
                  <a:lnTo>
                    <a:pt x="224416" y="142872"/>
                  </a:lnTo>
                  <a:lnTo>
                    <a:pt x="233999" y="151273"/>
                  </a:lnTo>
                  <a:lnTo>
                    <a:pt x="240743" y="159674"/>
                  </a:lnTo>
                  <a:lnTo>
                    <a:pt x="244157" y="168076"/>
                  </a:lnTo>
                  <a:lnTo>
                    <a:pt x="244316" y="176479"/>
                  </a:lnTo>
                  <a:lnTo>
                    <a:pt x="241428" y="184882"/>
                  </a:lnTo>
                  <a:lnTo>
                    <a:pt x="235940" y="193285"/>
                  </a:lnTo>
                  <a:lnTo>
                    <a:pt x="228405" y="201688"/>
                  </a:lnTo>
                  <a:lnTo>
                    <a:pt x="219341" y="210091"/>
                  </a:lnTo>
                  <a:lnTo>
                    <a:pt x="209182" y="218495"/>
                  </a:lnTo>
                  <a:lnTo>
                    <a:pt x="198451" y="226898"/>
                  </a:lnTo>
                  <a:lnTo>
                    <a:pt x="187752" y="235302"/>
                  </a:lnTo>
                  <a:lnTo>
                    <a:pt x="177400" y="243706"/>
                  </a:lnTo>
                  <a:lnTo>
                    <a:pt x="167080" y="252109"/>
                  </a:lnTo>
                  <a:lnTo>
                    <a:pt x="156016" y="260513"/>
                  </a:lnTo>
                  <a:lnTo>
                    <a:pt x="143826" y="268922"/>
                  </a:lnTo>
                  <a:lnTo>
                    <a:pt x="130706" y="277532"/>
                  </a:lnTo>
                  <a:lnTo>
                    <a:pt x="117197" y="286712"/>
                  </a:lnTo>
                  <a:lnTo>
                    <a:pt x="103673" y="296611"/>
                  </a:lnTo>
                  <a:lnTo>
                    <a:pt x="90290" y="306993"/>
                  </a:lnTo>
                  <a:lnTo>
                    <a:pt x="77083" y="317370"/>
                  </a:lnTo>
                  <a:lnTo>
                    <a:pt x="64046" y="327448"/>
                  </a:lnTo>
                  <a:lnTo>
                    <a:pt x="51459" y="337020"/>
                  </a:lnTo>
                  <a:lnTo>
                    <a:pt x="38541" y="346932"/>
                  </a:lnTo>
                  <a:lnTo>
                    <a:pt x="22818" y="359391"/>
                  </a:lnTo>
                  <a:lnTo>
                    <a:pt x="0" y="3781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903523" y="1802580"/>
              <a:ext cx="241040" cy="441193"/>
            </a:xfrm>
            <a:custGeom>
              <a:avLst/>
              <a:gdLst/>
              <a:ahLst/>
              <a:cxnLst/>
              <a:rect l="0" t="0" r="0" b="0"/>
              <a:pathLst>
                <a:path w="241040" h="441193">
                  <a:moveTo>
                    <a:pt x="0" y="0"/>
                  </a:moveTo>
                  <a:lnTo>
                    <a:pt x="7106" y="10538"/>
                  </a:lnTo>
                  <a:lnTo>
                    <a:pt x="14534" y="20531"/>
                  </a:lnTo>
                  <a:lnTo>
                    <a:pt x="23029" y="30940"/>
                  </a:lnTo>
                  <a:lnTo>
                    <a:pt x="32537" y="41654"/>
                  </a:lnTo>
                  <a:lnTo>
                    <a:pt x="42889" y="52246"/>
                  </a:lnTo>
                  <a:lnTo>
                    <a:pt x="53903" y="62474"/>
                  </a:lnTo>
                  <a:lnTo>
                    <a:pt x="65603" y="72485"/>
                  </a:lnTo>
                  <a:lnTo>
                    <a:pt x="78220" y="82693"/>
                  </a:lnTo>
                  <a:lnTo>
                    <a:pt x="91799" y="93323"/>
                  </a:lnTo>
                  <a:lnTo>
                    <a:pt x="106030" y="104217"/>
                  </a:lnTo>
                  <a:lnTo>
                    <a:pt x="120370" y="114946"/>
                  </a:lnTo>
                  <a:lnTo>
                    <a:pt x="134495" y="125270"/>
                  </a:lnTo>
                  <a:lnTo>
                    <a:pt x="148301" y="135145"/>
                  </a:lnTo>
                  <a:lnTo>
                    <a:pt x="161802" y="144626"/>
                  </a:lnTo>
                  <a:lnTo>
                    <a:pt x="175051" y="153790"/>
                  </a:lnTo>
                  <a:lnTo>
                    <a:pt x="188109" y="162521"/>
                  </a:lnTo>
                  <a:lnTo>
                    <a:pt x="201028" y="170517"/>
                  </a:lnTo>
                  <a:lnTo>
                    <a:pt x="213820" y="177687"/>
                  </a:lnTo>
                  <a:lnTo>
                    <a:pt x="225537" y="184696"/>
                  </a:lnTo>
                  <a:lnTo>
                    <a:pt x="234360" y="192794"/>
                  </a:lnTo>
                  <a:lnTo>
                    <a:pt x="239524" y="202585"/>
                  </a:lnTo>
                  <a:lnTo>
                    <a:pt x="241039" y="213690"/>
                  </a:lnTo>
                  <a:lnTo>
                    <a:pt x="239150" y="225108"/>
                  </a:lnTo>
                  <a:lnTo>
                    <a:pt x="234375" y="236207"/>
                  </a:lnTo>
                  <a:lnTo>
                    <a:pt x="227338" y="246965"/>
                  </a:lnTo>
                  <a:lnTo>
                    <a:pt x="218619" y="257755"/>
                  </a:lnTo>
                  <a:lnTo>
                    <a:pt x="208690" y="268821"/>
                  </a:lnTo>
                  <a:lnTo>
                    <a:pt x="197911" y="280229"/>
                  </a:lnTo>
                  <a:lnTo>
                    <a:pt x="186544" y="291950"/>
                  </a:lnTo>
                  <a:lnTo>
                    <a:pt x="174775" y="303918"/>
                  </a:lnTo>
                  <a:lnTo>
                    <a:pt x="162731" y="315873"/>
                  </a:lnTo>
                  <a:lnTo>
                    <a:pt x="150503" y="327396"/>
                  </a:lnTo>
                  <a:lnTo>
                    <a:pt x="138156" y="338292"/>
                  </a:lnTo>
                  <a:lnTo>
                    <a:pt x="125927" y="348570"/>
                  </a:lnTo>
                  <a:lnTo>
                    <a:pt x="114211" y="358330"/>
                  </a:lnTo>
                  <a:lnTo>
                    <a:pt x="103182" y="367691"/>
                  </a:lnTo>
                  <a:lnTo>
                    <a:pt x="92812" y="376759"/>
                  </a:lnTo>
                  <a:lnTo>
                    <a:pt x="82990" y="385619"/>
                  </a:lnTo>
                  <a:lnTo>
                    <a:pt x="73587" y="394327"/>
                  </a:lnTo>
                  <a:lnTo>
                    <a:pt x="64390" y="402798"/>
                  </a:lnTo>
                  <a:lnTo>
                    <a:pt x="53959" y="411764"/>
                  </a:lnTo>
                  <a:lnTo>
                    <a:pt x="38694" y="423353"/>
                  </a:lnTo>
                  <a:lnTo>
                    <a:pt x="12606" y="4411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222829" y="1853002"/>
              <a:ext cx="12606" cy="327743"/>
            </a:xfrm>
            <a:custGeom>
              <a:avLst/>
              <a:gdLst/>
              <a:ahLst/>
              <a:cxnLst/>
              <a:rect l="0" t="0" r="0" b="0"/>
              <a:pathLst>
                <a:path w="12606" h="327743">
                  <a:moveTo>
                    <a:pt x="0" y="0"/>
                  </a:moveTo>
                  <a:lnTo>
                    <a:pt x="0" y="14051"/>
                  </a:lnTo>
                  <a:lnTo>
                    <a:pt x="0" y="27375"/>
                  </a:lnTo>
                  <a:lnTo>
                    <a:pt x="0" y="41261"/>
                  </a:lnTo>
                  <a:lnTo>
                    <a:pt x="0" y="55821"/>
                  </a:lnTo>
                  <a:lnTo>
                    <a:pt x="0" y="70979"/>
                  </a:lnTo>
                  <a:lnTo>
                    <a:pt x="5" y="86610"/>
                  </a:lnTo>
                  <a:lnTo>
                    <a:pt x="212" y="102596"/>
                  </a:lnTo>
                  <a:lnTo>
                    <a:pt x="988" y="118838"/>
                  </a:lnTo>
                  <a:lnTo>
                    <a:pt x="2483" y="135264"/>
                  </a:lnTo>
                  <a:lnTo>
                    <a:pt x="4461" y="152016"/>
                  </a:lnTo>
                  <a:lnTo>
                    <a:pt x="6435" y="169422"/>
                  </a:lnTo>
                  <a:lnTo>
                    <a:pt x="8115" y="187605"/>
                  </a:lnTo>
                  <a:lnTo>
                    <a:pt x="9423" y="206311"/>
                  </a:lnTo>
                  <a:lnTo>
                    <a:pt x="10391" y="225039"/>
                  </a:lnTo>
                  <a:lnTo>
                    <a:pt x="11082" y="243473"/>
                  </a:lnTo>
                  <a:lnTo>
                    <a:pt x="11568" y="261040"/>
                  </a:lnTo>
                  <a:lnTo>
                    <a:pt x="11956" y="278656"/>
                  </a:lnTo>
                  <a:lnTo>
                    <a:pt x="12283" y="299203"/>
                  </a:lnTo>
                  <a:lnTo>
                    <a:pt x="12605" y="3277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008536" y="1865608"/>
              <a:ext cx="23832" cy="365559"/>
            </a:xfrm>
            <a:custGeom>
              <a:avLst/>
              <a:gdLst/>
              <a:ahLst/>
              <a:cxnLst/>
              <a:rect l="0" t="0" r="0" b="0"/>
              <a:pathLst>
                <a:path w="23832" h="365559">
                  <a:moveTo>
                    <a:pt x="0" y="0"/>
                  </a:moveTo>
                  <a:lnTo>
                    <a:pt x="5" y="8658"/>
                  </a:lnTo>
                  <a:lnTo>
                    <a:pt x="212" y="21150"/>
                  </a:lnTo>
                  <a:lnTo>
                    <a:pt x="989" y="35943"/>
                  </a:lnTo>
                  <a:lnTo>
                    <a:pt x="2483" y="52417"/>
                  </a:lnTo>
                  <a:lnTo>
                    <a:pt x="4462" y="69980"/>
                  </a:lnTo>
                  <a:lnTo>
                    <a:pt x="6436" y="87939"/>
                  </a:lnTo>
                  <a:lnTo>
                    <a:pt x="8121" y="105874"/>
                  </a:lnTo>
                  <a:lnTo>
                    <a:pt x="9636" y="123619"/>
                  </a:lnTo>
                  <a:lnTo>
                    <a:pt x="11379" y="141146"/>
                  </a:lnTo>
                  <a:lnTo>
                    <a:pt x="13567" y="158486"/>
                  </a:lnTo>
                  <a:lnTo>
                    <a:pt x="16030" y="175874"/>
                  </a:lnTo>
                  <a:lnTo>
                    <a:pt x="18338" y="193718"/>
                  </a:lnTo>
                  <a:lnTo>
                    <a:pt x="20246" y="212199"/>
                  </a:lnTo>
                  <a:lnTo>
                    <a:pt x="21710" y="231108"/>
                  </a:lnTo>
                  <a:lnTo>
                    <a:pt x="22782" y="249972"/>
                  </a:lnTo>
                  <a:lnTo>
                    <a:pt x="23540" y="268503"/>
                  </a:lnTo>
                  <a:lnTo>
                    <a:pt x="23831" y="286373"/>
                  </a:lnTo>
                  <a:lnTo>
                    <a:pt x="23177" y="305117"/>
                  </a:lnTo>
                  <a:lnTo>
                    <a:pt x="20183" y="329053"/>
                  </a:lnTo>
                  <a:lnTo>
                    <a:pt x="12605" y="3655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96774" y="3315236"/>
            <a:ext cx="1086337" cy="441192"/>
            <a:chOff x="4096774" y="3315236"/>
            <a:chExt cx="1086337" cy="441192"/>
          </a:xfrm>
        </p:grpSpPr>
        <p:sp>
          <p:nvSpPr>
            <p:cNvPr id="20" name="Freeform 19"/>
            <p:cNvSpPr/>
            <p:nvPr/>
          </p:nvSpPr>
          <p:spPr>
            <a:xfrm>
              <a:off x="4096774" y="3441290"/>
              <a:ext cx="12606" cy="315138"/>
            </a:xfrm>
            <a:custGeom>
              <a:avLst/>
              <a:gdLst/>
              <a:ahLst/>
              <a:cxnLst/>
              <a:rect l="0" t="0" r="0" b="0"/>
              <a:pathLst>
                <a:path w="12606" h="315138">
                  <a:moveTo>
                    <a:pt x="0" y="0"/>
                  </a:moveTo>
                  <a:lnTo>
                    <a:pt x="0" y="14051"/>
                  </a:lnTo>
                  <a:lnTo>
                    <a:pt x="0" y="27375"/>
                  </a:lnTo>
                  <a:lnTo>
                    <a:pt x="0" y="41261"/>
                  </a:lnTo>
                  <a:lnTo>
                    <a:pt x="0" y="55821"/>
                  </a:lnTo>
                  <a:lnTo>
                    <a:pt x="0" y="70979"/>
                  </a:lnTo>
                  <a:lnTo>
                    <a:pt x="0" y="86610"/>
                  </a:lnTo>
                  <a:lnTo>
                    <a:pt x="0" y="102596"/>
                  </a:lnTo>
                  <a:lnTo>
                    <a:pt x="0" y="118836"/>
                  </a:lnTo>
                  <a:lnTo>
                    <a:pt x="5" y="135258"/>
                  </a:lnTo>
                  <a:lnTo>
                    <a:pt x="212" y="151803"/>
                  </a:lnTo>
                  <a:lnTo>
                    <a:pt x="989" y="168433"/>
                  </a:lnTo>
                  <a:lnTo>
                    <a:pt x="2484" y="185122"/>
                  </a:lnTo>
                  <a:lnTo>
                    <a:pt x="4462" y="201849"/>
                  </a:lnTo>
                  <a:lnTo>
                    <a:pt x="6436" y="218602"/>
                  </a:lnTo>
                  <a:lnTo>
                    <a:pt x="8115" y="235357"/>
                  </a:lnTo>
                  <a:lnTo>
                    <a:pt x="9427" y="251613"/>
                  </a:lnTo>
                  <a:lnTo>
                    <a:pt x="10538" y="268118"/>
                  </a:lnTo>
                  <a:lnTo>
                    <a:pt x="11542" y="287661"/>
                  </a:lnTo>
                  <a:lnTo>
                    <a:pt x="12605" y="3151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217306" y="3378263"/>
              <a:ext cx="30735" cy="352954"/>
            </a:xfrm>
            <a:custGeom>
              <a:avLst/>
              <a:gdLst/>
              <a:ahLst/>
              <a:cxnLst/>
              <a:rect l="0" t="0" r="0" b="0"/>
              <a:pathLst>
                <a:path w="30735" h="352954">
                  <a:moveTo>
                    <a:pt x="5523" y="0"/>
                  </a:moveTo>
                  <a:lnTo>
                    <a:pt x="2171" y="14049"/>
                  </a:lnTo>
                  <a:lnTo>
                    <a:pt x="373" y="27374"/>
                  </a:lnTo>
                  <a:lnTo>
                    <a:pt x="0" y="41260"/>
                  </a:lnTo>
                  <a:lnTo>
                    <a:pt x="606" y="55820"/>
                  </a:lnTo>
                  <a:lnTo>
                    <a:pt x="1587" y="70978"/>
                  </a:lnTo>
                  <a:lnTo>
                    <a:pt x="2569" y="86610"/>
                  </a:lnTo>
                  <a:lnTo>
                    <a:pt x="3595" y="102596"/>
                  </a:lnTo>
                  <a:lnTo>
                    <a:pt x="5002" y="118837"/>
                  </a:lnTo>
                  <a:lnTo>
                    <a:pt x="6959" y="135263"/>
                  </a:lnTo>
                  <a:lnTo>
                    <a:pt x="9267" y="152015"/>
                  </a:lnTo>
                  <a:lnTo>
                    <a:pt x="11470" y="169421"/>
                  </a:lnTo>
                  <a:lnTo>
                    <a:pt x="13313" y="187600"/>
                  </a:lnTo>
                  <a:lnTo>
                    <a:pt x="14936" y="206099"/>
                  </a:lnTo>
                  <a:lnTo>
                    <a:pt x="16753" y="224049"/>
                  </a:lnTo>
                  <a:lnTo>
                    <a:pt x="18989" y="241005"/>
                  </a:lnTo>
                  <a:lnTo>
                    <a:pt x="21485" y="257119"/>
                  </a:lnTo>
                  <a:lnTo>
                    <a:pt x="23816" y="272904"/>
                  </a:lnTo>
                  <a:lnTo>
                    <a:pt x="25739" y="288691"/>
                  </a:lnTo>
                  <a:lnTo>
                    <a:pt x="27216" y="303896"/>
                  </a:lnTo>
                  <a:lnTo>
                    <a:pt x="28457" y="318612"/>
                  </a:lnTo>
                  <a:lnTo>
                    <a:pt x="29567" y="334137"/>
                  </a:lnTo>
                  <a:lnTo>
                    <a:pt x="30734" y="35295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588387" y="3340446"/>
              <a:ext cx="267263" cy="378165"/>
            </a:xfrm>
            <a:custGeom>
              <a:avLst/>
              <a:gdLst/>
              <a:ahLst/>
              <a:cxnLst/>
              <a:rect l="0" t="0" r="0" b="0"/>
              <a:pathLst>
                <a:path w="267263" h="378165">
                  <a:moveTo>
                    <a:pt x="25211" y="0"/>
                  </a:moveTo>
                  <a:lnTo>
                    <a:pt x="32316" y="7026"/>
                  </a:lnTo>
                  <a:lnTo>
                    <a:pt x="39745" y="13688"/>
                  </a:lnTo>
                  <a:lnTo>
                    <a:pt x="48240" y="20641"/>
                  </a:lnTo>
                  <a:lnTo>
                    <a:pt x="57747" y="28336"/>
                  </a:lnTo>
                  <a:lnTo>
                    <a:pt x="68099" y="37467"/>
                  </a:lnTo>
                  <a:lnTo>
                    <a:pt x="79108" y="48273"/>
                  </a:lnTo>
                  <a:lnTo>
                    <a:pt x="90601" y="60223"/>
                  </a:lnTo>
                  <a:lnTo>
                    <a:pt x="102441" y="72291"/>
                  </a:lnTo>
                  <a:lnTo>
                    <a:pt x="114520" y="83860"/>
                  </a:lnTo>
                  <a:lnTo>
                    <a:pt x="126566" y="94749"/>
                  </a:lnTo>
                  <a:lnTo>
                    <a:pt x="138156" y="104999"/>
                  </a:lnTo>
                  <a:lnTo>
                    <a:pt x="149106" y="114722"/>
                  </a:lnTo>
                  <a:lnTo>
                    <a:pt x="159626" y="123848"/>
                  </a:lnTo>
                  <a:lnTo>
                    <a:pt x="170186" y="132118"/>
                  </a:lnTo>
                  <a:lnTo>
                    <a:pt x="181058" y="139466"/>
                  </a:lnTo>
                  <a:lnTo>
                    <a:pt x="192116" y="146190"/>
                  </a:lnTo>
                  <a:lnTo>
                    <a:pt x="202957" y="152822"/>
                  </a:lnTo>
                  <a:lnTo>
                    <a:pt x="213360" y="159677"/>
                  </a:lnTo>
                  <a:lnTo>
                    <a:pt x="223493" y="166656"/>
                  </a:lnTo>
                  <a:lnTo>
                    <a:pt x="233783" y="173377"/>
                  </a:lnTo>
                  <a:lnTo>
                    <a:pt x="244449" y="179635"/>
                  </a:lnTo>
                  <a:lnTo>
                    <a:pt x="254553" y="185603"/>
                  </a:lnTo>
                  <a:lnTo>
                    <a:pt x="262204" y="191716"/>
                  </a:lnTo>
                  <a:lnTo>
                    <a:pt x="266532" y="198224"/>
                  </a:lnTo>
                  <a:lnTo>
                    <a:pt x="267262" y="205172"/>
                  </a:lnTo>
                  <a:lnTo>
                    <a:pt x="264201" y="212509"/>
                  </a:lnTo>
                  <a:lnTo>
                    <a:pt x="257660" y="220153"/>
                  </a:lnTo>
                  <a:lnTo>
                    <a:pt x="248462" y="228027"/>
                  </a:lnTo>
                  <a:lnTo>
                    <a:pt x="237645" y="236066"/>
                  </a:lnTo>
                  <a:lnTo>
                    <a:pt x="225953" y="244221"/>
                  </a:lnTo>
                  <a:lnTo>
                    <a:pt x="213811" y="252455"/>
                  </a:lnTo>
                  <a:lnTo>
                    <a:pt x="201439" y="260745"/>
                  </a:lnTo>
                  <a:lnTo>
                    <a:pt x="188947" y="269072"/>
                  </a:lnTo>
                  <a:lnTo>
                    <a:pt x="176196" y="277424"/>
                  </a:lnTo>
                  <a:lnTo>
                    <a:pt x="162845" y="285794"/>
                  </a:lnTo>
                  <a:lnTo>
                    <a:pt x="148761" y="294174"/>
                  </a:lnTo>
                  <a:lnTo>
                    <a:pt x="134186" y="302562"/>
                  </a:lnTo>
                  <a:lnTo>
                    <a:pt x="119612" y="310956"/>
                  </a:lnTo>
                  <a:lnTo>
                    <a:pt x="105335" y="319353"/>
                  </a:lnTo>
                  <a:lnTo>
                    <a:pt x="91630" y="327752"/>
                  </a:lnTo>
                  <a:lnTo>
                    <a:pt x="78834" y="336152"/>
                  </a:lnTo>
                  <a:lnTo>
                    <a:pt x="67038" y="344543"/>
                  </a:lnTo>
                  <a:lnTo>
                    <a:pt x="56030" y="352561"/>
                  </a:lnTo>
                  <a:lnTo>
                    <a:pt x="44088" y="360282"/>
                  </a:lnTo>
                  <a:lnTo>
                    <a:pt x="27484" y="368385"/>
                  </a:lnTo>
                  <a:lnTo>
                    <a:pt x="0" y="3781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928734" y="3315236"/>
              <a:ext cx="254377" cy="428586"/>
            </a:xfrm>
            <a:custGeom>
              <a:avLst/>
              <a:gdLst/>
              <a:ahLst/>
              <a:cxnLst/>
              <a:rect l="0" t="0" r="0" b="0"/>
              <a:pathLst>
                <a:path w="254377" h="428586">
                  <a:moveTo>
                    <a:pt x="0" y="0"/>
                  </a:moveTo>
                  <a:lnTo>
                    <a:pt x="7106" y="7105"/>
                  </a:lnTo>
                  <a:lnTo>
                    <a:pt x="14535" y="14534"/>
                  </a:lnTo>
                  <a:lnTo>
                    <a:pt x="23019" y="23029"/>
                  </a:lnTo>
                  <a:lnTo>
                    <a:pt x="32112" y="32536"/>
                  </a:lnTo>
                  <a:lnTo>
                    <a:pt x="40911" y="42888"/>
                  </a:lnTo>
                  <a:lnTo>
                    <a:pt x="48930" y="53896"/>
                  </a:lnTo>
                  <a:lnTo>
                    <a:pt x="56466" y="65389"/>
                  </a:lnTo>
                  <a:lnTo>
                    <a:pt x="64360" y="77230"/>
                  </a:lnTo>
                  <a:lnTo>
                    <a:pt x="73090" y="89309"/>
                  </a:lnTo>
                  <a:lnTo>
                    <a:pt x="82933" y="101354"/>
                  </a:lnTo>
                  <a:lnTo>
                    <a:pt x="94141" y="112945"/>
                  </a:lnTo>
                  <a:lnTo>
                    <a:pt x="106702" y="123890"/>
                  </a:lnTo>
                  <a:lnTo>
                    <a:pt x="120416" y="134202"/>
                  </a:lnTo>
                  <a:lnTo>
                    <a:pt x="135030" y="143986"/>
                  </a:lnTo>
                  <a:lnTo>
                    <a:pt x="150299" y="153364"/>
                  </a:lnTo>
                  <a:lnTo>
                    <a:pt x="165641" y="162443"/>
                  </a:lnTo>
                  <a:lnTo>
                    <a:pt x="180180" y="171310"/>
                  </a:lnTo>
                  <a:lnTo>
                    <a:pt x="193506" y="180023"/>
                  </a:lnTo>
                  <a:lnTo>
                    <a:pt x="205822" y="188433"/>
                  </a:lnTo>
                  <a:lnTo>
                    <a:pt x="217686" y="196204"/>
                  </a:lnTo>
                  <a:lnTo>
                    <a:pt x="229459" y="203215"/>
                  </a:lnTo>
                  <a:lnTo>
                    <a:pt x="240330" y="209912"/>
                  </a:lnTo>
                  <a:lnTo>
                    <a:pt x="248506" y="217162"/>
                  </a:lnTo>
                  <a:lnTo>
                    <a:pt x="253197" y="225410"/>
                  </a:lnTo>
                  <a:lnTo>
                    <a:pt x="254376" y="234503"/>
                  </a:lnTo>
                  <a:lnTo>
                    <a:pt x="252253" y="243926"/>
                  </a:lnTo>
                  <a:lnTo>
                    <a:pt x="247312" y="253325"/>
                  </a:lnTo>
                  <a:lnTo>
                    <a:pt x="239958" y="262558"/>
                  </a:lnTo>
                  <a:lnTo>
                    <a:pt x="230388" y="271598"/>
                  </a:lnTo>
                  <a:lnTo>
                    <a:pt x="218908" y="280468"/>
                  </a:lnTo>
                  <a:lnTo>
                    <a:pt x="205910" y="289203"/>
                  </a:lnTo>
                  <a:lnTo>
                    <a:pt x="191771" y="297837"/>
                  </a:lnTo>
                  <a:lnTo>
                    <a:pt x="176817" y="306400"/>
                  </a:lnTo>
                  <a:lnTo>
                    <a:pt x="161684" y="314912"/>
                  </a:lnTo>
                  <a:lnTo>
                    <a:pt x="147284" y="323389"/>
                  </a:lnTo>
                  <a:lnTo>
                    <a:pt x="134057" y="331843"/>
                  </a:lnTo>
                  <a:lnTo>
                    <a:pt x="122010" y="340280"/>
                  </a:lnTo>
                  <a:lnTo>
                    <a:pt x="110963" y="348705"/>
                  </a:lnTo>
                  <a:lnTo>
                    <a:pt x="100685" y="357124"/>
                  </a:lnTo>
                  <a:lnTo>
                    <a:pt x="90776" y="365538"/>
                  </a:lnTo>
                  <a:lnTo>
                    <a:pt x="80704" y="373949"/>
                  </a:lnTo>
                  <a:lnTo>
                    <a:pt x="70204" y="382351"/>
                  </a:lnTo>
                  <a:lnTo>
                    <a:pt x="59543" y="390614"/>
                  </a:lnTo>
                  <a:lnTo>
                    <a:pt x="48232" y="399418"/>
                  </a:lnTo>
                  <a:lnTo>
                    <a:pt x="33935" y="410874"/>
                  </a:lnTo>
                  <a:lnTo>
                    <a:pt x="12606" y="4285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 24"/>
          <p:cNvSpPr/>
          <p:nvPr/>
        </p:nvSpPr>
        <p:spPr>
          <a:xfrm>
            <a:off x="1752159" y="2016873"/>
            <a:ext cx="390770" cy="365560"/>
          </a:xfrm>
          <a:custGeom>
            <a:avLst/>
            <a:gdLst/>
            <a:ahLst/>
            <a:cxnLst/>
            <a:rect l="0" t="0" r="0" b="0"/>
            <a:pathLst>
              <a:path w="390770" h="365560">
                <a:moveTo>
                  <a:pt x="390769" y="0"/>
                </a:moveTo>
                <a:lnTo>
                  <a:pt x="387417" y="14051"/>
                </a:lnTo>
                <a:lnTo>
                  <a:pt x="385619" y="27375"/>
                </a:lnTo>
                <a:lnTo>
                  <a:pt x="385246" y="41261"/>
                </a:lnTo>
                <a:lnTo>
                  <a:pt x="385853" y="55821"/>
                </a:lnTo>
                <a:lnTo>
                  <a:pt x="386834" y="70979"/>
                </a:lnTo>
                <a:lnTo>
                  <a:pt x="387805" y="86610"/>
                </a:lnTo>
                <a:lnTo>
                  <a:pt x="388417" y="102596"/>
                </a:lnTo>
                <a:lnTo>
                  <a:pt x="388271" y="118838"/>
                </a:lnTo>
                <a:lnTo>
                  <a:pt x="387238" y="135264"/>
                </a:lnTo>
                <a:lnTo>
                  <a:pt x="385588" y="152016"/>
                </a:lnTo>
                <a:lnTo>
                  <a:pt x="383845" y="169422"/>
                </a:lnTo>
                <a:lnTo>
                  <a:pt x="382323" y="187605"/>
                </a:lnTo>
                <a:lnTo>
                  <a:pt x="381123" y="206311"/>
                </a:lnTo>
                <a:lnTo>
                  <a:pt x="380228" y="225038"/>
                </a:lnTo>
                <a:lnTo>
                  <a:pt x="379575" y="243479"/>
                </a:lnTo>
                <a:lnTo>
                  <a:pt x="378709" y="261156"/>
                </a:lnTo>
                <a:lnTo>
                  <a:pt x="376845" y="277362"/>
                </a:lnTo>
                <a:lnTo>
                  <a:pt x="373624" y="291845"/>
                </a:lnTo>
                <a:lnTo>
                  <a:pt x="368900" y="304552"/>
                </a:lnTo>
                <a:lnTo>
                  <a:pt x="362527" y="315413"/>
                </a:lnTo>
                <a:lnTo>
                  <a:pt x="354595" y="324580"/>
                </a:lnTo>
                <a:lnTo>
                  <a:pt x="345170" y="332161"/>
                </a:lnTo>
                <a:lnTo>
                  <a:pt x="334180" y="338112"/>
                </a:lnTo>
                <a:lnTo>
                  <a:pt x="321741" y="342569"/>
                </a:lnTo>
                <a:lnTo>
                  <a:pt x="308298" y="345993"/>
                </a:lnTo>
                <a:lnTo>
                  <a:pt x="294495" y="349038"/>
                </a:lnTo>
                <a:lnTo>
                  <a:pt x="280730" y="352108"/>
                </a:lnTo>
                <a:lnTo>
                  <a:pt x="266964" y="355167"/>
                </a:lnTo>
                <a:lnTo>
                  <a:pt x="252853" y="357875"/>
                </a:lnTo>
                <a:lnTo>
                  <a:pt x="238215" y="360052"/>
                </a:lnTo>
                <a:lnTo>
                  <a:pt x="223046" y="361696"/>
                </a:lnTo>
                <a:lnTo>
                  <a:pt x="207428" y="362888"/>
                </a:lnTo>
                <a:lnTo>
                  <a:pt x="191461" y="363732"/>
                </a:lnTo>
                <a:lnTo>
                  <a:pt x="175238" y="364318"/>
                </a:lnTo>
                <a:lnTo>
                  <a:pt x="158832" y="364720"/>
                </a:lnTo>
                <a:lnTo>
                  <a:pt x="142298" y="364994"/>
                </a:lnTo>
                <a:lnTo>
                  <a:pt x="125676" y="365179"/>
                </a:lnTo>
                <a:lnTo>
                  <a:pt x="108994" y="365304"/>
                </a:lnTo>
                <a:lnTo>
                  <a:pt x="92281" y="365389"/>
                </a:lnTo>
                <a:lnTo>
                  <a:pt x="75816" y="365445"/>
                </a:lnTo>
                <a:lnTo>
                  <a:pt x="58257" y="365489"/>
                </a:lnTo>
                <a:lnTo>
                  <a:pt x="35384" y="365525"/>
                </a:lnTo>
                <a:lnTo>
                  <a:pt x="0" y="3655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752159" y="3214392"/>
            <a:ext cx="430422" cy="302532"/>
          </a:xfrm>
          <a:custGeom>
            <a:avLst/>
            <a:gdLst/>
            <a:ahLst/>
            <a:cxnLst/>
            <a:rect l="0" t="0" r="0" b="0"/>
            <a:pathLst>
              <a:path w="430422" h="302532">
                <a:moveTo>
                  <a:pt x="0" y="0"/>
                </a:moveTo>
                <a:lnTo>
                  <a:pt x="14130" y="80"/>
                </a:lnTo>
                <a:lnTo>
                  <a:pt x="28221" y="847"/>
                </a:lnTo>
                <a:lnTo>
                  <a:pt x="43659" y="2394"/>
                </a:lnTo>
                <a:lnTo>
                  <a:pt x="60446" y="4413"/>
                </a:lnTo>
                <a:lnTo>
                  <a:pt x="78377" y="6411"/>
                </a:lnTo>
                <a:lnTo>
                  <a:pt x="97201" y="8103"/>
                </a:lnTo>
                <a:lnTo>
                  <a:pt x="116688" y="9417"/>
                </a:lnTo>
                <a:lnTo>
                  <a:pt x="136649" y="10388"/>
                </a:lnTo>
                <a:lnTo>
                  <a:pt x="156938" y="11082"/>
                </a:lnTo>
                <a:lnTo>
                  <a:pt x="177256" y="11567"/>
                </a:lnTo>
                <a:lnTo>
                  <a:pt x="197162" y="11902"/>
                </a:lnTo>
                <a:lnTo>
                  <a:pt x="216450" y="12131"/>
                </a:lnTo>
                <a:lnTo>
                  <a:pt x="235126" y="12287"/>
                </a:lnTo>
                <a:lnTo>
                  <a:pt x="253287" y="12391"/>
                </a:lnTo>
                <a:lnTo>
                  <a:pt x="271050" y="12462"/>
                </a:lnTo>
                <a:lnTo>
                  <a:pt x="288521" y="12510"/>
                </a:lnTo>
                <a:lnTo>
                  <a:pt x="305784" y="12541"/>
                </a:lnTo>
                <a:lnTo>
                  <a:pt x="322896" y="12557"/>
                </a:lnTo>
                <a:lnTo>
                  <a:pt x="339706" y="12365"/>
                </a:lnTo>
                <a:lnTo>
                  <a:pt x="355878" y="11598"/>
                </a:lnTo>
                <a:lnTo>
                  <a:pt x="371264" y="10131"/>
                </a:lnTo>
                <a:lnTo>
                  <a:pt x="385329" y="8984"/>
                </a:lnTo>
                <a:lnTo>
                  <a:pt x="397100" y="10119"/>
                </a:lnTo>
                <a:lnTo>
                  <a:pt x="406249" y="14437"/>
                </a:lnTo>
                <a:lnTo>
                  <a:pt x="412818" y="21666"/>
                </a:lnTo>
                <a:lnTo>
                  <a:pt x="416896" y="30921"/>
                </a:lnTo>
                <a:lnTo>
                  <a:pt x="418805" y="41455"/>
                </a:lnTo>
                <a:lnTo>
                  <a:pt x="419178" y="52968"/>
                </a:lnTo>
                <a:lnTo>
                  <a:pt x="418813" y="65528"/>
                </a:lnTo>
                <a:lnTo>
                  <a:pt x="418227" y="79108"/>
                </a:lnTo>
                <a:lnTo>
                  <a:pt x="417656" y="93559"/>
                </a:lnTo>
                <a:lnTo>
                  <a:pt x="417186" y="108693"/>
                </a:lnTo>
                <a:lnTo>
                  <a:pt x="416839" y="124324"/>
                </a:lnTo>
                <a:lnTo>
                  <a:pt x="416991" y="139914"/>
                </a:lnTo>
                <a:lnTo>
                  <a:pt x="418359" y="154621"/>
                </a:lnTo>
                <a:lnTo>
                  <a:pt x="421215" y="168062"/>
                </a:lnTo>
                <a:lnTo>
                  <a:pt x="424877" y="180454"/>
                </a:lnTo>
                <a:lnTo>
                  <a:pt x="427987" y="192370"/>
                </a:lnTo>
                <a:lnTo>
                  <a:pt x="429810" y="204210"/>
                </a:lnTo>
                <a:lnTo>
                  <a:pt x="430421" y="216346"/>
                </a:lnTo>
                <a:lnTo>
                  <a:pt x="430364" y="229195"/>
                </a:lnTo>
                <a:lnTo>
                  <a:pt x="430056" y="242883"/>
                </a:lnTo>
                <a:lnTo>
                  <a:pt x="429707" y="256615"/>
                </a:lnTo>
                <a:lnTo>
                  <a:pt x="429366" y="270155"/>
                </a:lnTo>
                <a:lnTo>
                  <a:pt x="429009" y="284692"/>
                </a:lnTo>
                <a:lnTo>
                  <a:pt x="428585" y="3025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996030" y="2004268"/>
            <a:ext cx="352953" cy="327743"/>
          </a:xfrm>
          <a:custGeom>
            <a:avLst/>
            <a:gdLst/>
            <a:ahLst/>
            <a:cxnLst/>
            <a:rect l="0" t="0" r="0" b="0"/>
            <a:pathLst>
              <a:path w="352953" h="327743">
                <a:moveTo>
                  <a:pt x="0" y="0"/>
                </a:moveTo>
                <a:lnTo>
                  <a:pt x="79" y="14050"/>
                </a:lnTo>
                <a:lnTo>
                  <a:pt x="846" y="27374"/>
                </a:lnTo>
                <a:lnTo>
                  <a:pt x="2393" y="41261"/>
                </a:lnTo>
                <a:lnTo>
                  <a:pt x="4413" y="55821"/>
                </a:lnTo>
                <a:lnTo>
                  <a:pt x="6409" y="70978"/>
                </a:lnTo>
                <a:lnTo>
                  <a:pt x="8106" y="86610"/>
                </a:lnTo>
                <a:lnTo>
                  <a:pt x="9628" y="102596"/>
                </a:lnTo>
                <a:lnTo>
                  <a:pt x="11375" y="118837"/>
                </a:lnTo>
                <a:lnTo>
                  <a:pt x="13558" y="135252"/>
                </a:lnTo>
                <a:lnTo>
                  <a:pt x="15816" y="151590"/>
                </a:lnTo>
                <a:lnTo>
                  <a:pt x="17348" y="167444"/>
                </a:lnTo>
                <a:lnTo>
                  <a:pt x="17763" y="182637"/>
                </a:lnTo>
                <a:lnTo>
                  <a:pt x="17247" y="197386"/>
                </a:lnTo>
                <a:lnTo>
                  <a:pt x="16346" y="212166"/>
                </a:lnTo>
                <a:lnTo>
                  <a:pt x="15440" y="227248"/>
                </a:lnTo>
                <a:lnTo>
                  <a:pt x="15078" y="242309"/>
                </a:lnTo>
                <a:lnTo>
                  <a:pt x="16030" y="256580"/>
                </a:lnTo>
                <a:lnTo>
                  <a:pt x="18594" y="269678"/>
                </a:lnTo>
                <a:lnTo>
                  <a:pt x="22856" y="281416"/>
                </a:lnTo>
                <a:lnTo>
                  <a:pt x="28912" y="291608"/>
                </a:lnTo>
                <a:lnTo>
                  <a:pt x="36631" y="300317"/>
                </a:lnTo>
                <a:lnTo>
                  <a:pt x="46115" y="307586"/>
                </a:lnTo>
                <a:lnTo>
                  <a:pt x="57781" y="313328"/>
                </a:lnTo>
                <a:lnTo>
                  <a:pt x="71653" y="317639"/>
                </a:lnTo>
                <a:lnTo>
                  <a:pt x="87238" y="320761"/>
                </a:lnTo>
                <a:lnTo>
                  <a:pt x="103758" y="322966"/>
                </a:lnTo>
                <a:lnTo>
                  <a:pt x="120684" y="324498"/>
                </a:lnTo>
                <a:lnTo>
                  <a:pt x="137930" y="325550"/>
                </a:lnTo>
                <a:lnTo>
                  <a:pt x="155748" y="326266"/>
                </a:lnTo>
                <a:lnTo>
                  <a:pt x="174248" y="326751"/>
                </a:lnTo>
                <a:lnTo>
                  <a:pt x="193184" y="327077"/>
                </a:lnTo>
                <a:lnTo>
                  <a:pt x="212075" y="327297"/>
                </a:lnTo>
                <a:lnTo>
                  <a:pt x="230641" y="327445"/>
                </a:lnTo>
                <a:lnTo>
                  <a:pt x="248810" y="327543"/>
                </a:lnTo>
                <a:lnTo>
                  <a:pt x="266622" y="327609"/>
                </a:lnTo>
                <a:lnTo>
                  <a:pt x="284126" y="327653"/>
                </a:lnTo>
                <a:lnTo>
                  <a:pt x="300666" y="327683"/>
                </a:lnTo>
                <a:lnTo>
                  <a:pt x="316514" y="327706"/>
                </a:lnTo>
                <a:lnTo>
                  <a:pt x="333058" y="327724"/>
                </a:lnTo>
                <a:lnTo>
                  <a:pt x="352952" y="3277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945608" y="3252208"/>
            <a:ext cx="378165" cy="252110"/>
          </a:xfrm>
          <a:custGeom>
            <a:avLst/>
            <a:gdLst/>
            <a:ahLst/>
            <a:cxnLst/>
            <a:rect l="0" t="0" r="0" b="0"/>
            <a:pathLst>
              <a:path w="378165" h="252110">
                <a:moveTo>
                  <a:pt x="378164" y="0"/>
                </a:moveTo>
                <a:lnTo>
                  <a:pt x="369505" y="1726"/>
                </a:lnTo>
                <a:lnTo>
                  <a:pt x="357013" y="4018"/>
                </a:lnTo>
                <a:lnTo>
                  <a:pt x="342220" y="6200"/>
                </a:lnTo>
                <a:lnTo>
                  <a:pt x="325746" y="7996"/>
                </a:lnTo>
                <a:lnTo>
                  <a:pt x="308183" y="9364"/>
                </a:lnTo>
                <a:lnTo>
                  <a:pt x="290223" y="10362"/>
                </a:lnTo>
                <a:lnTo>
                  <a:pt x="272289" y="11069"/>
                </a:lnTo>
                <a:lnTo>
                  <a:pt x="254543" y="11561"/>
                </a:lnTo>
                <a:lnTo>
                  <a:pt x="237016" y="11900"/>
                </a:lnTo>
                <a:lnTo>
                  <a:pt x="219683" y="12130"/>
                </a:lnTo>
                <a:lnTo>
                  <a:pt x="202502" y="12287"/>
                </a:lnTo>
                <a:lnTo>
                  <a:pt x="185434" y="12392"/>
                </a:lnTo>
                <a:lnTo>
                  <a:pt x="168448" y="12463"/>
                </a:lnTo>
                <a:lnTo>
                  <a:pt x="151518" y="12510"/>
                </a:lnTo>
                <a:lnTo>
                  <a:pt x="134627" y="12542"/>
                </a:lnTo>
                <a:lnTo>
                  <a:pt x="117776" y="12574"/>
                </a:lnTo>
                <a:lnTo>
                  <a:pt x="101344" y="13002"/>
                </a:lnTo>
                <a:lnTo>
                  <a:pt x="86064" y="14564"/>
                </a:lnTo>
                <a:lnTo>
                  <a:pt x="72253" y="17582"/>
                </a:lnTo>
                <a:lnTo>
                  <a:pt x="60219" y="22372"/>
                </a:lnTo>
                <a:lnTo>
                  <a:pt x="50455" y="29426"/>
                </a:lnTo>
                <a:lnTo>
                  <a:pt x="43009" y="38783"/>
                </a:lnTo>
                <a:lnTo>
                  <a:pt x="37765" y="49937"/>
                </a:lnTo>
                <a:lnTo>
                  <a:pt x="34665" y="62095"/>
                </a:lnTo>
                <a:lnTo>
                  <a:pt x="33438" y="74699"/>
                </a:lnTo>
                <a:lnTo>
                  <a:pt x="32934" y="87459"/>
                </a:lnTo>
                <a:lnTo>
                  <a:pt x="31308" y="100247"/>
                </a:lnTo>
                <a:lnTo>
                  <a:pt x="27641" y="113018"/>
                </a:lnTo>
                <a:lnTo>
                  <a:pt x="22432" y="125957"/>
                </a:lnTo>
                <a:lnTo>
                  <a:pt x="17087" y="139433"/>
                </a:lnTo>
                <a:lnTo>
                  <a:pt x="12479" y="153601"/>
                </a:lnTo>
                <a:lnTo>
                  <a:pt x="8854" y="168390"/>
                </a:lnTo>
                <a:lnTo>
                  <a:pt x="5772" y="185437"/>
                </a:lnTo>
                <a:lnTo>
                  <a:pt x="2975" y="210255"/>
                </a:lnTo>
                <a:lnTo>
                  <a:pt x="0" y="2521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2911861" y="2231166"/>
            <a:ext cx="415981" cy="315138"/>
            <a:chOff x="2911861" y="2231166"/>
            <a:chExt cx="415981" cy="315138"/>
          </a:xfrm>
        </p:grpSpPr>
        <p:sp>
          <p:nvSpPr>
            <p:cNvPr id="29" name="Freeform 28"/>
            <p:cNvSpPr/>
            <p:nvPr/>
          </p:nvSpPr>
          <p:spPr>
            <a:xfrm>
              <a:off x="2911861" y="2231166"/>
              <a:ext cx="113450" cy="201688"/>
            </a:xfrm>
            <a:custGeom>
              <a:avLst/>
              <a:gdLst/>
              <a:ahLst/>
              <a:cxnLst/>
              <a:rect l="0" t="0" r="0" b="0"/>
              <a:pathLst>
                <a:path w="113450" h="201688">
                  <a:moveTo>
                    <a:pt x="113449" y="0"/>
                  </a:moveTo>
                  <a:lnTo>
                    <a:pt x="106424" y="13970"/>
                  </a:lnTo>
                  <a:lnTo>
                    <a:pt x="99762" y="26528"/>
                  </a:lnTo>
                  <a:lnTo>
                    <a:pt x="92824" y="38862"/>
                  </a:lnTo>
                  <a:lnTo>
                    <a:pt x="85751" y="51195"/>
                  </a:lnTo>
                  <a:lnTo>
                    <a:pt x="78948" y="63579"/>
                  </a:lnTo>
                  <a:lnTo>
                    <a:pt x="72628" y="76018"/>
                  </a:lnTo>
                  <a:lnTo>
                    <a:pt x="66613" y="88504"/>
                  </a:lnTo>
                  <a:lnTo>
                    <a:pt x="60466" y="101025"/>
                  </a:lnTo>
                  <a:lnTo>
                    <a:pt x="53935" y="113567"/>
                  </a:lnTo>
                  <a:lnTo>
                    <a:pt x="46971" y="125925"/>
                  </a:lnTo>
                  <a:lnTo>
                    <a:pt x="39623" y="137727"/>
                  </a:lnTo>
                  <a:lnTo>
                    <a:pt x="31982" y="148808"/>
                  </a:lnTo>
                  <a:lnTo>
                    <a:pt x="24489" y="159077"/>
                  </a:lnTo>
                  <a:lnTo>
                    <a:pt x="17186" y="169543"/>
                  </a:lnTo>
                  <a:lnTo>
                    <a:pt x="9434" y="182462"/>
                  </a:lnTo>
                  <a:lnTo>
                    <a:pt x="0" y="20168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050521" y="2306799"/>
              <a:ext cx="113450" cy="176477"/>
            </a:xfrm>
            <a:custGeom>
              <a:avLst/>
              <a:gdLst/>
              <a:ahLst/>
              <a:cxnLst/>
              <a:rect l="0" t="0" r="0" b="0"/>
              <a:pathLst>
                <a:path w="113450" h="176477">
                  <a:moveTo>
                    <a:pt x="113449" y="0"/>
                  </a:moveTo>
                  <a:lnTo>
                    <a:pt x="109856" y="10618"/>
                  </a:lnTo>
                  <a:lnTo>
                    <a:pt x="105759" y="21377"/>
                  </a:lnTo>
                  <a:lnTo>
                    <a:pt x="100735" y="33339"/>
                  </a:lnTo>
                  <a:lnTo>
                    <a:pt x="94868" y="46279"/>
                  </a:lnTo>
                  <a:lnTo>
                    <a:pt x="88305" y="59644"/>
                  </a:lnTo>
                  <a:lnTo>
                    <a:pt x="81205" y="73054"/>
                  </a:lnTo>
                  <a:lnTo>
                    <a:pt x="73708" y="86152"/>
                  </a:lnTo>
                  <a:lnTo>
                    <a:pt x="65928" y="98527"/>
                  </a:lnTo>
                  <a:lnTo>
                    <a:pt x="57949" y="110036"/>
                  </a:lnTo>
                  <a:lnTo>
                    <a:pt x="49833" y="120744"/>
                  </a:lnTo>
                  <a:lnTo>
                    <a:pt x="41624" y="130803"/>
                  </a:lnTo>
                  <a:lnTo>
                    <a:pt x="33361" y="140357"/>
                  </a:lnTo>
                  <a:lnTo>
                    <a:pt x="25430" y="149181"/>
                  </a:lnTo>
                  <a:lnTo>
                    <a:pt x="17776" y="157541"/>
                  </a:lnTo>
                  <a:lnTo>
                    <a:pt x="9728" y="166176"/>
                  </a:lnTo>
                  <a:lnTo>
                    <a:pt x="0" y="17647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214392" y="2344615"/>
              <a:ext cx="113450" cy="201689"/>
            </a:xfrm>
            <a:custGeom>
              <a:avLst/>
              <a:gdLst/>
              <a:ahLst/>
              <a:cxnLst/>
              <a:rect l="0" t="0" r="0" b="0"/>
              <a:pathLst>
                <a:path w="113450" h="201689">
                  <a:moveTo>
                    <a:pt x="113449" y="0"/>
                  </a:moveTo>
                  <a:lnTo>
                    <a:pt x="109856" y="10618"/>
                  </a:lnTo>
                  <a:lnTo>
                    <a:pt x="105759" y="21377"/>
                  </a:lnTo>
                  <a:lnTo>
                    <a:pt x="100735" y="33339"/>
                  </a:lnTo>
                  <a:lnTo>
                    <a:pt x="94868" y="46279"/>
                  </a:lnTo>
                  <a:lnTo>
                    <a:pt x="88306" y="59645"/>
                  </a:lnTo>
                  <a:lnTo>
                    <a:pt x="81205" y="73060"/>
                  </a:lnTo>
                  <a:lnTo>
                    <a:pt x="73708" y="86365"/>
                  </a:lnTo>
                  <a:lnTo>
                    <a:pt x="65928" y="99516"/>
                  </a:lnTo>
                  <a:lnTo>
                    <a:pt x="57949" y="112525"/>
                  </a:lnTo>
                  <a:lnTo>
                    <a:pt x="49833" y="125420"/>
                  </a:lnTo>
                  <a:lnTo>
                    <a:pt x="41624" y="138227"/>
                  </a:lnTo>
                  <a:lnTo>
                    <a:pt x="33362" y="150956"/>
                  </a:lnTo>
                  <a:lnTo>
                    <a:pt x="25430" y="163080"/>
                  </a:lnTo>
                  <a:lnTo>
                    <a:pt x="17776" y="174739"/>
                  </a:lnTo>
                  <a:lnTo>
                    <a:pt x="9728" y="186956"/>
                  </a:lnTo>
                  <a:lnTo>
                    <a:pt x="0" y="20168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319504" y="2281588"/>
            <a:ext cx="466402" cy="932805"/>
            <a:chOff x="5319504" y="2281588"/>
            <a:chExt cx="466402" cy="932805"/>
          </a:xfrm>
        </p:grpSpPr>
        <p:sp>
          <p:nvSpPr>
            <p:cNvPr id="33" name="Freeform 32"/>
            <p:cNvSpPr/>
            <p:nvPr/>
          </p:nvSpPr>
          <p:spPr>
            <a:xfrm>
              <a:off x="5319504" y="2861439"/>
              <a:ext cx="126055" cy="252110"/>
            </a:xfrm>
            <a:custGeom>
              <a:avLst/>
              <a:gdLst/>
              <a:ahLst/>
              <a:cxnLst/>
              <a:rect l="0" t="0" r="0" b="0"/>
              <a:pathLst>
                <a:path w="126055" h="252110">
                  <a:moveTo>
                    <a:pt x="126054" y="0"/>
                  </a:moveTo>
                  <a:lnTo>
                    <a:pt x="122542" y="14050"/>
                  </a:lnTo>
                  <a:lnTo>
                    <a:pt x="119211" y="27375"/>
                  </a:lnTo>
                  <a:lnTo>
                    <a:pt x="115727" y="41261"/>
                  </a:lnTo>
                  <a:lnTo>
                    <a:pt x="111674" y="55821"/>
                  </a:lnTo>
                  <a:lnTo>
                    <a:pt x="106332" y="70979"/>
                  </a:lnTo>
                  <a:lnTo>
                    <a:pt x="99428" y="86610"/>
                  </a:lnTo>
                  <a:lnTo>
                    <a:pt x="91268" y="102596"/>
                  </a:lnTo>
                  <a:lnTo>
                    <a:pt x="82484" y="118837"/>
                  </a:lnTo>
                  <a:lnTo>
                    <a:pt x="73520" y="135252"/>
                  </a:lnTo>
                  <a:lnTo>
                    <a:pt x="64581" y="151590"/>
                  </a:lnTo>
                  <a:lnTo>
                    <a:pt x="55739" y="167444"/>
                  </a:lnTo>
                  <a:lnTo>
                    <a:pt x="47009" y="182621"/>
                  </a:lnTo>
                  <a:lnTo>
                    <a:pt x="38506" y="196832"/>
                  </a:lnTo>
                  <a:lnTo>
                    <a:pt x="29507" y="211106"/>
                  </a:lnTo>
                  <a:lnTo>
                    <a:pt x="17882" y="228034"/>
                  </a:lnTo>
                  <a:lnTo>
                    <a:pt x="0" y="2521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495980" y="2937072"/>
              <a:ext cx="113450" cy="252110"/>
            </a:xfrm>
            <a:custGeom>
              <a:avLst/>
              <a:gdLst/>
              <a:ahLst/>
              <a:cxnLst/>
              <a:rect l="0" t="0" r="0" b="0"/>
              <a:pathLst>
                <a:path w="113450" h="252110">
                  <a:moveTo>
                    <a:pt x="113449" y="0"/>
                  </a:moveTo>
                  <a:lnTo>
                    <a:pt x="109856" y="14050"/>
                  </a:lnTo>
                  <a:lnTo>
                    <a:pt x="105759" y="27374"/>
                  </a:lnTo>
                  <a:lnTo>
                    <a:pt x="100735" y="41261"/>
                  </a:lnTo>
                  <a:lnTo>
                    <a:pt x="94868" y="55821"/>
                  </a:lnTo>
                  <a:lnTo>
                    <a:pt x="88305" y="70979"/>
                  </a:lnTo>
                  <a:lnTo>
                    <a:pt x="81205" y="86610"/>
                  </a:lnTo>
                  <a:lnTo>
                    <a:pt x="73708" y="102596"/>
                  </a:lnTo>
                  <a:lnTo>
                    <a:pt x="65927" y="118837"/>
                  </a:lnTo>
                  <a:lnTo>
                    <a:pt x="57954" y="135252"/>
                  </a:lnTo>
                  <a:lnTo>
                    <a:pt x="50045" y="151590"/>
                  </a:lnTo>
                  <a:lnTo>
                    <a:pt x="42612" y="167445"/>
                  </a:lnTo>
                  <a:lnTo>
                    <a:pt x="35840" y="182621"/>
                  </a:lnTo>
                  <a:lnTo>
                    <a:pt x="29656" y="196832"/>
                  </a:lnTo>
                  <a:lnTo>
                    <a:pt x="23110" y="211106"/>
                  </a:lnTo>
                  <a:lnTo>
                    <a:pt x="14290" y="228034"/>
                  </a:lnTo>
                  <a:lnTo>
                    <a:pt x="0" y="2521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85062" y="2937072"/>
              <a:ext cx="88239" cy="277321"/>
            </a:xfrm>
            <a:custGeom>
              <a:avLst/>
              <a:gdLst/>
              <a:ahLst/>
              <a:cxnLst/>
              <a:rect l="0" t="0" r="0" b="0"/>
              <a:pathLst>
                <a:path w="88239" h="277321">
                  <a:moveTo>
                    <a:pt x="88238" y="0"/>
                  </a:moveTo>
                  <a:lnTo>
                    <a:pt x="88233" y="8648"/>
                  </a:lnTo>
                  <a:lnTo>
                    <a:pt x="88026" y="20726"/>
                  </a:lnTo>
                  <a:lnTo>
                    <a:pt x="87249" y="33966"/>
                  </a:lnTo>
                  <a:lnTo>
                    <a:pt x="85749" y="47455"/>
                  </a:lnTo>
                  <a:lnTo>
                    <a:pt x="83563" y="61268"/>
                  </a:lnTo>
                  <a:lnTo>
                    <a:pt x="80814" y="76056"/>
                  </a:lnTo>
                  <a:lnTo>
                    <a:pt x="77628" y="92127"/>
                  </a:lnTo>
                  <a:lnTo>
                    <a:pt x="73927" y="109235"/>
                  </a:lnTo>
                  <a:lnTo>
                    <a:pt x="69435" y="126800"/>
                  </a:lnTo>
                  <a:lnTo>
                    <a:pt x="64062" y="144423"/>
                  </a:lnTo>
                  <a:lnTo>
                    <a:pt x="57897" y="161736"/>
                  </a:lnTo>
                  <a:lnTo>
                    <a:pt x="51096" y="178326"/>
                  </a:lnTo>
                  <a:lnTo>
                    <a:pt x="43820" y="194042"/>
                  </a:lnTo>
                  <a:lnTo>
                    <a:pt x="36337" y="208871"/>
                  </a:lnTo>
                  <a:lnTo>
                    <a:pt x="28151" y="224527"/>
                  </a:lnTo>
                  <a:lnTo>
                    <a:pt x="17208" y="245062"/>
                  </a:lnTo>
                  <a:lnTo>
                    <a:pt x="0" y="2773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344714" y="2407643"/>
              <a:ext cx="63029" cy="264715"/>
            </a:xfrm>
            <a:custGeom>
              <a:avLst/>
              <a:gdLst/>
              <a:ahLst/>
              <a:cxnLst/>
              <a:rect l="0" t="0" r="0" b="0"/>
              <a:pathLst>
                <a:path w="63029" h="264715">
                  <a:moveTo>
                    <a:pt x="0" y="0"/>
                  </a:moveTo>
                  <a:lnTo>
                    <a:pt x="3513" y="14050"/>
                  </a:lnTo>
                  <a:lnTo>
                    <a:pt x="6844" y="27374"/>
                  </a:lnTo>
                  <a:lnTo>
                    <a:pt x="10316" y="41260"/>
                  </a:lnTo>
                  <a:lnTo>
                    <a:pt x="13955" y="55820"/>
                  </a:lnTo>
                  <a:lnTo>
                    <a:pt x="17745" y="70978"/>
                  </a:lnTo>
                  <a:lnTo>
                    <a:pt x="21653" y="86610"/>
                  </a:lnTo>
                  <a:lnTo>
                    <a:pt x="25650" y="102595"/>
                  </a:lnTo>
                  <a:lnTo>
                    <a:pt x="29710" y="118837"/>
                  </a:lnTo>
                  <a:lnTo>
                    <a:pt x="33815" y="135252"/>
                  </a:lnTo>
                  <a:lnTo>
                    <a:pt x="37951" y="151590"/>
                  </a:lnTo>
                  <a:lnTo>
                    <a:pt x="42109" y="167444"/>
                  </a:lnTo>
                  <a:lnTo>
                    <a:pt x="46276" y="182626"/>
                  </a:lnTo>
                  <a:lnTo>
                    <a:pt x="50265" y="197078"/>
                  </a:lnTo>
                  <a:lnTo>
                    <a:pt x="54110" y="212432"/>
                  </a:lnTo>
                  <a:lnTo>
                    <a:pt x="58149" y="232711"/>
                  </a:lnTo>
                  <a:lnTo>
                    <a:pt x="63028" y="2647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407742" y="267235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470769" y="2357221"/>
              <a:ext cx="75634" cy="264715"/>
            </a:xfrm>
            <a:custGeom>
              <a:avLst/>
              <a:gdLst/>
              <a:ahLst/>
              <a:cxnLst/>
              <a:rect l="0" t="0" r="0" b="0"/>
              <a:pathLst>
                <a:path w="75634" h="264715">
                  <a:moveTo>
                    <a:pt x="0" y="0"/>
                  </a:moveTo>
                  <a:lnTo>
                    <a:pt x="3593" y="10617"/>
                  </a:lnTo>
                  <a:lnTo>
                    <a:pt x="7690" y="21377"/>
                  </a:lnTo>
                  <a:lnTo>
                    <a:pt x="12708" y="33350"/>
                  </a:lnTo>
                  <a:lnTo>
                    <a:pt x="18368" y="46704"/>
                  </a:lnTo>
                  <a:lnTo>
                    <a:pt x="24155" y="61621"/>
                  </a:lnTo>
                  <a:lnTo>
                    <a:pt x="29755" y="78032"/>
                  </a:lnTo>
                  <a:lnTo>
                    <a:pt x="35067" y="95501"/>
                  </a:lnTo>
                  <a:lnTo>
                    <a:pt x="40097" y="113375"/>
                  </a:lnTo>
                  <a:lnTo>
                    <a:pt x="44896" y="131239"/>
                  </a:lnTo>
                  <a:lnTo>
                    <a:pt x="49518" y="148728"/>
                  </a:lnTo>
                  <a:lnTo>
                    <a:pt x="54011" y="165444"/>
                  </a:lnTo>
                  <a:lnTo>
                    <a:pt x="58406" y="181248"/>
                  </a:lnTo>
                  <a:lnTo>
                    <a:pt x="62551" y="196138"/>
                  </a:lnTo>
                  <a:lnTo>
                    <a:pt x="66519" y="211842"/>
                  </a:lnTo>
                  <a:lnTo>
                    <a:pt x="70658" y="232417"/>
                  </a:lnTo>
                  <a:lnTo>
                    <a:pt x="75633" y="2647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659851" y="2281588"/>
              <a:ext cx="126055" cy="302532"/>
            </a:xfrm>
            <a:custGeom>
              <a:avLst/>
              <a:gdLst/>
              <a:ahLst/>
              <a:cxnLst/>
              <a:rect l="0" t="0" r="0" b="0"/>
              <a:pathLst>
                <a:path w="126055" h="302532">
                  <a:moveTo>
                    <a:pt x="0" y="0"/>
                  </a:moveTo>
                  <a:lnTo>
                    <a:pt x="6945" y="7105"/>
                  </a:lnTo>
                  <a:lnTo>
                    <a:pt x="12840" y="14534"/>
                  </a:lnTo>
                  <a:lnTo>
                    <a:pt x="18237" y="23024"/>
                  </a:lnTo>
                  <a:lnTo>
                    <a:pt x="23497" y="32324"/>
                  </a:lnTo>
                  <a:lnTo>
                    <a:pt x="29078" y="41899"/>
                  </a:lnTo>
                  <a:lnTo>
                    <a:pt x="35197" y="51413"/>
                  </a:lnTo>
                  <a:lnTo>
                    <a:pt x="41668" y="60928"/>
                  </a:lnTo>
                  <a:lnTo>
                    <a:pt x="48042" y="70795"/>
                  </a:lnTo>
                  <a:lnTo>
                    <a:pt x="54064" y="81205"/>
                  </a:lnTo>
                  <a:lnTo>
                    <a:pt x="59872" y="92355"/>
                  </a:lnTo>
                  <a:lnTo>
                    <a:pt x="65879" y="104531"/>
                  </a:lnTo>
                  <a:lnTo>
                    <a:pt x="72309" y="117785"/>
                  </a:lnTo>
                  <a:lnTo>
                    <a:pt x="79002" y="131984"/>
                  </a:lnTo>
                  <a:lnTo>
                    <a:pt x="85530" y="146932"/>
                  </a:lnTo>
                  <a:lnTo>
                    <a:pt x="91653" y="162440"/>
                  </a:lnTo>
                  <a:lnTo>
                    <a:pt x="97326" y="178352"/>
                  </a:lnTo>
                  <a:lnTo>
                    <a:pt x="102605" y="194548"/>
                  </a:lnTo>
                  <a:lnTo>
                    <a:pt x="107568" y="210930"/>
                  </a:lnTo>
                  <a:lnTo>
                    <a:pt x="112114" y="227171"/>
                  </a:lnTo>
                  <a:lnTo>
                    <a:pt x="116401" y="244555"/>
                  </a:lnTo>
                  <a:lnTo>
                    <a:pt x="120812" y="267285"/>
                  </a:lnTo>
                  <a:lnTo>
                    <a:pt x="126054" y="3025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88337" y="2924466"/>
            <a:ext cx="441192" cy="378165"/>
            <a:chOff x="3088337" y="2924466"/>
            <a:chExt cx="441192" cy="378165"/>
          </a:xfrm>
        </p:grpSpPr>
        <p:sp>
          <p:nvSpPr>
            <p:cNvPr id="41" name="Freeform 40"/>
            <p:cNvSpPr/>
            <p:nvPr/>
          </p:nvSpPr>
          <p:spPr>
            <a:xfrm>
              <a:off x="3088337" y="3012704"/>
              <a:ext cx="75634" cy="289927"/>
            </a:xfrm>
            <a:custGeom>
              <a:avLst/>
              <a:gdLst/>
              <a:ahLst/>
              <a:cxnLst/>
              <a:rect l="0" t="0" r="0" b="0"/>
              <a:pathLst>
                <a:path w="75634" h="289927">
                  <a:moveTo>
                    <a:pt x="0" y="0"/>
                  </a:moveTo>
                  <a:lnTo>
                    <a:pt x="6" y="8648"/>
                  </a:lnTo>
                  <a:lnTo>
                    <a:pt x="213" y="20727"/>
                  </a:lnTo>
                  <a:lnTo>
                    <a:pt x="989" y="33967"/>
                  </a:lnTo>
                  <a:lnTo>
                    <a:pt x="2489" y="47450"/>
                  </a:lnTo>
                  <a:lnTo>
                    <a:pt x="4675" y="61056"/>
                  </a:lnTo>
                  <a:lnTo>
                    <a:pt x="7424" y="75068"/>
                  </a:lnTo>
                  <a:lnTo>
                    <a:pt x="10604" y="89650"/>
                  </a:lnTo>
                  <a:lnTo>
                    <a:pt x="14099" y="104986"/>
                  </a:lnTo>
                  <a:lnTo>
                    <a:pt x="17815" y="121354"/>
                  </a:lnTo>
                  <a:lnTo>
                    <a:pt x="21688" y="138793"/>
                  </a:lnTo>
                  <a:lnTo>
                    <a:pt x="25666" y="156776"/>
                  </a:lnTo>
                  <a:lnTo>
                    <a:pt x="29718" y="174372"/>
                  </a:lnTo>
                  <a:lnTo>
                    <a:pt x="33819" y="191080"/>
                  </a:lnTo>
                  <a:lnTo>
                    <a:pt x="37953" y="206822"/>
                  </a:lnTo>
                  <a:lnTo>
                    <a:pt x="42110" y="221720"/>
                  </a:lnTo>
                  <a:lnTo>
                    <a:pt x="46281" y="235937"/>
                  </a:lnTo>
                  <a:lnTo>
                    <a:pt x="50512" y="249103"/>
                  </a:lnTo>
                  <a:lnTo>
                    <a:pt x="55437" y="261593"/>
                  </a:lnTo>
                  <a:lnTo>
                    <a:pt x="62826" y="274507"/>
                  </a:lnTo>
                  <a:lnTo>
                    <a:pt x="75633" y="2899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277419" y="2962283"/>
              <a:ext cx="88239" cy="302532"/>
            </a:xfrm>
            <a:custGeom>
              <a:avLst/>
              <a:gdLst/>
              <a:ahLst/>
              <a:cxnLst/>
              <a:rect l="0" t="0" r="0" b="0"/>
              <a:pathLst>
                <a:path w="88239" h="302532">
                  <a:moveTo>
                    <a:pt x="0" y="0"/>
                  </a:moveTo>
                  <a:lnTo>
                    <a:pt x="3513" y="13969"/>
                  </a:lnTo>
                  <a:lnTo>
                    <a:pt x="6844" y="26527"/>
                  </a:lnTo>
                  <a:lnTo>
                    <a:pt x="10315" y="38872"/>
                  </a:lnTo>
                  <a:lnTo>
                    <a:pt x="13956" y="51620"/>
                  </a:lnTo>
                  <a:lnTo>
                    <a:pt x="17745" y="65556"/>
                  </a:lnTo>
                  <a:lnTo>
                    <a:pt x="21653" y="80985"/>
                  </a:lnTo>
                  <a:lnTo>
                    <a:pt x="25649" y="97428"/>
                  </a:lnTo>
                  <a:lnTo>
                    <a:pt x="29709" y="113896"/>
                  </a:lnTo>
                  <a:lnTo>
                    <a:pt x="33809" y="129808"/>
                  </a:lnTo>
                  <a:lnTo>
                    <a:pt x="37739" y="145197"/>
                  </a:lnTo>
                  <a:lnTo>
                    <a:pt x="41120" y="160486"/>
                  </a:lnTo>
                  <a:lnTo>
                    <a:pt x="43797" y="175952"/>
                  </a:lnTo>
                  <a:lnTo>
                    <a:pt x="46000" y="191493"/>
                  </a:lnTo>
                  <a:lnTo>
                    <a:pt x="48215" y="206733"/>
                  </a:lnTo>
                  <a:lnTo>
                    <a:pt x="50734" y="221465"/>
                  </a:lnTo>
                  <a:lnTo>
                    <a:pt x="53828" y="235479"/>
                  </a:lnTo>
                  <a:lnTo>
                    <a:pt x="57836" y="248483"/>
                  </a:lnTo>
                  <a:lnTo>
                    <a:pt x="62832" y="260409"/>
                  </a:lnTo>
                  <a:lnTo>
                    <a:pt x="68343" y="271028"/>
                  </a:lnTo>
                  <a:lnTo>
                    <a:pt x="74001" y="280885"/>
                  </a:lnTo>
                  <a:lnTo>
                    <a:pt x="80305" y="290848"/>
                  </a:lnTo>
                  <a:lnTo>
                    <a:pt x="88238" y="3025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441290" y="2924466"/>
              <a:ext cx="88239" cy="277321"/>
            </a:xfrm>
            <a:custGeom>
              <a:avLst/>
              <a:gdLst/>
              <a:ahLst/>
              <a:cxnLst/>
              <a:rect l="0" t="0" r="0" b="0"/>
              <a:pathLst>
                <a:path w="88239" h="277321">
                  <a:moveTo>
                    <a:pt x="0" y="0"/>
                  </a:moveTo>
                  <a:lnTo>
                    <a:pt x="3513" y="10618"/>
                  </a:lnTo>
                  <a:lnTo>
                    <a:pt x="6844" y="21378"/>
                  </a:lnTo>
                  <a:lnTo>
                    <a:pt x="10316" y="33339"/>
                  </a:lnTo>
                  <a:lnTo>
                    <a:pt x="13955" y="46279"/>
                  </a:lnTo>
                  <a:lnTo>
                    <a:pt x="17745" y="59645"/>
                  </a:lnTo>
                  <a:lnTo>
                    <a:pt x="21658" y="73071"/>
                  </a:lnTo>
                  <a:lnTo>
                    <a:pt x="25862" y="86789"/>
                  </a:lnTo>
                  <a:lnTo>
                    <a:pt x="30698" y="101493"/>
                  </a:lnTo>
                  <a:lnTo>
                    <a:pt x="36298" y="117493"/>
                  </a:lnTo>
                  <a:lnTo>
                    <a:pt x="42413" y="134344"/>
                  </a:lnTo>
                  <a:lnTo>
                    <a:pt x="48544" y="151099"/>
                  </a:lnTo>
                  <a:lnTo>
                    <a:pt x="54396" y="167203"/>
                  </a:lnTo>
                  <a:lnTo>
                    <a:pt x="59886" y="182521"/>
                  </a:lnTo>
                  <a:lnTo>
                    <a:pt x="65042" y="197126"/>
                  </a:lnTo>
                  <a:lnTo>
                    <a:pt x="69921" y="211148"/>
                  </a:lnTo>
                  <a:lnTo>
                    <a:pt x="74410" y="224419"/>
                  </a:lnTo>
                  <a:lnTo>
                    <a:pt x="78655" y="237881"/>
                  </a:lnTo>
                  <a:lnTo>
                    <a:pt x="83029" y="254058"/>
                  </a:lnTo>
                  <a:lnTo>
                    <a:pt x="88238" y="2773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46351" y="4033672"/>
            <a:ext cx="4256763" cy="586349"/>
            <a:chOff x="646351" y="4033672"/>
            <a:chExt cx="4256763" cy="586349"/>
          </a:xfrm>
        </p:grpSpPr>
        <p:sp>
          <p:nvSpPr>
            <p:cNvPr id="45" name="Freeform 44"/>
            <p:cNvSpPr/>
            <p:nvPr/>
          </p:nvSpPr>
          <p:spPr>
            <a:xfrm>
              <a:off x="646351" y="4221047"/>
              <a:ext cx="78725" cy="76688"/>
            </a:xfrm>
            <a:custGeom>
              <a:avLst/>
              <a:gdLst/>
              <a:ahLst/>
              <a:cxnLst/>
              <a:rect l="0" t="0" r="0" b="0"/>
              <a:pathLst>
                <a:path w="78725" h="76688">
                  <a:moveTo>
                    <a:pt x="20873" y="4704"/>
                  </a:moveTo>
                  <a:lnTo>
                    <a:pt x="15432" y="13155"/>
                  </a:lnTo>
                  <a:lnTo>
                    <a:pt x="11933" y="21170"/>
                  </a:lnTo>
                  <a:lnTo>
                    <a:pt x="10113" y="29504"/>
                  </a:lnTo>
                  <a:lnTo>
                    <a:pt x="10129" y="37598"/>
                  </a:lnTo>
                  <a:lnTo>
                    <a:pt x="12591" y="44225"/>
                  </a:lnTo>
                  <a:lnTo>
                    <a:pt x="17601" y="48806"/>
                  </a:lnTo>
                  <a:lnTo>
                    <a:pt x="24374" y="51078"/>
                  </a:lnTo>
                  <a:lnTo>
                    <a:pt x="31559" y="50781"/>
                  </a:lnTo>
                  <a:lnTo>
                    <a:pt x="38326" y="48046"/>
                  </a:lnTo>
                  <a:lnTo>
                    <a:pt x="44083" y="43117"/>
                  </a:lnTo>
                  <a:lnTo>
                    <a:pt x="48245" y="36164"/>
                  </a:lnTo>
                  <a:lnTo>
                    <a:pt x="50671" y="27498"/>
                  </a:lnTo>
                  <a:lnTo>
                    <a:pt x="51239" y="18268"/>
                  </a:lnTo>
                  <a:lnTo>
                    <a:pt x="49671" y="10294"/>
                  </a:lnTo>
                  <a:lnTo>
                    <a:pt x="46026" y="4486"/>
                  </a:lnTo>
                  <a:lnTo>
                    <a:pt x="40620" y="1065"/>
                  </a:lnTo>
                  <a:lnTo>
                    <a:pt x="33844" y="0"/>
                  </a:lnTo>
                  <a:lnTo>
                    <a:pt x="26068" y="1001"/>
                  </a:lnTo>
                  <a:lnTo>
                    <a:pt x="18052" y="3965"/>
                  </a:lnTo>
                  <a:lnTo>
                    <a:pt x="10898" y="9073"/>
                  </a:lnTo>
                  <a:lnTo>
                    <a:pt x="5148" y="16226"/>
                  </a:lnTo>
                  <a:lnTo>
                    <a:pt x="1292" y="24782"/>
                  </a:lnTo>
                  <a:lnTo>
                    <a:pt x="0" y="33766"/>
                  </a:lnTo>
                  <a:lnTo>
                    <a:pt x="1375" y="42564"/>
                  </a:lnTo>
                  <a:lnTo>
                    <a:pt x="5081" y="50486"/>
                  </a:lnTo>
                  <a:lnTo>
                    <a:pt x="10630" y="56628"/>
                  </a:lnTo>
                  <a:lnTo>
                    <a:pt x="17555" y="60675"/>
                  </a:lnTo>
                  <a:lnTo>
                    <a:pt x="25470" y="62642"/>
                  </a:lnTo>
                  <a:lnTo>
                    <a:pt x="34081" y="62596"/>
                  </a:lnTo>
                  <a:lnTo>
                    <a:pt x="43157" y="60783"/>
                  </a:lnTo>
                  <a:lnTo>
                    <a:pt x="51917" y="57243"/>
                  </a:lnTo>
                  <a:lnTo>
                    <a:pt x="59074" y="51733"/>
                  </a:lnTo>
                  <a:lnTo>
                    <a:pt x="64052" y="44309"/>
                  </a:lnTo>
                  <a:lnTo>
                    <a:pt x="66611" y="35731"/>
                  </a:lnTo>
                  <a:lnTo>
                    <a:pt x="66516" y="27243"/>
                  </a:lnTo>
                  <a:lnTo>
                    <a:pt x="63924" y="19562"/>
                  </a:lnTo>
                  <a:lnTo>
                    <a:pt x="59257" y="13336"/>
                  </a:lnTo>
                  <a:lnTo>
                    <a:pt x="52992" y="9360"/>
                  </a:lnTo>
                  <a:lnTo>
                    <a:pt x="45560" y="7837"/>
                  </a:lnTo>
                  <a:lnTo>
                    <a:pt x="37615" y="8655"/>
                  </a:lnTo>
                  <a:lnTo>
                    <a:pt x="29998" y="11670"/>
                  </a:lnTo>
                  <a:lnTo>
                    <a:pt x="23153" y="16571"/>
                  </a:lnTo>
                  <a:lnTo>
                    <a:pt x="17616" y="22965"/>
                  </a:lnTo>
                  <a:lnTo>
                    <a:pt x="14167" y="30476"/>
                  </a:lnTo>
                  <a:lnTo>
                    <a:pt x="13029" y="38771"/>
                  </a:lnTo>
                  <a:lnTo>
                    <a:pt x="14120" y="46826"/>
                  </a:lnTo>
                  <a:lnTo>
                    <a:pt x="17325" y="52992"/>
                  </a:lnTo>
                  <a:lnTo>
                    <a:pt x="22353" y="56523"/>
                  </a:lnTo>
                  <a:lnTo>
                    <a:pt x="28671" y="57491"/>
                  </a:lnTo>
                  <a:lnTo>
                    <a:pt x="35619" y="56321"/>
                  </a:lnTo>
                  <a:lnTo>
                    <a:pt x="42760" y="53504"/>
                  </a:lnTo>
                  <a:lnTo>
                    <a:pt x="49422" y="49323"/>
                  </a:lnTo>
                  <a:lnTo>
                    <a:pt x="54646" y="43830"/>
                  </a:lnTo>
                  <a:lnTo>
                    <a:pt x="58033" y="37172"/>
                  </a:lnTo>
                  <a:lnTo>
                    <a:pt x="59214" y="30037"/>
                  </a:lnTo>
                  <a:lnTo>
                    <a:pt x="57612" y="23540"/>
                  </a:lnTo>
                  <a:lnTo>
                    <a:pt x="53197" y="18258"/>
                  </a:lnTo>
                  <a:lnTo>
                    <a:pt x="46671" y="14568"/>
                  </a:lnTo>
                  <a:lnTo>
                    <a:pt x="39144" y="12883"/>
                  </a:lnTo>
                  <a:lnTo>
                    <a:pt x="31359" y="13217"/>
                  </a:lnTo>
                  <a:lnTo>
                    <a:pt x="23812" y="15442"/>
                  </a:lnTo>
                  <a:lnTo>
                    <a:pt x="16907" y="19481"/>
                  </a:lnTo>
                  <a:lnTo>
                    <a:pt x="10787" y="25107"/>
                  </a:lnTo>
                  <a:lnTo>
                    <a:pt x="5702" y="32006"/>
                  </a:lnTo>
                  <a:lnTo>
                    <a:pt x="2109" y="39863"/>
                  </a:lnTo>
                  <a:lnTo>
                    <a:pt x="130" y="48402"/>
                  </a:lnTo>
                  <a:lnTo>
                    <a:pt x="51" y="56950"/>
                  </a:lnTo>
                  <a:lnTo>
                    <a:pt x="2472" y="64468"/>
                  </a:lnTo>
                  <a:lnTo>
                    <a:pt x="7478" y="70469"/>
                  </a:lnTo>
                  <a:lnTo>
                    <a:pt x="14581" y="74659"/>
                  </a:lnTo>
                  <a:lnTo>
                    <a:pt x="23016" y="76687"/>
                  </a:lnTo>
                  <a:lnTo>
                    <a:pt x="32199" y="76591"/>
                  </a:lnTo>
                  <a:lnTo>
                    <a:pt x="41631" y="74689"/>
                  </a:lnTo>
                  <a:lnTo>
                    <a:pt x="50829" y="71379"/>
                  </a:lnTo>
                  <a:lnTo>
                    <a:pt x="59556" y="67023"/>
                  </a:lnTo>
                  <a:lnTo>
                    <a:pt x="67317" y="61760"/>
                  </a:lnTo>
                  <a:lnTo>
                    <a:pt x="73295" y="55518"/>
                  </a:lnTo>
                  <a:lnTo>
                    <a:pt x="77195" y="48342"/>
                  </a:lnTo>
                  <a:lnTo>
                    <a:pt x="78724" y="40692"/>
                  </a:lnTo>
                  <a:lnTo>
                    <a:pt x="77355" y="33337"/>
                  </a:lnTo>
                  <a:lnTo>
                    <a:pt x="73094" y="26694"/>
                  </a:lnTo>
                  <a:lnTo>
                    <a:pt x="66507" y="21144"/>
                  </a:lnTo>
                  <a:lnTo>
                    <a:pt x="58428" y="17182"/>
                  </a:lnTo>
                  <a:lnTo>
                    <a:pt x="49487" y="14917"/>
                  </a:lnTo>
                  <a:lnTo>
                    <a:pt x="40218" y="14309"/>
                  </a:lnTo>
                  <a:lnTo>
                    <a:pt x="31130" y="15346"/>
                  </a:lnTo>
                  <a:lnTo>
                    <a:pt x="22477" y="17861"/>
                  </a:lnTo>
                  <a:lnTo>
                    <a:pt x="14766" y="21891"/>
                  </a:lnTo>
                  <a:lnTo>
                    <a:pt x="8821" y="27737"/>
                  </a:lnTo>
                  <a:lnTo>
                    <a:pt x="4943" y="35386"/>
                  </a:lnTo>
                  <a:lnTo>
                    <a:pt x="3430" y="43954"/>
                  </a:lnTo>
                  <a:lnTo>
                    <a:pt x="4808" y="51926"/>
                  </a:lnTo>
                  <a:lnTo>
                    <a:pt x="9072" y="58478"/>
                  </a:lnTo>
                  <a:lnTo>
                    <a:pt x="15497" y="63165"/>
                  </a:lnTo>
                  <a:lnTo>
                    <a:pt x="22957" y="65590"/>
                  </a:lnTo>
                  <a:lnTo>
                    <a:pt x="30697" y="65787"/>
                  </a:lnTo>
                  <a:lnTo>
                    <a:pt x="38214" y="63933"/>
                  </a:lnTo>
                  <a:lnTo>
                    <a:pt x="45098" y="60152"/>
                  </a:lnTo>
                  <a:lnTo>
                    <a:pt x="51196" y="54710"/>
                  </a:lnTo>
                  <a:lnTo>
                    <a:pt x="55940" y="48263"/>
                  </a:lnTo>
                  <a:lnTo>
                    <a:pt x="58282" y="41732"/>
                  </a:lnTo>
                  <a:lnTo>
                    <a:pt x="57844" y="35660"/>
                  </a:lnTo>
                  <a:lnTo>
                    <a:pt x="54187" y="30888"/>
                  </a:lnTo>
                  <a:lnTo>
                    <a:pt x="47888" y="28582"/>
                  </a:lnTo>
                  <a:lnTo>
                    <a:pt x="41775" y="29951"/>
                  </a:lnTo>
                  <a:lnTo>
                    <a:pt x="38002" y="35108"/>
                  </a:lnTo>
                  <a:lnTo>
                    <a:pt x="38214" y="41263"/>
                  </a:lnTo>
                  <a:lnTo>
                    <a:pt x="42554" y="45734"/>
                  </a:lnTo>
                  <a:lnTo>
                    <a:pt x="48375" y="47035"/>
                  </a:lnTo>
                  <a:lnTo>
                    <a:pt x="53515" y="44898"/>
                  </a:lnTo>
                  <a:lnTo>
                    <a:pt x="57074" y="39760"/>
                  </a:lnTo>
                  <a:lnTo>
                    <a:pt x="58613" y="33032"/>
                  </a:lnTo>
                  <a:lnTo>
                    <a:pt x="56826" y="26722"/>
                  </a:lnTo>
                  <a:lnTo>
                    <a:pt x="51575" y="22268"/>
                  </a:lnTo>
                  <a:lnTo>
                    <a:pt x="45053" y="20507"/>
                  </a:lnTo>
                  <a:lnTo>
                    <a:pt x="38281" y="21138"/>
                  </a:lnTo>
                  <a:lnTo>
                    <a:pt x="33338" y="22262"/>
                  </a:lnTo>
                  <a:lnTo>
                    <a:pt x="32416" y="21632"/>
                  </a:lnTo>
                  <a:lnTo>
                    <a:pt x="34574" y="19203"/>
                  </a:lnTo>
                  <a:lnTo>
                    <a:pt x="38563" y="15466"/>
                  </a:lnTo>
                  <a:lnTo>
                    <a:pt x="42003" y="12295"/>
                  </a:lnTo>
                  <a:lnTo>
                    <a:pt x="43036" y="10934"/>
                  </a:lnTo>
                  <a:lnTo>
                    <a:pt x="40033" y="11771"/>
                  </a:lnTo>
                  <a:lnTo>
                    <a:pt x="30982" y="148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69413" y="4165095"/>
              <a:ext cx="20220" cy="384160"/>
            </a:xfrm>
            <a:custGeom>
              <a:avLst/>
              <a:gdLst/>
              <a:ahLst/>
              <a:cxnLst/>
              <a:rect l="0" t="0" r="0" b="0"/>
              <a:pathLst>
                <a:path w="20220" h="384160">
                  <a:moveTo>
                    <a:pt x="0" y="0"/>
                  </a:moveTo>
                  <a:lnTo>
                    <a:pt x="4" y="8332"/>
                  </a:lnTo>
                  <a:lnTo>
                    <a:pt x="170" y="20355"/>
                  </a:lnTo>
                  <a:lnTo>
                    <a:pt x="793" y="34591"/>
                  </a:lnTo>
                  <a:lnTo>
                    <a:pt x="1992" y="50454"/>
                  </a:lnTo>
                  <a:lnTo>
                    <a:pt x="3579" y="67722"/>
                  </a:lnTo>
                  <a:lnTo>
                    <a:pt x="5161" y="86375"/>
                  </a:lnTo>
                  <a:lnTo>
                    <a:pt x="6508" y="106279"/>
                  </a:lnTo>
                  <a:lnTo>
                    <a:pt x="7558" y="127047"/>
                  </a:lnTo>
                  <a:lnTo>
                    <a:pt x="8333" y="148144"/>
                  </a:lnTo>
                  <a:lnTo>
                    <a:pt x="8893" y="169220"/>
                  </a:lnTo>
                  <a:lnTo>
                    <a:pt x="9447" y="189669"/>
                  </a:lnTo>
                  <a:lnTo>
                    <a:pt x="10338" y="208580"/>
                  </a:lnTo>
                  <a:lnTo>
                    <a:pt x="11721" y="225612"/>
                  </a:lnTo>
                  <a:lnTo>
                    <a:pt x="13432" y="241362"/>
                  </a:lnTo>
                  <a:lnTo>
                    <a:pt x="15099" y="257037"/>
                  </a:lnTo>
                  <a:lnTo>
                    <a:pt x="16503" y="273346"/>
                  </a:lnTo>
                  <a:lnTo>
                    <a:pt x="17590" y="290181"/>
                  </a:lnTo>
                  <a:lnTo>
                    <a:pt x="18391" y="306893"/>
                  </a:lnTo>
                  <a:lnTo>
                    <a:pt x="18964" y="323066"/>
                  </a:lnTo>
                  <a:lnTo>
                    <a:pt x="19365" y="338030"/>
                  </a:lnTo>
                  <a:lnTo>
                    <a:pt x="19685" y="352190"/>
                  </a:lnTo>
                  <a:lnTo>
                    <a:pt x="19953" y="366785"/>
                  </a:lnTo>
                  <a:lnTo>
                    <a:pt x="20219" y="3841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98647" y="4116812"/>
              <a:ext cx="374051" cy="442552"/>
            </a:xfrm>
            <a:custGeom>
              <a:avLst/>
              <a:gdLst/>
              <a:ahLst/>
              <a:cxnLst/>
              <a:rect l="0" t="0" r="0" b="0"/>
              <a:pathLst>
                <a:path w="374051" h="442552">
                  <a:moveTo>
                    <a:pt x="0" y="38173"/>
                  </a:moveTo>
                  <a:lnTo>
                    <a:pt x="8580" y="32539"/>
                  </a:lnTo>
                  <a:lnTo>
                    <a:pt x="17823" y="27196"/>
                  </a:lnTo>
                  <a:lnTo>
                    <a:pt x="28670" y="21637"/>
                  </a:lnTo>
                  <a:lnTo>
                    <a:pt x="41165" y="16130"/>
                  </a:lnTo>
                  <a:lnTo>
                    <a:pt x="55353" y="11296"/>
                  </a:lnTo>
                  <a:lnTo>
                    <a:pt x="71071" y="7435"/>
                  </a:lnTo>
                  <a:lnTo>
                    <a:pt x="87722" y="4531"/>
                  </a:lnTo>
                  <a:lnTo>
                    <a:pt x="104418" y="2428"/>
                  </a:lnTo>
                  <a:lnTo>
                    <a:pt x="120647" y="948"/>
                  </a:lnTo>
                  <a:lnTo>
                    <a:pt x="136113" y="84"/>
                  </a:lnTo>
                  <a:lnTo>
                    <a:pt x="150563" y="0"/>
                  </a:lnTo>
                  <a:lnTo>
                    <a:pt x="163976" y="727"/>
                  </a:lnTo>
                  <a:lnTo>
                    <a:pt x="176337" y="2320"/>
                  </a:lnTo>
                  <a:lnTo>
                    <a:pt x="187541" y="4928"/>
                  </a:lnTo>
                  <a:lnTo>
                    <a:pt x="197649" y="8534"/>
                  </a:lnTo>
                  <a:lnTo>
                    <a:pt x="206996" y="12991"/>
                  </a:lnTo>
                  <a:lnTo>
                    <a:pt x="216085" y="18110"/>
                  </a:lnTo>
                  <a:lnTo>
                    <a:pt x="225224" y="23722"/>
                  </a:lnTo>
                  <a:lnTo>
                    <a:pt x="234375" y="29685"/>
                  </a:lnTo>
                  <a:lnTo>
                    <a:pt x="243259" y="35896"/>
                  </a:lnTo>
                  <a:lnTo>
                    <a:pt x="251722" y="42290"/>
                  </a:lnTo>
                  <a:lnTo>
                    <a:pt x="259602" y="49286"/>
                  </a:lnTo>
                  <a:lnTo>
                    <a:pt x="266667" y="57730"/>
                  </a:lnTo>
                  <a:lnTo>
                    <a:pt x="272865" y="67971"/>
                  </a:lnTo>
                  <a:lnTo>
                    <a:pt x="277987" y="79896"/>
                  </a:lnTo>
                  <a:lnTo>
                    <a:pt x="281596" y="93202"/>
                  </a:lnTo>
                  <a:lnTo>
                    <a:pt x="283593" y="107547"/>
                  </a:lnTo>
                  <a:lnTo>
                    <a:pt x="284006" y="122173"/>
                  </a:lnTo>
                  <a:lnTo>
                    <a:pt x="282832" y="135973"/>
                  </a:lnTo>
                  <a:lnTo>
                    <a:pt x="280225" y="148409"/>
                  </a:lnTo>
                  <a:lnTo>
                    <a:pt x="276295" y="159457"/>
                  </a:lnTo>
                  <a:lnTo>
                    <a:pt x="271026" y="169325"/>
                  </a:lnTo>
                  <a:lnTo>
                    <a:pt x="264532" y="178277"/>
                  </a:lnTo>
                  <a:lnTo>
                    <a:pt x="257033" y="186555"/>
                  </a:lnTo>
                  <a:lnTo>
                    <a:pt x="248763" y="194351"/>
                  </a:lnTo>
                  <a:lnTo>
                    <a:pt x="239925" y="201806"/>
                  </a:lnTo>
                  <a:lnTo>
                    <a:pt x="230525" y="208867"/>
                  </a:lnTo>
                  <a:lnTo>
                    <a:pt x="220389" y="215313"/>
                  </a:lnTo>
                  <a:lnTo>
                    <a:pt x="209483" y="221069"/>
                  </a:lnTo>
                  <a:lnTo>
                    <a:pt x="198059" y="226204"/>
                  </a:lnTo>
                  <a:lnTo>
                    <a:pt x="186549" y="230838"/>
                  </a:lnTo>
                  <a:lnTo>
                    <a:pt x="175206" y="235094"/>
                  </a:lnTo>
                  <a:lnTo>
                    <a:pt x="163797" y="239076"/>
                  </a:lnTo>
                  <a:lnTo>
                    <a:pt x="151722" y="242864"/>
                  </a:lnTo>
                  <a:lnTo>
                    <a:pt x="138784" y="246508"/>
                  </a:lnTo>
                  <a:lnTo>
                    <a:pt x="128430" y="249705"/>
                  </a:lnTo>
                  <a:lnTo>
                    <a:pt x="125412" y="252371"/>
                  </a:lnTo>
                  <a:lnTo>
                    <a:pt x="129046" y="255247"/>
                  </a:lnTo>
                  <a:lnTo>
                    <a:pt x="137000" y="258623"/>
                  </a:lnTo>
                  <a:lnTo>
                    <a:pt x="147066" y="262286"/>
                  </a:lnTo>
                  <a:lnTo>
                    <a:pt x="157913" y="266029"/>
                  </a:lnTo>
                  <a:lnTo>
                    <a:pt x="168908" y="269903"/>
                  </a:lnTo>
                  <a:lnTo>
                    <a:pt x="179807" y="274168"/>
                  </a:lnTo>
                  <a:lnTo>
                    <a:pt x="190537" y="278946"/>
                  </a:lnTo>
                  <a:lnTo>
                    <a:pt x="200946" y="284217"/>
                  </a:lnTo>
                  <a:lnTo>
                    <a:pt x="210767" y="289897"/>
                  </a:lnTo>
                  <a:lnTo>
                    <a:pt x="219912" y="295891"/>
                  </a:lnTo>
                  <a:lnTo>
                    <a:pt x="228597" y="302112"/>
                  </a:lnTo>
                  <a:lnTo>
                    <a:pt x="237235" y="308497"/>
                  </a:lnTo>
                  <a:lnTo>
                    <a:pt x="246069" y="314995"/>
                  </a:lnTo>
                  <a:lnTo>
                    <a:pt x="255014" y="321571"/>
                  </a:lnTo>
                  <a:lnTo>
                    <a:pt x="263759" y="328200"/>
                  </a:lnTo>
                  <a:lnTo>
                    <a:pt x="272133" y="334866"/>
                  </a:lnTo>
                  <a:lnTo>
                    <a:pt x="280117" y="341557"/>
                  </a:lnTo>
                  <a:lnTo>
                    <a:pt x="287763" y="348263"/>
                  </a:lnTo>
                  <a:lnTo>
                    <a:pt x="295145" y="354985"/>
                  </a:lnTo>
                  <a:lnTo>
                    <a:pt x="302333" y="361875"/>
                  </a:lnTo>
                  <a:lnTo>
                    <a:pt x="309380" y="369228"/>
                  </a:lnTo>
                  <a:lnTo>
                    <a:pt x="316330" y="377160"/>
                  </a:lnTo>
                  <a:lnTo>
                    <a:pt x="323211" y="385482"/>
                  </a:lnTo>
                  <a:lnTo>
                    <a:pt x="330047" y="393801"/>
                  </a:lnTo>
                  <a:lnTo>
                    <a:pt x="336847" y="401882"/>
                  </a:lnTo>
                  <a:lnTo>
                    <a:pt x="343515" y="409557"/>
                  </a:lnTo>
                  <a:lnTo>
                    <a:pt x="350607" y="417505"/>
                  </a:lnTo>
                  <a:lnTo>
                    <a:pt x="359821" y="427496"/>
                  </a:lnTo>
                  <a:lnTo>
                    <a:pt x="374050" y="44255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172697" y="4114547"/>
              <a:ext cx="313394" cy="10111"/>
            </a:xfrm>
            <a:custGeom>
              <a:avLst/>
              <a:gdLst/>
              <a:ahLst/>
              <a:cxnLst/>
              <a:rect l="0" t="0" r="0" b="0"/>
              <a:pathLst>
                <a:path w="313394" h="10111">
                  <a:moveTo>
                    <a:pt x="0" y="0"/>
                  </a:moveTo>
                  <a:lnTo>
                    <a:pt x="11332" y="0"/>
                  </a:lnTo>
                  <a:lnTo>
                    <a:pt x="22633" y="0"/>
                  </a:lnTo>
                  <a:lnTo>
                    <a:pt x="35010" y="5"/>
                  </a:lnTo>
                  <a:lnTo>
                    <a:pt x="48307" y="170"/>
                  </a:lnTo>
                  <a:lnTo>
                    <a:pt x="62065" y="793"/>
                  </a:lnTo>
                  <a:lnTo>
                    <a:pt x="75967" y="1992"/>
                  </a:lnTo>
                  <a:lnTo>
                    <a:pt x="90174" y="3579"/>
                  </a:lnTo>
                  <a:lnTo>
                    <a:pt x="105222" y="5162"/>
                  </a:lnTo>
                  <a:lnTo>
                    <a:pt x="121355" y="6508"/>
                  </a:lnTo>
                  <a:lnTo>
                    <a:pt x="138519" y="7558"/>
                  </a:lnTo>
                  <a:lnTo>
                    <a:pt x="156535" y="8334"/>
                  </a:lnTo>
                  <a:lnTo>
                    <a:pt x="175199" y="8889"/>
                  </a:lnTo>
                  <a:lnTo>
                    <a:pt x="194177" y="9278"/>
                  </a:lnTo>
                  <a:lnTo>
                    <a:pt x="213037" y="9546"/>
                  </a:lnTo>
                  <a:lnTo>
                    <a:pt x="231534" y="9730"/>
                  </a:lnTo>
                  <a:lnTo>
                    <a:pt x="249086" y="9854"/>
                  </a:lnTo>
                  <a:lnTo>
                    <a:pt x="266511" y="9952"/>
                  </a:lnTo>
                  <a:lnTo>
                    <a:pt x="286411" y="10032"/>
                  </a:lnTo>
                  <a:lnTo>
                    <a:pt x="313393" y="101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334448" y="4114547"/>
              <a:ext cx="30329" cy="434708"/>
            </a:xfrm>
            <a:custGeom>
              <a:avLst/>
              <a:gdLst/>
              <a:ahLst/>
              <a:cxnLst/>
              <a:rect l="0" t="0" r="0" b="0"/>
              <a:pathLst>
                <a:path w="30329" h="434708">
                  <a:moveTo>
                    <a:pt x="0" y="0"/>
                  </a:moveTo>
                  <a:lnTo>
                    <a:pt x="1384" y="8333"/>
                  </a:lnTo>
                  <a:lnTo>
                    <a:pt x="3222" y="20355"/>
                  </a:lnTo>
                  <a:lnTo>
                    <a:pt x="4972" y="34591"/>
                  </a:lnTo>
                  <a:lnTo>
                    <a:pt x="6412" y="50442"/>
                  </a:lnTo>
                  <a:lnTo>
                    <a:pt x="7509" y="67212"/>
                  </a:lnTo>
                  <a:lnTo>
                    <a:pt x="8309" y="83997"/>
                  </a:lnTo>
                  <a:lnTo>
                    <a:pt x="8876" y="100308"/>
                  </a:lnTo>
                  <a:lnTo>
                    <a:pt x="9271" y="116482"/>
                  </a:lnTo>
                  <a:lnTo>
                    <a:pt x="9543" y="133453"/>
                  </a:lnTo>
                  <a:lnTo>
                    <a:pt x="9732" y="151691"/>
                  </a:lnTo>
                  <a:lnTo>
                    <a:pt x="10023" y="170745"/>
                  </a:lnTo>
                  <a:lnTo>
                    <a:pt x="10730" y="189534"/>
                  </a:lnTo>
                  <a:lnTo>
                    <a:pt x="11986" y="207452"/>
                  </a:lnTo>
                  <a:lnTo>
                    <a:pt x="13611" y="224838"/>
                  </a:lnTo>
                  <a:lnTo>
                    <a:pt x="15219" y="242688"/>
                  </a:lnTo>
                  <a:lnTo>
                    <a:pt x="16588" y="261548"/>
                  </a:lnTo>
                  <a:lnTo>
                    <a:pt x="17814" y="281034"/>
                  </a:lnTo>
                  <a:lnTo>
                    <a:pt x="19220" y="300120"/>
                  </a:lnTo>
                  <a:lnTo>
                    <a:pt x="20979" y="318227"/>
                  </a:lnTo>
                  <a:lnTo>
                    <a:pt x="22958" y="335252"/>
                  </a:lnTo>
                  <a:lnTo>
                    <a:pt x="24812" y="351327"/>
                  </a:lnTo>
                  <a:lnTo>
                    <a:pt x="26344" y="366639"/>
                  </a:lnTo>
                  <a:lnTo>
                    <a:pt x="27521" y="380984"/>
                  </a:lnTo>
                  <a:lnTo>
                    <a:pt x="28511" y="395264"/>
                  </a:lnTo>
                  <a:lnTo>
                    <a:pt x="29397" y="411811"/>
                  </a:lnTo>
                  <a:lnTo>
                    <a:pt x="30328" y="43470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1566965" y="4144876"/>
              <a:ext cx="262847" cy="151642"/>
            </a:xfrm>
            <a:custGeom>
              <a:avLst/>
              <a:gdLst/>
              <a:ahLst/>
              <a:cxnLst/>
              <a:rect l="0" t="0" r="0" b="0"/>
              <a:pathLst>
                <a:path w="262847" h="151642">
                  <a:moveTo>
                    <a:pt x="0" y="151641"/>
                  </a:moveTo>
                  <a:lnTo>
                    <a:pt x="2817" y="140437"/>
                  </a:lnTo>
                  <a:lnTo>
                    <a:pt x="5489" y="130366"/>
                  </a:lnTo>
                  <a:lnTo>
                    <a:pt x="8273" y="120470"/>
                  </a:lnTo>
                  <a:lnTo>
                    <a:pt x="11192" y="110413"/>
                  </a:lnTo>
                  <a:lnTo>
                    <a:pt x="14231" y="99858"/>
                  </a:lnTo>
                  <a:lnTo>
                    <a:pt x="17369" y="88683"/>
                  </a:lnTo>
                  <a:lnTo>
                    <a:pt x="20741" y="77083"/>
                  </a:lnTo>
                  <a:lnTo>
                    <a:pt x="24620" y="65459"/>
                  </a:lnTo>
                  <a:lnTo>
                    <a:pt x="29120" y="54067"/>
                  </a:lnTo>
                  <a:lnTo>
                    <a:pt x="34356" y="43604"/>
                  </a:lnTo>
                  <a:lnTo>
                    <a:pt x="40518" y="35231"/>
                  </a:lnTo>
                  <a:lnTo>
                    <a:pt x="47613" y="29399"/>
                  </a:lnTo>
                  <a:lnTo>
                    <a:pt x="55356" y="26088"/>
                  </a:lnTo>
                  <a:lnTo>
                    <a:pt x="63278" y="25159"/>
                  </a:lnTo>
                  <a:lnTo>
                    <a:pt x="71097" y="26280"/>
                  </a:lnTo>
                  <a:lnTo>
                    <a:pt x="78869" y="29177"/>
                  </a:lnTo>
                  <a:lnTo>
                    <a:pt x="86883" y="33736"/>
                  </a:lnTo>
                  <a:lnTo>
                    <a:pt x="95298" y="39742"/>
                  </a:lnTo>
                  <a:lnTo>
                    <a:pt x="104124" y="46749"/>
                  </a:lnTo>
                  <a:lnTo>
                    <a:pt x="113299" y="54175"/>
                  </a:lnTo>
                  <a:lnTo>
                    <a:pt x="122757" y="61648"/>
                  </a:lnTo>
                  <a:lnTo>
                    <a:pt x="132739" y="68697"/>
                  </a:lnTo>
                  <a:lnTo>
                    <a:pt x="143777" y="74696"/>
                  </a:lnTo>
                  <a:lnTo>
                    <a:pt x="156065" y="79392"/>
                  </a:lnTo>
                  <a:lnTo>
                    <a:pt x="169036" y="82560"/>
                  </a:lnTo>
                  <a:lnTo>
                    <a:pt x="181590" y="83831"/>
                  </a:lnTo>
                  <a:lnTo>
                    <a:pt x="193124" y="83188"/>
                  </a:lnTo>
                  <a:lnTo>
                    <a:pt x="203535" y="80739"/>
                  </a:lnTo>
                  <a:lnTo>
                    <a:pt x="212961" y="76544"/>
                  </a:lnTo>
                  <a:lnTo>
                    <a:pt x="221606" y="70809"/>
                  </a:lnTo>
                  <a:lnTo>
                    <a:pt x="229513" y="63837"/>
                  </a:lnTo>
                  <a:lnTo>
                    <a:pt x="236546" y="55929"/>
                  </a:lnTo>
                  <a:lnTo>
                    <a:pt x="242704" y="47351"/>
                  </a:lnTo>
                  <a:lnTo>
                    <a:pt x="247964" y="38554"/>
                  </a:lnTo>
                  <a:lnTo>
                    <a:pt x="252736" y="29222"/>
                  </a:lnTo>
                  <a:lnTo>
                    <a:pt x="257440" y="17465"/>
                  </a:lnTo>
                  <a:lnTo>
                    <a:pt x="26284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627622" y="4387502"/>
              <a:ext cx="171862" cy="1"/>
            </a:xfrm>
            <a:custGeom>
              <a:avLst/>
              <a:gdLst/>
              <a:ahLst/>
              <a:cxnLst/>
              <a:rect l="0" t="0" r="0" b="0"/>
              <a:pathLst>
                <a:path w="171862" h="1">
                  <a:moveTo>
                    <a:pt x="0" y="0"/>
                  </a:moveTo>
                  <a:lnTo>
                    <a:pt x="14021" y="0"/>
                  </a:lnTo>
                  <a:lnTo>
                    <a:pt x="26763" y="0"/>
                  </a:lnTo>
                  <a:lnTo>
                    <a:pt x="39439" y="0"/>
                  </a:lnTo>
                  <a:lnTo>
                    <a:pt x="52250" y="0"/>
                  </a:lnTo>
                  <a:lnTo>
                    <a:pt x="65221" y="0"/>
                  </a:lnTo>
                  <a:lnTo>
                    <a:pt x="78331" y="0"/>
                  </a:lnTo>
                  <a:lnTo>
                    <a:pt x="91549" y="0"/>
                  </a:lnTo>
                  <a:lnTo>
                    <a:pt x="104847" y="0"/>
                  </a:lnTo>
                  <a:lnTo>
                    <a:pt x="118185" y="0"/>
                  </a:lnTo>
                  <a:lnTo>
                    <a:pt x="130963" y="0"/>
                  </a:lnTo>
                  <a:lnTo>
                    <a:pt x="143282" y="0"/>
                  </a:lnTo>
                  <a:lnTo>
                    <a:pt x="156226" y="0"/>
                  </a:lnTo>
                  <a:lnTo>
                    <a:pt x="17186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627622" y="4508816"/>
              <a:ext cx="151643" cy="10110"/>
            </a:xfrm>
            <a:custGeom>
              <a:avLst/>
              <a:gdLst/>
              <a:ahLst/>
              <a:cxnLst/>
              <a:rect l="0" t="0" r="0" b="0"/>
              <a:pathLst>
                <a:path w="151643" h="10110">
                  <a:moveTo>
                    <a:pt x="0" y="10109"/>
                  </a:moveTo>
                  <a:lnTo>
                    <a:pt x="11268" y="10109"/>
                  </a:lnTo>
                  <a:lnTo>
                    <a:pt x="21954" y="10109"/>
                  </a:lnTo>
                  <a:lnTo>
                    <a:pt x="33090" y="10105"/>
                  </a:lnTo>
                  <a:lnTo>
                    <a:pt x="44768" y="9939"/>
                  </a:lnTo>
                  <a:lnTo>
                    <a:pt x="56924" y="9317"/>
                  </a:lnTo>
                  <a:lnTo>
                    <a:pt x="69456" y="8118"/>
                  </a:lnTo>
                  <a:lnTo>
                    <a:pt x="82239" y="6523"/>
                  </a:lnTo>
                  <a:lnTo>
                    <a:pt x="96696" y="4768"/>
                  </a:lnTo>
                  <a:lnTo>
                    <a:pt x="117314" y="2700"/>
                  </a:lnTo>
                  <a:lnTo>
                    <a:pt x="15164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941677" y="4195423"/>
              <a:ext cx="282404" cy="333078"/>
            </a:xfrm>
            <a:custGeom>
              <a:avLst/>
              <a:gdLst/>
              <a:ahLst/>
              <a:cxnLst/>
              <a:rect l="0" t="0" r="0" b="0"/>
              <a:pathLst>
                <a:path w="282404" h="333078">
                  <a:moveTo>
                    <a:pt x="19557" y="0"/>
                  </a:moveTo>
                  <a:lnTo>
                    <a:pt x="22245" y="13956"/>
                  </a:lnTo>
                  <a:lnTo>
                    <a:pt x="23687" y="26084"/>
                  </a:lnTo>
                  <a:lnTo>
                    <a:pt x="23986" y="37528"/>
                  </a:lnTo>
                  <a:lnTo>
                    <a:pt x="23500" y="49051"/>
                  </a:lnTo>
                  <a:lnTo>
                    <a:pt x="22713" y="61666"/>
                  </a:lnTo>
                  <a:lnTo>
                    <a:pt x="21930" y="75816"/>
                  </a:lnTo>
                  <a:lnTo>
                    <a:pt x="21273" y="91154"/>
                  </a:lnTo>
                  <a:lnTo>
                    <a:pt x="20767" y="106839"/>
                  </a:lnTo>
                  <a:lnTo>
                    <a:pt x="20396" y="122340"/>
                  </a:lnTo>
                  <a:lnTo>
                    <a:pt x="20133" y="137776"/>
                  </a:lnTo>
                  <a:lnTo>
                    <a:pt x="19949" y="153726"/>
                  </a:lnTo>
                  <a:lnTo>
                    <a:pt x="19817" y="170486"/>
                  </a:lnTo>
                  <a:lnTo>
                    <a:pt x="19565" y="187601"/>
                  </a:lnTo>
                  <a:lnTo>
                    <a:pt x="18884" y="204057"/>
                  </a:lnTo>
                  <a:lnTo>
                    <a:pt x="17641" y="219330"/>
                  </a:lnTo>
                  <a:lnTo>
                    <a:pt x="15861" y="233525"/>
                  </a:lnTo>
                  <a:lnTo>
                    <a:pt x="13639" y="247111"/>
                  </a:lnTo>
                  <a:lnTo>
                    <a:pt x="11076" y="260442"/>
                  </a:lnTo>
                  <a:lnTo>
                    <a:pt x="8266" y="273546"/>
                  </a:lnTo>
                  <a:lnTo>
                    <a:pt x="5280" y="286205"/>
                  </a:lnTo>
                  <a:lnTo>
                    <a:pt x="2198" y="298304"/>
                  </a:lnTo>
                  <a:lnTo>
                    <a:pt x="0" y="309245"/>
                  </a:lnTo>
                  <a:lnTo>
                    <a:pt x="484" y="317942"/>
                  </a:lnTo>
                  <a:lnTo>
                    <a:pt x="4410" y="324000"/>
                  </a:lnTo>
                  <a:lnTo>
                    <a:pt x="11445" y="327789"/>
                  </a:lnTo>
                  <a:lnTo>
                    <a:pt x="20719" y="330060"/>
                  </a:lnTo>
                  <a:lnTo>
                    <a:pt x="31480" y="331416"/>
                  </a:lnTo>
                  <a:lnTo>
                    <a:pt x="43518" y="332235"/>
                  </a:lnTo>
                  <a:lnTo>
                    <a:pt x="57085" y="332737"/>
                  </a:lnTo>
                  <a:lnTo>
                    <a:pt x="72198" y="333046"/>
                  </a:lnTo>
                  <a:lnTo>
                    <a:pt x="88184" y="333077"/>
                  </a:lnTo>
                  <a:lnTo>
                    <a:pt x="103876" y="332581"/>
                  </a:lnTo>
                  <a:lnTo>
                    <a:pt x="118635" y="331464"/>
                  </a:lnTo>
                  <a:lnTo>
                    <a:pt x="132647" y="329930"/>
                  </a:lnTo>
                  <a:lnTo>
                    <a:pt x="146621" y="328383"/>
                  </a:lnTo>
                  <a:lnTo>
                    <a:pt x="160998" y="327054"/>
                  </a:lnTo>
                  <a:lnTo>
                    <a:pt x="175750" y="325854"/>
                  </a:lnTo>
                  <a:lnTo>
                    <a:pt x="190544" y="324466"/>
                  </a:lnTo>
                  <a:lnTo>
                    <a:pt x="205155" y="322718"/>
                  </a:lnTo>
                  <a:lnTo>
                    <a:pt x="219304" y="320738"/>
                  </a:lnTo>
                  <a:lnTo>
                    <a:pt x="234187" y="318676"/>
                  </a:lnTo>
                  <a:lnTo>
                    <a:pt x="253256" y="316349"/>
                  </a:lnTo>
                  <a:lnTo>
                    <a:pt x="282403" y="31339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961234" y="4266189"/>
              <a:ext cx="181971" cy="50548"/>
            </a:xfrm>
            <a:custGeom>
              <a:avLst/>
              <a:gdLst/>
              <a:ahLst/>
              <a:cxnLst/>
              <a:rect l="0" t="0" r="0" b="0"/>
              <a:pathLst>
                <a:path w="181971" h="50548">
                  <a:moveTo>
                    <a:pt x="0" y="50547"/>
                  </a:moveTo>
                  <a:lnTo>
                    <a:pt x="8579" y="47730"/>
                  </a:lnTo>
                  <a:lnTo>
                    <a:pt x="17823" y="45058"/>
                  </a:lnTo>
                  <a:lnTo>
                    <a:pt x="28666" y="42274"/>
                  </a:lnTo>
                  <a:lnTo>
                    <a:pt x="40995" y="39355"/>
                  </a:lnTo>
                  <a:lnTo>
                    <a:pt x="54561" y="36316"/>
                  </a:lnTo>
                  <a:lnTo>
                    <a:pt x="69079" y="33178"/>
                  </a:lnTo>
                  <a:lnTo>
                    <a:pt x="84143" y="29807"/>
                  </a:lnTo>
                  <a:lnTo>
                    <a:pt x="99257" y="25928"/>
                  </a:lnTo>
                  <a:lnTo>
                    <a:pt x="114130" y="21441"/>
                  </a:lnTo>
                  <a:lnTo>
                    <a:pt x="128292" y="16683"/>
                  </a:lnTo>
                  <a:lnTo>
                    <a:pt x="142483" y="11874"/>
                  </a:lnTo>
                  <a:lnTo>
                    <a:pt x="159019" y="6589"/>
                  </a:lnTo>
                  <a:lnTo>
                    <a:pt x="18197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971343" y="4148353"/>
              <a:ext cx="212300" cy="36962"/>
            </a:xfrm>
            <a:custGeom>
              <a:avLst/>
              <a:gdLst/>
              <a:ahLst/>
              <a:cxnLst/>
              <a:rect l="0" t="0" r="0" b="0"/>
              <a:pathLst>
                <a:path w="212300" h="36962">
                  <a:moveTo>
                    <a:pt x="0" y="36961"/>
                  </a:moveTo>
                  <a:lnTo>
                    <a:pt x="5827" y="31391"/>
                  </a:lnTo>
                  <a:lnTo>
                    <a:pt x="13015" y="26662"/>
                  </a:lnTo>
                  <a:lnTo>
                    <a:pt x="22318" y="22339"/>
                  </a:lnTo>
                  <a:lnTo>
                    <a:pt x="33514" y="18286"/>
                  </a:lnTo>
                  <a:lnTo>
                    <a:pt x="46264" y="14432"/>
                  </a:lnTo>
                  <a:lnTo>
                    <a:pt x="60218" y="10729"/>
                  </a:lnTo>
                  <a:lnTo>
                    <a:pt x="75216" y="7291"/>
                  </a:lnTo>
                  <a:lnTo>
                    <a:pt x="91301" y="4385"/>
                  </a:lnTo>
                  <a:lnTo>
                    <a:pt x="108396" y="2115"/>
                  </a:lnTo>
                  <a:lnTo>
                    <a:pt x="125861" y="591"/>
                  </a:lnTo>
                  <a:lnTo>
                    <a:pt x="142616" y="0"/>
                  </a:lnTo>
                  <a:lnTo>
                    <a:pt x="158102" y="346"/>
                  </a:lnTo>
                  <a:lnTo>
                    <a:pt x="171846" y="1350"/>
                  </a:lnTo>
                  <a:lnTo>
                    <a:pt x="184560" y="2635"/>
                  </a:lnTo>
                  <a:lnTo>
                    <a:pt x="197353" y="4314"/>
                  </a:lnTo>
                  <a:lnTo>
                    <a:pt x="212299" y="663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322635" y="4163821"/>
              <a:ext cx="245167" cy="319595"/>
            </a:xfrm>
            <a:custGeom>
              <a:avLst/>
              <a:gdLst/>
              <a:ahLst/>
              <a:cxnLst/>
              <a:rect l="0" t="0" r="0" b="0"/>
              <a:pathLst>
                <a:path w="245167" h="319595">
                  <a:moveTo>
                    <a:pt x="164290" y="31602"/>
                  </a:moveTo>
                  <a:lnTo>
                    <a:pt x="161280" y="20591"/>
                  </a:lnTo>
                  <a:lnTo>
                    <a:pt x="156764" y="12364"/>
                  </a:lnTo>
                  <a:lnTo>
                    <a:pt x="150254" y="6216"/>
                  </a:lnTo>
                  <a:lnTo>
                    <a:pt x="142310" y="2014"/>
                  </a:lnTo>
                  <a:lnTo>
                    <a:pt x="133843" y="0"/>
                  </a:lnTo>
                  <a:lnTo>
                    <a:pt x="125435" y="112"/>
                  </a:lnTo>
                  <a:lnTo>
                    <a:pt x="117313" y="2026"/>
                  </a:lnTo>
                  <a:lnTo>
                    <a:pt x="109517" y="5345"/>
                  </a:lnTo>
                  <a:lnTo>
                    <a:pt x="102000" y="9702"/>
                  </a:lnTo>
                  <a:lnTo>
                    <a:pt x="94547" y="14804"/>
                  </a:lnTo>
                  <a:lnTo>
                    <a:pt x="86803" y="20427"/>
                  </a:lnTo>
                  <a:lnTo>
                    <a:pt x="78602" y="26415"/>
                  </a:lnTo>
                  <a:lnTo>
                    <a:pt x="70096" y="32810"/>
                  </a:lnTo>
                  <a:lnTo>
                    <a:pt x="61652" y="39829"/>
                  </a:lnTo>
                  <a:lnTo>
                    <a:pt x="53489" y="47542"/>
                  </a:lnTo>
                  <a:lnTo>
                    <a:pt x="45810" y="55880"/>
                  </a:lnTo>
                  <a:lnTo>
                    <a:pt x="38881" y="64722"/>
                  </a:lnTo>
                  <a:lnTo>
                    <a:pt x="32764" y="73942"/>
                  </a:lnTo>
                  <a:lnTo>
                    <a:pt x="27372" y="83438"/>
                  </a:lnTo>
                  <a:lnTo>
                    <a:pt x="22558" y="93128"/>
                  </a:lnTo>
                  <a:lnTo>
                    <a:pt x="18178" y="102953"/>
                  </a:lnTo>
                  <a:lnTo>
                    <a:pt x="14111" y="112870"/>
                  </a:lnTo>
                  <a:lnTo>
                    <a:pt x="10265" y="122850"/>
                  </a:lnTo>
                  <a:lnTo>
                    <a:pt x="6580" y="132885"/>
                  </a:lnTo>
                  <a:lnTo>
                    <a:pt x="3324" y="143434"/>
                  </a:lnTo>
                  <a:lnTo>
                    <a:pt x="1053" y="155372"/>
                  </a:lnTo>
                  <a:lnTo>
                    <a:pt x="0" y="169061"/>
                  </a:lnTo>
                  <a:lnTo>
                    <a:pt x="401" y="184246"/>
                  </a:lnTo>
                  <a:lnTo>
                    <a:pt x="2643" y="200337"/>
                  </a:lnTo>
                  <a:lnTo>
                    <a:pt x="6755" y="216877"/>
                  </a:lnTo>
                  <a:lnTo>
                    <a:pt x="12642" y="233303"/>
                  </a:lnTo>
                  <a:lnTo>
                    <a:pt x="20253" y="248902"/>
                  </a:lnTo>
                  <a:lnTo>
                    <a:pt x="29385" y="263359"/>
                  </a:lnTo>
                  <a:lnTo>
                    <a:pt x="39582" y="276400"/>
                  </a:lnTo>
                  <a:lnTo>
                    <a:pt x="50252" y="287620"/>
                  </a:lnTo>
                  <a:lnTo>
                    <a:pt x="61023" y="296979"/>
                  </a:lnTo>
                  <a:lnTo>
                    <a:pt x="72046" y="304567"/>
                  </a:lnTo>
                  <a:lnTo>
                    <a:pt x="83862" y="310433"/>
                  </a:lnTo>
                  <a:lnTo>
                    <a:pt x="96713" y="314771"/>
                  </a:lnTo>
                  <a:lnTo>
                    <a:pt x="110244" y="317720"/>
                  </a:lnTo>
                  <a:lnTo>
                    <a:pt x="123692" y="319285"/>
                  </a:lnTo>
                  <a:lnTo>
                    <a:pt x="136616" y="319594"/>
                  </a:lnTo>
                  <a:lnTo>
                    <a:pt x="148906" y="318877"/>
                  </a:lnTo>
                  <a:lnTo>
                    <a:pt x="160623" y="317376"/>
                  </a:lnTo>
                  <a:lnTo>
                    <a:pt x="171876" y="315296"/>
                  </a:lnTo>
                  <a:lnTo>
                    <a:pt x="182623" y="312648"/>
                  </a:lnTo>
                  <a:lnTo>
                    <a:pt x="192664" y="309261"/>
                  </a:lnTo>
                  <a:lnTo>
                    <a:pt x="201944" y="305096"/>
                  </a:lnTo>
                  <a:lnTo>
                    <a:pt x="210447" y="300174"/>
                  </a:lnTo>
                  <a:lnTo>
                    <a:pt x="219049" y="293807"/>
                  </a:lnTo>
                  <a:lnTo>
                    <a:pt x="229582" y="283290"/>
                  </a:lnTo>
                  <a:lnTo>
                    <a:pt x="245166" y="26411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972179" y="4033672"/>
              <a:ext cx="10111" cy="90986"/>
            </a:xfrm>
            <a:custGeom>
              <a:avLst/>
              <a:gdLst/>
              <a:ahLst/>
              <a:cxnLst/>
              <a:rect l="0" t="0" r="0" b="0"/>
              <a:pathLst>
                <a:path w="10111" h="90986">
                  <a:moveTo>
                    <a:pt x="0" y="0"/>
                  </a:moveTo>
                  <a:lnTo>
                    <a:pt x="2753" y="11268"/>
                  </a:lnTo>
                  <a:lnTo>
                    <a:pt x="4809" y="21954"/>
                  </a:lnTo>
                  <a:lnTo>
                    <a:pt x="6349" y="33077"/>
                  </a:lnTo>
                  <a:lnTo>
                    <a:pt x="7485" y="44327"/>
                  </a:lnTo>
                  <a:lnTo>
                    <a:pt x="8424" y="56057"/>
                  </a:lnTo>
                  <a:lnTo>
                    <a:pt x="9251" y="70377"/>
                  </a:lnTo>
                  <a:lnTo>
                    <a:pt x="10110" y="9098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926451" y="4205532"/>
              <a:ext cx="106386" cy="161752"/>
            </a:xfrm>
            <a:custGeom>
              <a:avLst/>
              <a:gdLst/>
              <a:ahLst/>
              <a:cxnLst/>
              <a:rect l="0" t="0" r="0" b="0"/>
              <a:pathLst>
                <a:path w="106386" h="161752">
                  <a:moveTo>
                    <a:pt x="106385" y="0"/>
                  </a:moveTo>
                  <a:lnTo>
                    <a:pt x="92364" y="2882"/>
                  </a:lnTo>
                  <a:lnTo>
                    <a:pt x="79621" y="6168"/>
                  </a:lnTo>
                  <a:lnTo>
                    <a:pt x="66950" y="10197"/>
                  </a:lnTo>
                  <a:lnTo>
                    <a:pt x="54305" y="14902"/>
                  </a:lnTo>
                  <a:lnTo>
                    <a:pt x="41957" y="20165"/>
                  </a:lnTo>
                  <a:lnTo>
                    <a:pt x="30067" y="25864"/>
                  </a:lnTo>
                  <a:lnTo>
                    <a:pt x="19266" y="32043"/>
                  </a:lnTo>
                  <a:lnTo>
                    <a:pt x="10663" y="38905"/>
                  </a:lnTo>
                  <a:lnTo>
                    <a:pt x="4680" y="46498"/>
                  </a:lnTo>
                  <a:lnTo>
                    <a:pt x="1431" y="54428"/>
                  </a:lnTo>
                  <a:lnTo>
                    <a:pt x="1056" y="61972"/>
                  </a:lnTo>
                  <a:lnTo>
                    <a:pt x="3310" y="68759"/>
                  </a:lnTo>
                  <a:lnTo>
                    <a:pt x="7099" y="75057"/>
                  </a:lnTo>
                  <a:lnTo>
                    <a:pt x="10730" y="81565"/>
                  </a:lnTo>
                  <a:lnTo>
                    <a:pt x="13251" y="88681"/>
                  </a:lnTo>
                  <a:lnTo>
                    <a:pt x="14120" y="96326"/>
                  </a:lnTo>
                  <a:lnTo>
                    <a:pt x="12873" y="104127"/>
                  </a:lnTo>
                  <a:lnTo>
                    <a:pt x="9523" y="111832"/>
                  </a:lnTo>
                  <a:lnTo>
                    <a:pt x="5159" y="119351"/>
                  </a:lnTo>
                  <a:lnTo>
                    <a:pt x="1652" y="126678"/>
                  </a:lnTo>
                  <a:lnTo>
                    <a:pt x="0" y="133835"/>
                  </a:lnTo>
                  <a:lnTo>
                    <a:pt x="660" y="140543"/>
                  </a:lnTo>
                  <a:lnTo>
                    <a:pt x="3962" y="146245"/>
                  </a:lnTo>
                  <a:lnTo>
                    <a:pt x="9779" y="150721"/>
                  </a:lnTo>
                  <a:lnTo>
                    <a:pt x="17661" y="154060"/>
                  </a:lnTo>
                  <a:lnTo>
                    <a:pt x="28111" y="156821"/>
                  </a:lnTo>
                  <a:lnTo>
                    <a:pt x="45261" y="159247"/>
                  </a:lnTo>
                  <a:lnTo>
                    <a:pt x="76056" y="16175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992398" y="4468378"/>
              <a:ext cx="1" cy="60658"/>
            </a:xfrm>
            <a:custGeom>
              <a:avLst/>
              <a:gdLst/>
              <a:ahLst/>
              <a:cxnLst/>
              <a:rect l="0" t="0" r="0" b="0"/>
              <a:pathLst>
                <a:path w="1" h="60658">
                  <a:moveTo>
                    <a:pt x="0" y="0"/>
                  </a:moveTo>
                  <a:lnTo>
                    <a:pt x="0" y="11228"/>
                  </a:lnTo>
                  <a:lnTo>
                    <a:pt x="0" y="22346"/>
                  </a:lnTo>
                  <a:lnTo>
                    <a:pt x="0" y="36954"/>
                  </a:lnTo>
                  <a:lnTo>
                    <a:pt x="0" y="606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285572" y="4175204"/>
              <a:ext cx="40439" cy="374051"/>
            </a:xfrm>
            <a:custGeom>
              <a:avLst/>
              <a:gdLst/>
              <a:ahLst/>
              <a:cxnLst/>
              <a:rect l="0" t="0" r="0" b="0"/>
              <a:pathLst>
                <a:path w="40439" h="374051">
                  <a:moveTo>
                    <a:pt x="0" y="0"/>
                  </a:moveTo>
                  <a:lnTo>
                    <a:pt x="2752" y="8644"/>
                  </a:lnTo>
                  <a:lnTo>
                    <a:pt x="4809" y="18503"/>
                  </a:lnTo>
                  <a:lnTo>
                    <a:pt x="6353" y="30577"/>
                  </a:lnTo>
                  <a:lnTo>
                    <a:pt x="7652" y="44194"/>
                  </a:lnTo>
                  <a:lnTo>
                    <a:pt x="9090" y="58117"/>
                  </a:lnTo>
                  <a:lnTo>
                    <a:pt x="10867" y="71603"/>
                  </a:lnTo>
                  <a:lnTo>
                    <a:pt x="13017" y="84879"/>
                  </a:lnTo>
                  <a:lnTo>
                    <a:pt x="15495" y="98851"/>
                  </a:lnTo>
                  <a:lnTo>
                    <a:pt x="18227" y="114007"/>
                  </a:lnTo>
                  <a:lnTo>
                    <a:pt x="20989" y="130385"/>
                  </a:lnTo>
                  <a:lnTo>
                    <a:pt x="23432" y="147810"/>
                  </a:lnTo>
                  <a:lnTo>
                    <a:pt x="25391" y="166050"/>
                  </a:lnTo>
                  <a:lnTo>
                    <a:pt x="26867" y="184892"/>
                  </a:lnTo>
                  <a:lnTo>
                    <a:pt x="27937" y="204164"/>
                  </a:lnTo>
                  <a:lnTo>
                    <a:pt x="28693" y="223729"/>
                  </a:lnTo>
                  <a:lnTo>
                    <a:pt x="29218" y="243180"/>
                  </a:lnTo>
                  <a:lnTo>
                    <a:pt x="29578" y="261859"/>
                  </a:lnTo>
                  <a:lnTo>
                    <a:pt x="29827" y="279468"/>
                  </a:lnTo>
                  <a:lnTo>
                    <a:pt x="30159" y="295883"/>
                  </a:lnTo>
                  <a:lnTo>
                    <a:pt x="30894" y="310980"/>
                  </a:lnTo>
                  <a:lnTo>
                    <a:pt x="32168" y="324822"/>
                  </a:lnTo>
                  <a:lnTo>
                    <a:pt x="33814" y="337187"/>
                  </a:lnTo>
                  <a:lnTo>
                    <a:pt x="35607" y="348691"/>
                  </a:lnTo>
                  <a:lnTo>
                    <a:pt x="37707" y="360348"/>
                  </a:lnTo>
                  <a:lnTo>
                    <a:pt x="40438" y="374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245134" y="4158724"/>
              <a:ext cx="313394" cy="441078"/>
            </a:xfrm>
            <a:custGeom>
              <a:avLst/>
              <a:gdLst/>
              <a:ahLst/>
              <a:cxnLst/>
              <a:rect l="0" t="0" r="0" b="0"/>
              <a:pathLst>
                <a:path w="313394" h="441078">
                  <a:moveTo>
                    <a:pt x="0" y="16480"/>
                  </a:moveTo>
                  <a:lnTo>
                    <a:pt x="8515" y="13663"/>
                  </a:lnTo>
                  <a:lnTo>
                    <a:pt x="17144" y="10992"/>
                  </a:lnTo>
                  <a:lnTo>
                    <a:pt x="26746" y="8212"/>
                  </a:lnTo>
                  <a:lnTo>
                    <a:pt x="37456" y="5459"/>
                  </a:lnTo>
                  <a:lnTo>
                    <a:pt x="49420" y="3042"/>
                  </a:lnTo>
                  <a:lnTo>
                    <a:pt x="62586" y="1120"/>
                  </a:lnTo>
                  <a:lnTo>
                    <a:pt x="76762" y="0"/>
                  </a:lnTo>
                  <a:lnTo>
                    <a:pt x="91719" y="193"/>
                  </a:lnTo>
                  <a:lnTo>
                    <a:pt x="107249" y="1863"/>
                  </a:lnTo>
                  <a:lnTo>
                    <a:pt x="123028" y="5019"/>
                  </a:lnTo>
                  <a:lnTo>
                    <a:pt x="138639" y="9698"/>
                  </a:lnTo>
                  <a:lnTo>
                    <a:pt x="153855" y="15766"/>
                  </a:lnTo>
                  <a:lnTo>
                    <a:pt x="168172" y="23127"/>
                  </a:lnTo>
                  <a:lnTo>
                    <a:pt x="180759" y="31806"/>
                  </a:lnTo>
                  <a:lnTo>
                    <a:pt x="191313" y="41701"/>
                  </a:lnTo>
                  <a:lnTo>
                    <a:pt x="199684" y="52755"/>
                  </a:lnTo>
                  <a:lnTo>
                    <a:pt x="205635" y="65029"/>
                  </a:lnTo>
                  <a:lnTo>
                    <a:pt x="209271" y="78435"/>
                  </a:lnTo>
                  <a:lnTo>
                    <a:pt x="210493" y="92465"/>
                  </a:lnTo>
                  <a:lnTo>
                    <a:pt x="208855" y="106313"/>
                  </a:lnTo>
                  <a:lnTo>
                    <a:pt x="204386" y="119531"/>
                  </a:lnTo>
                  <a:lnTo>
                    <a:pt x="197809" y="131870"/>
                  </a:lnTo>
                  <a:lnTo>
                    <a:pt x="190238" y="143117"/>
                  </a:lnTo>
                  <a:lnTo>
                    <a:pt x="182413" y="153271"/>
                  </a:lnTo>
                  <a:lnTo>
                    <a:pt x="174511" y="162337"/>
                  </a:lnTo>
                  <a:lnTo>
                    <a:pt x="166345" y="170221"/>
                  </a:lnTo>
                  <a:lnTo>
                    <a:pt x="157797" y="176989"/>
                  </a:lnTo>
                  <a:lnTo>
                    <a:pt x="148867" y="182822"/>
                  </a:lnTo>
                  <a:lnTo>
                    <a:pt x="139614" y="187934"/>
                  </a:lnTo>
                  <a:lnTo>
                    <a:pt x="130101" y="192510"/>
                  </a:lnTo>
                  <a:lnTo>
                    <a:pt x="120081" y="196546"/>
                  </a:lnTo>
                  <a:lnTo>
                    <a:pt x="109016" y="199860"/>
                  </a:lnTo>
                  <a:lnTo>
                    <a:pt x="96780" y="202392"/>
                  </a:lnTo>
                  <a:lnTo>
                    <a:pt x="86429" y="203624"/>
                  </a:lnTo>
                  <a:lnTo>
                    <a:pt x="82204" y="203452"/>
                  </a:lnTo>
                  <a:lnTo>
                    <a:pt x="83544" y="203140"/>
                  </a:lnTo>
                  <a:lnTo>
                    <a:pt x="88519" y="203377"/>
                  </a:lnTo>
                  <a:lnTo>
                    <a:pt x="95793" y="204481"/>
                  </a:lnTo>
                  <a:lnTo>
                    <a:pt x="104750" y="206684"/>
                  </a:lnTo>
                  <a:lnTo>
                    <a:pt x="114990" y="209976"/>
                  </a:lnTo>
                  <a:lnTo>
                    <a:pt x="126032" y="214042"/>
                  </a:lnTo>
                  <a:lnTo>
                    <a:pt x="137317" y="218379"/>
                  </a:lnTo>
                  <a:lnTo>
                    <a:pt x="148511" y="222685"/>
                  </a:lnTo>
                  <a:lnTo>
                    <a:pt x="159339" y="227151"/>
                  </a:lnTo>
                  <a:lnTo>
                    <a:pt x="169495" y="232349"/>
                  </a:lnTo>
                  <a:lnTo>
                    <a:pt x="178891" y="238547"/>
                  </a:lnTo>
                  <a:lnTo>
                    <a:pt x="187757" y="245559"/>
                  </a:lnTo>
                  <a:lnTo>
                    <a:pt x="196523" y="252926"/>
                  </a:lnTo>
                  <a:lnTo>
                    <a:pt x="205445" y="260343"/>
                  </a:lnTo>
                  <a:lnTo>
                    <a:pt x="214450" y="267829"/>
                  </a:lnTo>
                  <a:lnTo>
                    <a:pt x="223237" y="275644"/>
                  </a:lnTo>
                  <a:lnTo>
                    <a:pt x="231639" y="283919"/>
                  </a:lnTo>
                  <a:lnTo>
                    <a:pt x="239641" y="292485"/>
                  </a:lnTo>
                  <a:lnTo>
                    <a:pt x="247300" y="300976"/>
                  </a:lnTo>
                  <a:lnTo>
                    <a:pt x="254691" y="309187"/>
                  </a:lnTo>
                  <a:lnTo>
                    <a:pt x="261884" y="317388"/>
                  </a:lnTo>
                  <a:lnTo>
                    <a:pt x="268935" y="326202"/>
                  </a:lnTo>
                  <a:lnTo>
                    <a:pt x="275883" y="335940"/>
                  </a:lnTo>
                  <a:lnTo>
                    <a:pt x="282600" y="346599"/>
                  </a:lnTo>
                  <a:lnTo>
                    <a:pt x="288815" y="358033"/>
                  </a:lnTo>
                  <a:lnTo>
                    <a:pt x="294411" y="370060"/>
                  </a:lnTo>
                  <a:lnTo>
                    <a:pt x="299291" y="382304"/>
                  </a:lnTo>
                  <a:lnTo>
                    <a:pt x="303764" y="395622"/>
                  </a:lnTo>
                  <a:lnTo>
                    <a:pt x="308223" y="413328"/>
                  </a:lnTo>
                  <a:lnTo>
                    <a:pt x="313393" y="44107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641972" y="4205532"/>
              <a:ext cx="260278" cy="320062"/>
            </a:xfrm>
            <a:custGeom>
              <a:avLst/>
              <a:gdLst/>
              <a:ahLst/>
              <a:cxnLst/>
              <a:rect l="0" t="0" r="0" b="0"/>
              <a:pathLst>
                <a:path w="260278" h="320062">
                  <a:moveTo>
                    <a:pt x="7541" y="0"/>
                  </a:moveTo>
                  <a:lnTo>
                    <a:pt x="7540" y="11397"/>
                  </a:lnTo>
                  <a:lnTo>
                    <a:pt x="7540" y="23313"/>
                  </a:lnTo>
                  <a:lnTo>
                    <a:pt x="7540" y="36944"/>
                  </a:lnTo>
                  <a:lnTo>
                    <a:pt x="7540" y="52358"/>
                  </a:lnTo>
                  <a:lnTo>
                    <a:pt x="7540" y="69585"/>
                  </a:lnTo>
                  <a:lnTo>
                    <a:pt x="7540" y="88437"/>
                  </a:lnTo>
                  <a:lnTo>
                    <a:pt x="7540" y="108293"/>
                  </a:lnTo>
                  <a:lnTo>
                    <a:pt x="7540" y="128245"/>
                  </a:lnTo>
                  <a:lnTo>
                    <a:pt x="7536" y="147762"/>
                  </a:lnTo>
                  <a:lnTo>
                    <a:pt x="7370" y="166379"/>
                  </a:lnTo>
                  <a:lnTo>
                    <a:pt x="6748" y="183541"/>
                  </a:lnTo>
                  <a:lnTo>
                    <a:pt x="5549" y="199105"/>
                  </a:lnTo>
                  <a:lnTo>
                    <a:pt x="3962" y="213399"/>
                  </a:lnTo>
                  <a:lnTo>
                    <a:pt x="2379" y="227002"/>
                  </a:lnTo>
                  <a:lnTo>
                    <a:pt x="1037" y="240320"/>
                  </a:lnTo>
                  <a:lnTo>
                    <a:pt x="153" y="253404"/>
                  </a:lnTo>
                  <a:lnTo>
                    <a:pt x="0" y="266044"/>
                  </a:lnTo>
                  <a:lnTo>
                    <a:pt x="662" y="278131"/>
                  </a:lnTo>
                  <a:lnTo>
                    <a:pt x="2523" y="289226"/>
                  </a:lnTo>
                  <a:lnTo>
                    <a:pt x="6328" y="298536"/>
                  </a:lnTo>
                  <a:lnTo>
                    <a:pt x="12304" y="305787"/>
                  </a:lnTo>
                  <a:lnTo>
                    <a:pt x="20241" y="311159"/>
                  </a:lnTo>
                  <a:lnTo>
                    <a:pt x="29753" y="315009"/>
                  </a:lnTo>
                  <a:lnTo>
                    <a:pt x="40456" y="317705"/>
                  </a:lnTo>
                  <a:lnTo>
                    <a:pt x="52182" y="319407"/>
                  </a:lnTo>
                  <a:lnTo>
                    <a:pt x="64971" y="320061"/>
                  </a:lnTo>
                  <a:lnTo>
                    <a:pt x="78767" y="319729"/>
                  </a:lnTo>
                  <a:lnTo>
                    <a:pt x="93563" y="318729"/>
                  </a:lnTo>
                  <a:lnTo>
                    <a:pt x="109465" y="317541"/>
                  </a:lnTo>
                  <a:lnTo>
                    <a:pt x="126417" y="316454"/>
                  </a:lnTo>
                  <a:lnTo>
                    <a:pt x="143936" y="315417"/>
                  </a:lnTo>
                  <a:lnTo>
                    <a:pt x="161235" y="314137"/>
                  </a:lnTo>
                  <a:lnTo>
                    <a:pt x="177872" y="312463"/>
                  </a:lnTo>
                  <a:lnTo>
                    <a:pt x="193561" y="310531"/>
                  </a:lnTo>
                  <a:lnTo>
                    <a:pt x="209729" y="308508"/>
                  </a:lnTo>
                  <a:lnTo>
                    <a:pt x="229939" y="306211"/>
                  </a:lnTo>
                  <a:lnTo>
                    <a:pt x="260277" y="30328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659622" y="4316736"/>
              <a:ext cx="181971" cy="50548"/>
            </a:xfrm>
            <a:custGeom>
              <a:avLst/>
              <a:gdLst/>
              <a:ahLst/>
              <a:cxnLst/>
              <a:rect l="0" t="0" r="0" b="0"/>
              <a:pathLst>
                <a:path w="181971" h="50548">
                  <a:moveTo>
                    <a:pt x="0" y="50547"/>
                  </a:moveTo>
                  <a:lnTo>
                    <a:pt x="8451" y="47730"/>
                  </a:lnTo>
                  <a:lnTo>
                    <a:pt x="16466" y="45059"/>
                  </a:lnTo>
                  <a:lnTo>
                    <a:pt x="24831" y="42275"/>
                  </a:lnTo>
                  <a:lnTo>
                    <a:pt x="34087" y="39355"/>
                  </a:lnTo>
                  <a:lnTo>
                    <a:pt x="45071" y="36316"/>
                  </a:lnTo>
                  <a:lnTo>
                    <a:pt x="58070" y="33182"/>
                  </a:lnTo>
                  <a:lnTo>
                    <a:pt x="72447" y="29977"/>
                  </a:lnTo>
                  <a:lnTo>
                    <a:pt x="86963" y="26721"/>
                  </a:lnTo>
                  <a:lnTo>
                    <a:pt x="100881" y="23429"/>
                  </a:lnTo>
                  <a:lnTo>
                    <a:pt x="113981" y="20111"/>
                  </a:lnTo>
                  <a:lnTo>
                    <a:pt x="126311" y="16777"/>
                  </a:lnTo>
                  <a:lnTo>
                    <a:pt x="138001" y="13435"/>
                  </a:lnTo>
                  <a:lnTo>
                    <a:pt x="148768" y="10236"/>
                  </a:lnTo>
                  <a:lnTo>
                    <a:pt x="158953" y="7152"/>
                  </a:lnTo>
                  <a:lnTo>
                    <a:pt x="169457" y="3912"/>
                  </a:lnTo>
                  <a:lnTo>
                    <a:pt x="18197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629294" y="4144876"/>
              <a:ext cx="242627" cy="50548"/>
            </a:xfrm>
            <a:custGeom>
              <a:avLst/>
              <a:gdLst/>
              <a:ahLst/>
              <a:cxnLst/>
              <a:rect l="0" t="0" r="0" b="0"/>
              <a:pathLst>
                <a:path w="242627" h="50548">
                  <a:moveTo>
                    <a:pt x="0" y="50547"/>
                  </a:moveTo>
                  <a:lnTo>
                    <a:pt x="11204" y="44978"/>
                  </a:lnTo>
                  <a:lnTo>
                    <a:pt x="21275" y="40249"/>
                  </a:lnTo>
                  <a:lnTo>
                    <a:pt x="31184" y="35926"/>
                  </a:lnTo>
                  <a:lnTo>
                    <a:pt x="41739" y="31873"/>
                  </a:lnTo>
                  <a:lnTo>
                    <a:pt x="54161" y="28019"/>
                  </a:lnTo>
                  <a:lnTo>
                    <a:pt x="68933" y="24311"/>
                  </a:lnTo>
                  <a:lnTo>
                    <a:pt x="85294" y="20708"/>
                  </a:lnTo>
                  <a:lnTo>
                    <a:pt x="101666" y="17179"/>
                  </a:lnTo>
                  <a:lnTo>
                    <a:pt x="117121" y="13705"/>
                  </a:lnTo>
                  <a:lnTo>
                    <a:pt x="131561" y="10429"/>
                  </a:lnTo>
                  <a:lnTo>
                    <a:pt x="145374" y="7632"/>
                  </a:lnTo>
                  <a:lnTo>
                    <a:pt x="158889" y="5433"/>
                  </a:lnTo>
                  <a:lnTo>
                    <a:pt x="172260" y="3790"/>
                  </a:lnTo>
                  <a:lnTo>
                    <a:pt x="187138" y="2430"/>
                  </a:lnTo>
                  <a:lnTo>
                    <a:pt x="208056" y="1235"/>
                  </a:lnTo>
                  <a:lnTo>
                    <a:pt x="24262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973015" y="4134766"/>
              <a:ext cx="246785" cy="131424"/>
            </a:xfrm>
            <a:custGeom>
              <a:avLst/>
              <a:gdLst/>
              <a:ahLst/>
              <a:cxnLst/>
              <a:rect l="0" t="0" r="0" b="0"/>
              <a:pathLst>
                <a:path w="246785" h="131424">
                  <a:moveTo>
                    <a:pt x="0" y="131423"/>
                  </a:moveTo>
                  <a:lnTo>
                    <a:pt x="64" y="120155"/>
                  </a:lnTo>
                  <a:lnTo>
                    <a:pt x="679" y="109469"/>
                  </a:lnTo>
                  <a:lnTo>
                    <a:pt x="1924" y="98336"/>
                  </a:lnTo>
                  <a:lnTo>
                    <a:pt x="3710" y="86825"/>
                  </a:lnTo>
                  <a:lnTo>
                    <a:pt x="5934" y="75292"/>
                  </a:lnTo>
                  <a:lnTo>
                    <a:pt x="8499" y="63959"/>
                  </a:lnTo>
                  <a:lnTo>
                    <a:pt x="11472" y="52891"/>
                  </a:lnTo>
                  <a:lnTo>
                    <a:pt x="15078" y="42071"/>
                  </a:lnTo>
                  <a:lnTo>
                    <a:pt x="19392" y="31474"/>
                  </a:lnTo>
                  <a:lnTo>
                    <a:pt x="24502" y="21837"/>
                  </a:lnTo>
                  <a:lnTo>
                    <a:pt x="30580" y="14593"/>
                  </a:lnTo>
                  <a:lnTo>
                    <a:pt x="37618" y="10332"/>
                  </a:lnTo>
                  <a:lnTo>
                    <a:pt x="45323" y="8872"/>
                  </a:lnTo>
                  <a:lnTo>
                    <a:pt x="53220" y="9710"/>
                  </a:lnTo>
                  <a:lnTo>
                    <a:pt x="61018" y="12300"/>
                  </a:lnTo>
                  <a:lnTo>
                    <a:pt x="68612" y="16167"/>
                  </a:lnTo>
                  <a:lnTo>
                    <a:pt x="75996" y="20938"/>
                  </a:lnTo>
                  <a:lnTo>
                    <a:pt x="83207" y="26344"/>
                  </a:lnTo>
                  <a:lnTo>
                    <a:pt x="90442" y="32345"/>
                  </a:lnTo>
                  <a:lnTo>
                    <a:pt x="98033" y="39098"/>
                  </a:lnTo>
                  <a:lnTo>
                    <a:pt x="106134" y="46627"/>
                  </a:lnTo>
                  <a:lnTo>
                    <a:pt x="114733" y="54679"/>
                  </a:lnTo>
                  <a:lnTo>
                    <a:pt x="123750" y="62818"/>
                  </a:lnTo>
                  <a:lnTo>
                    <a:pt x="133093" y="70781"/>
                  </a:lnTo>
                  <a:lnTo>
                    <a:pt x="142833" y="78488"/>
                  </a:lnTo>
                  <a:lnTo>
                    <a:pt x="153199" y="85949"/>
                  </a:lnTo>
                  <a:lnTo>
                    <a:pt x="164257" y="93189"/>
                  </a:lnTo>
                  <a:lnTo>
                    <a:pt x="175784" y="99630"/>
                  </a:lnTo>
                  <a:lnTo>
                    <a:pt x="187363" y="104131"/>
                  </a:lnTo>
                  <a:lnTo>
                    <a:pt x="198734" y="106226"/>
                  </a:lnTo>
                  <a:lnTo>
                    <a:pt x="209509" y="105905"/>
                  </a:lnTo>
                  <a:lnTo>
                    <a:pt x="219115" y="103282"/>
                  </a:lnTo>
                  <a:lnTo>
                    <a:pt x="227345" y="98661"/>
                  </a:lnTo>
                  <a:lnTo>
                    <a:pt x="234156" y="92143"/>
                  </a:lnTo>
                  <a:lnTo>
                    <a:pt x="239491" y="83533"/>
                  </a:lnTo>
                  <a:lnTo>
                    <a:pt x="243464" y="72924"/>
                  </a:lnTo>
                  <a:lnTo>
                    <a:pt x="246005" y="61100"/>
                  </a:lnTo>
                  <a:lnTo>
                    <a:pt x="246784" y="49326"/>
                  </a:lnTo>
                  <a:lnTo>
                    <a:pt x="245789" y="38328"/>
                  </a:lnTo>
                  <a:lnTo>
                    <a:pt x="243563" y="28573"/>
                  </a:lnTo>
                  <a:lnTo>
                    <a:pt x="240815" y="19567"/>
                  </a:lnTo>
                  <a:lnTo>
                    <a:pt x="237306" y="10530"/>
                  </a:lnTo>
                  <a:lnTo>
                    <a:pt x="23251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074109" y="4393478"/>
              <a:ext cx="161752" cy="14244"/>
            </a:xfrm>
            <a:custGeom>
              <a:avLst/>
              <a:gdLst/>
              <a:ahLst/>
              <a:cxnLst/>
              <a:rect l="0" t="0" r="0" b="0"/>
              <a:pathLst>
                <a:path w="161752" h="14244">
                  <a:moveTo>
                    <a:pt x="0" y="14243"/>
                  </a:moveTo>
                  <a:lnTo>
                    <a:pt x="8580" y="11491"/>
                  </a:lnTo>
                  <a:lnTo>
                    <a:pt x="17824" y="9434"/>
                  </a:lnTo>
                  <a:lnTo>
                    <a:pt x="28662" y="7891"/>
                  </a:lnTo>
                  <a:lnTo>
                    <a:pt x="40826" y="6591"/>
                  </a:lnTo>
                  <a:lnTo>
                    <a:pt x="53768" y="5154"/>
                  </a:lnTo>
                  <a:lnTo>
                    <a:pt x="67084" y="3385"/>
                  </a:lnTo>
                  <a:lnTo>
                    <a:pt x="80395" y="1567"/>
                  </a:lnTo>
                  <a:lnTo>
                    <a:pt x="93303" y="334"/>
                  </a:lnTo>
                  <a:lnTo>
                    <a:pt x="105631" y="0"/>
                  </a:lnTo>
                  <a:lnTo>
                    <a:pt x="117146" y="417"/>
                  </a:lnTo>
                  <a:lnTo>
                    <a:pt x="128691" y="1182"/>
                  </a:lnTo>
                  <a:lnTo>
                    <a:pt x="142354" y="2364"/>
                  </a:lnTo>
                  <a:lnTo>
                    <a:pt x="161751" y="41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074109" y="4529035"/>
              <a:ext cx="151643" cy="1"/>
            </a:xfrm>
            <a:custGeom>
              <a:avLst/>
              <a:gdLst/>
              <a:ahLst/>
              <a:cxnLst/>
              <a:rect l="0" t="0" r="0" b="0"/>
              <a:pathLst>
                <a:path w="151643" h="1">
                  <a:moveTo>
                    <a:pt x="0" y="0"/>
                  </a:moveTo>
                  <a:lnTo>
                    <a:pt x="14085" y="0"/>
                  </a:lnTo>
                  <a:lnTo>
                    <a:pt x="27443" y="0"/>
                  </a:lnTo>
                  <a:lnTo>
                    <a:pt x="41360" y="0"/>
                  </a:lnTo>
                  <a:lnTo>
                    <a:pt x="55790" y="0"/>
                  </a:lnTo>
                  <a:lnTo>
                    <a:pt x="70362" y="0"/>
                  </a:lnTo>
                  <a:lnTo>
                    <a:pt x="84817" y="0"/>
                  </a:lnTo>
                  <a:lnTo>
                    <a:pt x="98668" y="0"/>
                  </a:lnTo>
                  <a:lnTo>
                    <a:pt x="112604" y="0"/>
                  </a:lnTo>
                  <a:lnTo>
                    <a:pt x="128919" y="0"/>
                  </a:lnTo>
                  <a:lnTo>
                    <a:pt x="15164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326846" y="4124776"/>
              <a:ext cx="313394" cy="9991"/>
            </a:xfrm>
            <a:custGeom>
              <a:avLst/>
              <a:gdLst/>
              <a:ahLst/>
              <a:cxnLst/>
              <a:rect l="0" t="0" r="0" b="0"/>
              <a:pathLst>
                <a:path w="313394" h="9991">
                  <a:moveTo>
                    <a:pt x="0" y="9990"/>
                  </a:moveTo>
                  <a:lnTo>
                    <a:pt x="8515" y="7238"/>
                  </a:lnTo>
                  <a:lnTo>
                    <a:pt x="17145" y="5181"/>
                  </a:lnTo>
                  <a:lnTo>
                    <a:pt x="26751" y="3642"/>
                  </a:lnTo>
                  <a:lnTo>
                    <a:pt x="37626" y="2508"/>
                  </a:lnTo>
                  <a:lnTo>
                    <a:pt x="50213" y="1693"/>
                  </a:lnTo>
                  <a:lnTo>
                    <a:pt x="64586" y="1119"/>
                  </a:lnTo>
                  <a:lnTo>
                    <a:pt x="80681" y="721"/>
                  </a:lnTo>
                  <a:lnTo>
                    <a:pt x="98466" y="449"/>
                  </a:lnTo>
                  <a:lnTo>
                    <a:pt x="117749" y="263"/>
                  </a:lnTo>
                  <a:lnTo>
                    <a:pt x="138084" y="137"/>
                  </a:lnTo>
                  <a:lnTo>
                    <a:pt x="158881" y="53"/>
                  </a:lnTo>
                  <a:lnTo>
                    <a:pt x="179756" y="0"/>
                  </a:lnTo>
                  <a:lnTo>
                    <a:pt x="200233" y="128"/>
                  </a:lnTo>
                  <a:lnTo>
                    <a:pt x="219673" y="725"/>
                  </a:lnTo>
                  <a:lnTo>
                    <a:pt x="237820" y="1907"/>
                  </a:lnTo>
                  <a:lnTo>
                    <a:pt x="254367" y="3491"/>
                  </a:lnTo>
                  <a:lnTo>
                    <a:pt x="270506" y="5236"/>
                  </a:lnTo>
                  <a:lnTo>
                    <a:pt x="288728" y="7297"/>
                  </a:lnTo>
                  <a:lnTo>
                    <a:pt x="313393" y="99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488597" y="4154985"/>
              <a:ext cx="30166" cy="465036"/>
            </a:xfrm>
            <a:custGeom>
              <a:avLst/>
              <a:gdLst/>
              <a:ahLst/>
              <a:cxnLst/>
              <a:rect l="0" t="0" r="0" b="0"/>
              <a:pathLst>
                <a:path w="30166" h="465036">
                  <a:moveTo>
                    <a:pt x="0" y="0"/>
                  </a:moveTo>
                  <a:lnTo>
                    <a:pt x="2818" y="8579"/>
                  </a:lnTo>
                  <a:lnTo>
                    <a:pt x="5489" y="17823"/>
                  </a:lnTo>
                  <a:lnTo>
                    <a:pt x="8273" y="28675"/>
                  </a:lnTo>
                  <a:lnTo>
                    <a:pt x="11193" y="41336"/>
                  </a:lnTo>
                  <a:lnTo>
                    <a:pt x="14231" y="56146"/>
                  </a:lnTo>
                  <a:lnTo>
                    <a:pt x="17361" y="73063"/>
                  </a:lnTo>
                  <a:lnTo>
                    <a:pt x="20401" y="91301"/>
                  </a:lnTo>
                  <a:lnTo>
                    <a:pt x="23034" y="109580"/>
                  </a:lnTo>
                  <a:lnTo>
                    <a:pt x="25123" y="127161"/>
                  </a:lnTo>
                  <a:lnTo>
                    <a:pt x="26687" y="143841"/>
                  </a:lnTo>
                  <a:lnTo>
                    <a:pt x="27816" y="159690"/>
                  </a:lnTo>
                  <a:lnTo>
                    <a:pt x="28612" y="174865"/>
                  </a:lnTo>
                  <a:lnTo>
                    <a:pt x="29163" y="189534"/>
                  </a:lnTo>
                  <a:lnTo>
                    <a:pt x="29542" y="203834"/>
                  </a:lnTo>
                  <a:lnTo>
                    <a:pt x="29799" y="217875"/>
                  </a:lnTo>
                  <a:lnTo>
                    <a:pt x="29973" y="231735"/>
                  </a:lnTo>
                  <a:lnTo>
                    <a:pt x="30091" y="245472"/>
                  </a:lnTo>
                  <a:lnTo>
                    <a:pt x="30165" y="259120"/>
                  </a:lnTo>
                  <a:lnTo>
                    <a:pt x="30052" y="272550"/>
                  </a:lnTo>
                  <a:lnTo>
                    <a:pt x="29465" y="285484"/>
                  </a:lnTo>
                  <a:lnTo>
                    <a:pt x="28290" y="297817"/>
                  </a:lnTo>
                  <a:lnTo>
                    <a:pt x="26718" y="309744"/>
                  </a:lnTo>
                  <a:lnTo>
                    <a:pt x="25146" y="321664"/>
                  </a:lnTo>
                  <a:lnTo>
                    <a:pt x="23802" y="333812"/>
                  </a:lnTo>
                  <a:lnTo>
                    <a:pt x="22591" y="346253"/>
                  </a:lnTo>
                  <a:lnTo>
                    <a:pt x="21196" y="358963"/>
                  </a:lnTo>
                  <a:lnTo>
                    <a:pt x="19444" y="371892"/>
                  </a:lnTo>
                  <a:lnTo>
                    <a:pt x="17469" y="384985"/>
                  </a:lnTo>
                  <a:lnTo>
                    <a:pt x="15620" y="398198"/>
                  </a:lnTo>
                  <a:lnTo>
                    <a:pt x="14090" y="411477"/>
                  </a:lnTo>
                  <a:lnTo>
                    <a:pt x="12914" y="424216"/>
                  </a:lnTo>
                  <a:lnTo>
                    <a:pt x="11925" y="436505"/>
                  </a:lnTo>
                  <a:lnTo>
                    <a:pt x="11040" y="449423"/>
                  </a:lnTo>
                  <a:lnTo>
                    <a:pt x="10110" y="4650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642481" y="4166314"/>
              <a:ext cx="260633" cy="418354"/>
            </a:xfrm>
            <a:custGeom>
              <a:avLst/>
              <a:gdLst/>
              <a:ahLst/>
              <a:cxnLst/>
              <a:rect l="0" t="0" r="0" b="0"/>
              <a:pathLst>
                <a:path w="260633" h="418354">
                  <a:moveTo>
                    <a:pt x="220166" y="29109"/>
                  </a:moveTo>
                  <a:lnTo>
                    <a:pt x="217156" y="20786"/>
                  </a:lnTo>
                  <a:lnTo>
                    <a:pt x="212640" y="14001"/>
                  </a:lnTo>
                  <a:lnTo>
                    <a:pt x="206125" y="8152"/>
                  </a:lnTo>
                  <a:lnTo>
                    <a:pt x="198015" y="3464"/>
                  </a:lnTo>
                  <a:lnTo>
                    <a:pt x="188925" y="662"/>
                  </a:lnTo>
                  <a:lnTo>
                    <a:pt x="179305" y="0"/>
                  </a:lnTo>
                  <a:lnTo>
                    <a:pt x="169099" y="1589"/>
                  </a:lnTo>
                  <a:lnTo>
                    <a:pt x="157852" y="5648"/>
                  </a:lnTo>
                  <a:lnTo>
                    <a:pt x="145397" y="12037"/>
                  </a:lnTo>
                  <a:lnTo>
                    <a:pt x="132299" y="20215"/>
                  </a:lnTo>
                  <a:lnTo>
                    <a:pt x="119654" y="29442"/>
                  </a:lnTo>
                  <a:lnTo>
                    <a:pt x="108055" y="39199"/>
                  </a:lnTo>
                  <a:lnTo>
                    <a:pt x="97600" y="49360"/>
                  </a:lnTo>
                  <a:lnTo>
                    <a:pt x="88143" y="60077"/>
                  </a:lnTo>
                  <a:lnTo>
                    <a:pt x="79473" y="71411"/>
                  </a:lnTo>
                  <a:lnTo>
                    <a:pt x="71388" y="83302"/>
                  </a:lnTo>
                  <a:lnTo>
                    <a:pt x="63722" y="95644"/>
                  </a:lnTo>
                  <a:lnTo>
                    <a:pt x="56355" y="108325"/>
                  </a:lnTo>
                  <a:lnTo>
                    <a:pt x="49353" y="121253"/>
                  </a:lnTo>
                  <a:lnTo>
                    <a:pt x="42946" y="134355"/>
                  </a:lnTo>
                  <a:lnTo>
                    <a:pt x="37211" y="147578"/>
                  </a:lnTo>
                  <a:lnTo>
                    <a:pt x="31928" y="160885"/>
                  </a:lnTo>
                  <a:lnTo>
                    <a:pt x="26683" y="174247"/>
                  </a:lnTo>
                  <a:lnTo>
                    <a:pt x="21241" y="187649"/>
                  </a:lnTo>
                  <a:lnTo>
                    <a:pt x="15844" y="201075"/>
                  </a:lnTo>
                  <a:lnTo>
                    <a:pt x="11099" y="214519"/>
                  </a:lnTo>
                  <a:lnTo>
                    <a:pt x="7303" y="227975"/>
                  </a:lnTo>
                  <a:lnTo>
                    <a:pt x="4447" y="241439"/>
                  </a:lnTo>
                  <a:lnTo>
                    <a:pt x="2378" y="254907"/>
                  </a:lnTo>
                  <a:lnTo>
                    <a:pt x="922" y="268375"/>
                  </a:lnTo>
                  <a:lnTo>
                    <a:pt x="74" y="281684"/>
                  </a:lnTo>
                  <a:lnTo>
                    <a:pt x="0" y="294538"/>
                  </a:lnTo>
                  <a:lnTo>
                    <a:pt x="739" y="306820"/>
                  </a:lnTo>
                  <a:lnTo>
                    <a:pt x="2503" y="318878"/>
                  </a:lnTo>
                  <a:lnTo>
                    <a:pt x="5737" y="331396"/>
                  </a:lnTo>
                  <a:lnTo>
                    <a:pt x="10549" y="344713"/>
                  </a:lnTo>
                  <a:lnTo>
                    <a:pt x="16759" y="358232"/>
                  </a:lnTo>
                  <a:lnTo>
                    <a:pt x="24085" y="370650"/>
                  </a:lnTo>
                  <a:lnTo>
                    <a:pt x="32247" y="381311"/>
                  </a:lnTo>
                  <a:lnTo>
                    <a:pt x="41013" y="390192"/>
                  </a:lnTo>
                  <a:lnTo>
                    <a:pt x="50205" y="397564"/>
                  </a:lnTo>
                  <a:lnTo>
                    <a:pt x="59704" y="403759"/>
                  </a:lnTo>
                  <a:lnTo>
                    <a:pt x="69891" y="408930"/>
                  </a:lnTo>
                  <a:lnTo>
                    <a:pt x="81586" y="413028"/>
                  </a:lnTo>
                  <a:lnTo>
                    <a:pt x="95111" y="416106"/>
                  </a:lnTo>
                  <a:lnTo>
                    <a:pt x="110185" y="418014"/>
                  </a:lnTo>
                  <a:lnTo>
                    <a:pt x="126203" y="418353"/>
                  </a:lnTo>
                  <a:lnTo>
                    <a:pt x="142689" y="417048"/>
                  </a:lnTo>
                  <a:lnTo>
                    <a:pt x="158916" y="414300"/>
                  </a:lnTo>
                  <a:lnTo>
                    <a:pt x="173871" y="410405"/>
                  </a:lnTo>
                  <a:lnTo>
                    <a:pt x="187123" y="405650"/>
                  </a:lnTo>
                  <a:lnTo>
                    <a:pt x="198899" y="400115"/>
                  </a:lnTo>
                  <a:lnTo>
                    <a:pt x="209776" y="393689"/>
                  </a:lnTo>
                  <a:lnTo>
                    <a:pt x="220185" y="386381"/>
                  </a:lnTo>
                  <a:lnTo>
                    <a:pt x="230061" y="378318"/>
                  </a:lnTo>
                  <a:lnTo>
                    <a:pt x="238937" y="369661"/>
                  </a:lnTo>
                  <a:lnTo>
                    <a:pt x="246612" y="360578"/>
                  </a:lnTo>
                  <a:lnTo>
                    <a:pt x="252847" y="351629"/>
                  </a:lnTo>
                  <a:lnTo>
                    <a:pt x="257737" y="342893"/>
                  </a:lnTo>
                  <a:lnTo>
                    <a:pt x="260632" y="333602"/>
                  </a:lnTo>
                  <a:lnTo>
                    <a:pt x="260603" y="32228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38643" y="4721114"/>
            <a:ext cx="4726846" cy="1390548"/>
            <a:chOff x="638643" y="4721114"/>
            <a:chExt cx="4726846" cy="1390548"/>
          </a:xfrm>
        </p:grpSpPr>
        <p:sp>
          <p:nvSpPr>
            <p:cNvPr id="72" name="Freeform 71"/>
            <p:cNvSpPr/>
            <p:nvPr/>
          </p:nvSpPr>
          <p:spPr>
            <a:xfrm>
              <a:off x="638643" y="4903084"/>
              <a:ext cx="69324" cy="67387"/>
            </a:xfrm>
            <a:custGeom>
              <a:avLst/>
              <a:gdLst/>
              <a:ahLst/>
              <a:cxnLst/>
              <a:rect l="0" t="0" r="0" b="0"/>
              <a:pathLst>
                <a:path w="69324" h="67387">
                  <a:moveTo>
                    <a:pt x="18471" y="0"/>
                  </a:moveTo>
                  <a:lnTo>
                    <a:pt x="13095" y="8387"/>
                  </a:lnTo>
                  <a:lnTo>
                    <a:pt x="10211" y="15787"/>
                  </a:lnTo>
                  <a:lnTo>
                    <a:pt x="9654" y="22874"/>
                  </a:lnTo>
                  <a:lnTo>
                    <a:pt x="12131" y="29076"/>
                  </a:lnTo>
                  <a:lnTo>
                    <a:pt x="17904" y="32967"/>
                  </a:lnTo>
                  <a:lnTo>
                    <a:pt x="24572" y="33839"/>
                  </a:lnTo>
                  <a:lnTo>
                    <a:pt x="30198" y="31872"/>
                  </a:lnTo>
                  <a:lnTo>
                    <a:pt x="34015" y="27606"/>
                  </a:lnTo>
                  <a:lnTo>
                    <a:pt x="34946" y="22022"/>
                  </a:lnTo>
                  <a:lnTo>
                    <a:pt x="32309" y="16959"/>
                  </a:lnTo>
                  <a:lnTo>
                    <a:pt x="27481" y="14034"/>
                  </a:lnTo>
                  <a:lnTo>
                    <a:pt x="21566" y="13497"/>
                  </a:lnTo>
                  <a:lnTo>
                    <a:pt x="15159" y="14993"/>
                  </a:lnTo>
                  <a:lnTo>
                    <a:pt x="9015" y="18209"/>
                  </a:lnTo>
                  <a:lnTo>
                    <a:pt x="4151" y="23018"/>
                  </a:lnTo>
                  <a:lnTo>
                    <a:pt x="1012" y="29200"/>
                  </a:lnTo>
                  <a:lnTo>
                    <a:pt x="0" y="36008"/>
                  </a:lnTo>
                  <a:lnTo>
                    <a:pt x="1717" y="42282"/>
                  </a:lnTo>
                  <a:lnTo>
                    <a:pt x="6208" y="47412"/>
                  </a:lnTo>
                  <a:lnTo>
                    <a:pt x="12787" y="51000"/>
                  </a:lnTo>
                  <a:lnTo>
                    <a:pt x="20349" y="52617"/>
                  </a:lnTo>
                  <a:lnTo>
                    <a:pt x="28148" y="52237"/>
                  </a:lnTo>
                  <a:lnTo>
                    <a:pt x="35379" y="49981"/>
                  </a:lnTo>
                  <a:lnTo>
                    <a:pt x="41049" y="45921"/>
                  </a:lnTo>
                  <a:lnTo>
                    <a:pt x="44766" y="40299"/>
                  </a:lnTo>
                  <a:lnTo>
                    <a:pt x="46183" y="34055"/>
                  </a:lnTo>
                  <a:lnTo>
                    <a:pt x="44746" y="28682"/>
                  </a:lnTo>
                  <a:lnTo>
                    <a:pt x="40459" y="24951"/>
                  </a:lnTo>
                  <a:lnTo>
                    <a:pt x="34509" y="23413"/>
                  </a:lnTo>
                  <a:lnTo>
                    <a:pt x="28903" y="24714"/>
                  </a:lnTo>
                  <a:lnTo>
                    <a:pt x="24764" y="28894"/>
                  </a:lnTo>
                  <a:lnTo>
                    <a:pt x="22499" y="35249"/>
                  </a:lnTo>
                  <a:lnTo>
                    <a:pt x="22226" y="42654"/>
                  </a:lnTo>
                  <a:lnTo>
                    <a:pt x="23763" y="50340"/>
                  </a:lnTo>
                  <a:lnTo>
                    <a:pt x="26926" y="57331"/>
                  </a:lnTo>
                  <a:lnTo>
                    <a:pt x="31659" y="62328"/>
                  </a:lnTo>
                  <a:lnTo>
                    <a:pt x="37773" y="64815"/>
                  </a:lnTo>
                  <a:lnTo>
                    <a:pt x="44687" y="64789"/>
                  </a:lnTo>
                  <a:lnTo>
                    <a:pt x="51540" y="62376"/>
                  </a:lnTo>
                  <a:lnTo>
                    <a:pt x="57842" y="57913"/>
                  </a:lnTo>
                  <a:lnTo>
                    <a:pt x="63160" y="51830"/>
                  </a:lnTo>
                  <a:lnTo>
                    <a:pt x="66966" y="44535"/>
                  </a:lnTo>
                  <a:lnTo>
                    <a:pt x="69117" y="36381"/>
                  </a:lnTo>
                  <a:lnTo>
                    <a:pt x="69323" y="28096"/>
                  </a:lnTo>
                  <a:lnTo>
                    <a:pt x="66995" y="20753"/>
                  </a:lnTo>
                  <a:lnTo>
                    <a:pt x="62055" y="14874"/>
                  </a:lnTo>
                  <a:lnTo>
                    <a:pt x="54996" y="10931"/>
                  </a:lnTo>
                  <a:lnTo>
                    <a:pt x="46593" y="9578"/>
                  </a:lnTo>
                  <a:lnTo>
                    <a:pt x="37444" y="10918"/>
                  </a:lnTo>
                  <a:lnTo>
                    <a:pt x="28524" y="14762"/>
                  </a:lnTo>
                  <a:lnTo>
                    <a:pt x="21202" y="20915"/>
                  </a:lnTo>
                  <a:lnTo>
                    <a:pt x="16088" y="29018"/>
                  </a:lnTo>
                  <a:lnTo>
                    <a:pt x="13423" y="38180"/>
                  </a:lnTo>
                  <a:lnTo>
                    <a:pt x="13441" y="47124"/>
                  </a:lnTo>
                  <a:lnTo>
                    <a:pt x="15973" y="55140"/>
                  </a:lnTo>
                  <a:lnTo>
                    <a:pt x="20436" y="61607"/>
                  </a:lnTo>
                  <a:lnTo>
                    <a:pt x="26053" y="65752"/>
                  </a:lnTo>
                  <a:lnTo>
                    <a:pt x="32258" y="67386"/>
                  </a:lnTo>
                  <a:lnTo>
                    <a:pt x="38273" y="66481"/>
                  </a:lnTo>
                  <a:lnTo>
                    <a:pt x="43054" y="62897"/>
                  </a:lnTo>
                  <a:lnTo>
                    <a:pt x="46140" y="56851"/>
                  </a:lnTo>
                  <a:lnTo>
                    <a:pt x="47118" y="49558"/>
                  </a:lnTo>
                  <a:lnTo>
                    <a:pt x="45379" y="42971"/>
                  </a:lnTo>
                  <a:lnTo>
                    <a:pt x="40876" y="38161"/>
                  </a:lnTo>
                  <a:lnTo>
                    <a:pt x="34456" y="36333"/>
                  </a:lnTo>
                  <a:lnTo>
                    <a:pt x="28319" y="38214"/>
                  </a:lnTo>
                  <a:lnTo>
                    <a:pt x="25405" y="42177"/>
                  </a:lnTo>
                  <a:lnTo>
                    <a:pt x="26726" y="46026"/>
                  </a:lnTo>
                  <a:lnTo>
                    <a:pt x="30767" y="48123"/>
                  </a:lnTo>
                  <a:lnTo>
                    <a:pt x="36232" y="48126"/>
                  </a:lnTo>
                  <a:lnTo>
                    <a:pt x="42362" y="46282"/>
                  </a:lnTo>
                  <a:lnTo>
                    <a:pt x="47650" y="42612"/>
                  </a:lnTo>
                  <a:lnTo>
                    <a:pt x="50009" y="37723"/>
                  </a:lnTo>
                  <a:lnTo>
                    <a:pt x="48794" y="34168"/>
                  </a:lnTo>
                  <a:lnTo>
                    <a:pt x="45077" y="33864"/>
                  </a:lnTo>
                  <a:lnTo>
                    <a:pt x="40632" y="35953"/>
                  </a:lnTo>
                  <a:lnTo>
                    <a:pt x="35324" y="41146"/>
                  </a:lnTo>
                  <a:lnTo>
                    <a:pt x="28581" y="5054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55366" y="4812099"/>
              <a:ext cx="185909" cy="213104"/>
            </a:xfrm>
            <a:custGeom>
              <a:avLst/>
              <a:gdLst/>
              <a:ahLst/>
              <a:cxnLst/>
              <a:rect l="0" t="0" r="0" b="0"/>
              <a:pathLst>
                <a:path w="185909" h="213104">
                  <a:moveTo>
                    <a:pt x="105032" y="0"/>
                  </a:moveTo>
                  <a:lnTo>
                    <a:pt x="102215" y="8451"/>
                  </a:lnTo>
                  <a:lnTo>
                    <a:pt x="99543" y="16466"/>
                  </a:lnTo>
                  <a:lnTo>
                    <a:pt x="96755" y="24814"/>
                  </a:lnTo>
                  <a:lnTo>
                    <a:pt x="93670" y="33406"/>
                  </a:lnTo>
                  <a:lnTo>
                    <a:pt x="90008" y="41900"/>
                  </a:lnTo>
                  <a:lnTo>
                    <a:pt x="85671" y="50099"/>
                  </a:lnTo>
                  <a:lnTo>
                    <a:pt x="80713" y="57962"/>
                  </a:lnTo>
                  <a:lnTo>
                    <a:pt x="75251" y="65526"/>
                  </a:lnTo>
                  <a:lnTo>
                    <a:pt x="69413" y="72857"/>
                  </a:lnTo>
                  <a:lnTo>
                    <a:pt x="63460" y="80173"/>
                  </a:lnTo>
                  <a:lnTo>
                    <a:pt x="57767" y="87817"/>
                  </a:lnTo>
                  <a:lnTo>
                    <a:pt x="52514" y="95949"/>
                  </a:lnTo>
                  <a:lnTo>
                    <a:pt x="47557" y="104406"/>
                  </a:lnTo>
                  <a:lnTo>
                    <a:pt x="42531" y="112816"/>
                  </a:lnTo>
                  <a:lnTo>
                    <a:pt x="37230" y="120967"/>
                  </a:lnTo>
                  <a:lnTo>
                    <a:pt x="31765" y="128961"/>
                  </a:lnTo>
                  <a:lnTo>
                    <a:pt x="26464" y="137126"/>
                  </a:lnTo>
                  <a:lnTo>
                    <a:pt x="21504" y="145642"/>
                  </a:lnTo>
                  <a:lnTo>
                    <a:pt x="16758" y="154535"/>
                  </a:lnTo>
                  <a:lnTo>
                    <a:pt x="11881" y="163756"/>
                  </a:lnTo>
                  <a:lnTo>
                    <a:pt x="6706" y="173226"/>
                  </a:lnTo>
                  <a:lnTo>
                    <a:pt x="2141" y="182564"/>
                  </a:lnTo>
                  <a:lnTo>
                    <a:pt x="0" y="191127"/>
                  </a:lnTo>
                  <a:lnTo>
                    <a:pt x="1095" y="198614"/>
                  </a:lnTo>
                  <a:lnTo>
                    <a:pt x="5301" y="204747"/>
                  </a:lnTo>
                  <a:lnTo>
                    <a:pt x="12087" y="209107"/>
                  </a:lnTo>
                  <a:lnTo>
                    <a:pt x="20855" y="211649"/>
                  </a:lnTo>
                  <a:lnTo>
                    <a:pt x="31231" y="212772"/>
                  </a:lnTo>
                  <a:lnTo>
                    <a:pt x="43091" y="213103"/>
                  </a:lnTo>
                  <a:lnTo>
                    <a:pt x="56245" y="213086"/>
                  </a:lnTo>
                  <a:lnTo>
                    <a:pt x="70279" y="212949"/>
                  </a:lnTo>
                  <a:lnTo>
                    <a:pt x="84646" y="212795"/>
                  </a:lnTo>
                  <a:lnTo>
                    <a:pt x="99001" y="212661"/>
                  </a:lnTo>
                  <a:lnTo>
                    <a:pt x="113183" y="212555"/>
                  </a:lnTo>
                  <a:lnTo>
                    <a:pt x="128813" y="212466"/>
                  </a:lnTo>
                  <a:lnTo>
                    <a:pt x="150479" y="212385"/>
                  </a:lnTo>
                  <a:lnTo>
                    <a:pt x="185908" y="21229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1132259" y="4791880"/>
              <a:ext cx="283065" cy="24587"/>
            </a:xfrm>
            <a:custGeom>
              <a:avLst/>
              <a:gdLst/>
              <a:ahLst/>
              <a:cxnLst/>
              <a:rect l="0" t="0" r="0" b="0"/>
              <a:pathLst>
                <a:path w="283065" h="24587">
                  <a:moveTo>
                    <a:pt x="0" y="0"/>
                  </a:moveTo>
                  <a:lnTo>
                    <a:pt x="8580" y="2818"/>
                  </a:lnTo>
                  <a:lnTo>
                    <a:pt x="17823" y="5489"/>
                  </a:lnTo>
                  <a:lnTo>
                    <a:pt x="28670" y="8268"/>
                  </a:lnTo>
                  <a:lnTo>
                    <a:pt x="41165" y="11022"/>
                  </a:lnTo>
                  <a:lnTo>
                    <a:pt x="55353" y="13439"/>
                  </a:lnTo>
                  <a:lnTo>
                    <a:pt x="71080" y="15369"/>
                  </a:lnTo>
                  <a:lnTo>
                    <a:pt x="88063" y="16821"/>
                  </a:lnTo>
                  <a:lnTo>
                    <a:pt x="106004" y="17873"/>
                  </a:lnTo>
                  <a:lnTo>
                    <a:pt x="124640" y="18619"/>
                  </a:lnTo>
                  <a:lnTo>
                    <a:pt x="143611" y="19300"/>
                  </a:lnTo>
                  <a:lnTo>
                    <a:pt x="162472" y="20276"/>
                  </a:lnTo>
                  <a:lnTo>
                    <a:pt x="180981" y="21711"/>
                  </a:lnTo>
                  <a:lnTo>
                    <a:pt x="198780" y="23295"/>
                  </a:lnTo>
                  <a:lnTo>
                    <a:pt x="215323" y="24365"/>
                  </a:lnTo>
                  <a:lnTo>
                    <a:pt x="230421" y="24586"/>
                  </a:lnTo>
                  <a:lnTo>
                    <a:pt x="243776" y="24093"/>
                  </a:lnTo>
                  <a:lnTo>
                    <a:pt x="256123" y="23268"/>
                  </a:lnTo>
                  <a:lnTo>
                    <a:pt x="268546" y="22036"/>
                  </a:lnTo>
                  <a:lnTo>
                    <a:pt x="283064" y="2021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279472" y="4822209"/>
              <a:ext cx="4430" cy="353832"/>
            </a:xfrm>
            <a:custGeom>
              <a:avLst/>
              <a:gdLst/>
              <a:ahLst/>
              <a:cxnLst/>
              <a:rect l="0" t="0" r="0" b="0"/>
              <a:pathLst>
                <a:path w="4430" h="353832">
                  <a:moveTo>
                    <a:pt x="4429" y="0"/>
                  </a:moveTo>
                  <a:lnTo>
                    <a:pt x="1740" y="8515"/>
                  </a:lnTo>
                  <a:lnTo>
                    <a:pt x="298" y="17144"/>
                  </a:lnTo>
                  <a:lnTo>
                    <a:pt x="0" y="26750"/>
                  </a:lnTo>
                  <a:lnTo>
                    <a:pt x="486" y="37626"/>
                  </a:lnTo>
                  <a:lnTo>
                    <a:pt x="1273" y="50213"/>
                  </a:lnTo>
                  <a:lnTo>
                    <a:pt x="2056" y="64586"/>
                  </a:lnTo>
                  <a:lnTo>
                    <a:pt x="2713" y="80680"/>
                  </a:lnTo>
                  <a:lnTo>
                    <a:pt x="3218" y="98465"/>
                  </a:lnTo>
                  <a:lnTo>
                    <a:pt x="3589" y="117749"/>
                  </a:lnTo>
                  <a:lnTo>
                    <a:pt x="3852" y="138084"/>
                  </a:lnTo>
                  <a:lnTo>
                    <a:pt x="4036" y="158881"/>
                  </a:lnTo>
                  <a:lnTo>
                    <a:pt x="4163" y="179760"/>
                  </a:lnTo>
                  <a:lnTo>
                    <a:pt x="4250" y="200403"/>
                  </a:lnTo>
                  <a:lnTo>
                    <a:pt x="4308" y="220466"/>
                  </a:lnTo>
                  <a:lnTo>
                    <a:pt x="4348" y="239825"/>
                  </a:lnTo>
                  <a:lnTo>
                    <a:pt x="4375" y="258375"/>
                  </a:lnTo>
                  <a:lnTo>
                    <a:pt x="4392" y="275941"/>
                  </a:lnTo>
                  <a:lnTo>
                    <a:pt x="4404" y="292510"/>
                  </a:lnTo>
                  <a:lnTo>
                    <a:pt x="4412" y="307645"/>
                  </a:lnTo>
                  <a:lnTo>
                    <a:pt x="4419" y="321890"/>
                  </a:lnTo>
                  <a:lnTo>
                    <a:pt x="4424" y="336500"/>
                  </a:lnTo>
                  <a:lnTo>
                    <a:pt x="4429" y="35383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475980" y="4842428"/>
              <a:ext cx="10111" cy="353832"/>
            </a:xfrm>
            <a:custGeom>
              <a:avLst/>
              <a:gdLst/>
              <a:ahLst/>
              <a:cxnLst/>
              <a:rect l="0" t="0" r="0" b="0"/>
              <a:pathLst>
                <a:path w="10111" h="353832">
                  <a:moveTo>
                    <a:pt x="10110" y="0"/>
                  </a:moveTo>
                  <a:lnTo>
                    <a:pt x="10110" y="14149"/>
                  </a:lnTo>
                  <a:lnTo>
                    <a:pt x="10110" y="28121"/>
                  </a:lnTo>
                  <a:lnTo>
                    <a:pt x="10105" y="43274"/>
                  </a:lnTo>
                  <a:lnTo>
                    <a:pt x="9939" y="59158"/>
                  </a:lnTo>
                  <a:lnTo>
                    <a:pt x="9317" y="74710"/>
                  </a:lnTo>
                  <a:lnTo>
                    <a:pt x="8118" y="89344"/>
                  </a:lnTo>
                  <a:lnTo>
                    <a:pt x="6531" y="103417"/>
                  </a:lnTo>
                  <a:lnTo>
                    <a:pt x="4948" y="117934"/>
                  </a:lnTo>
                  <a:lnTo>
                    <a:pt x="3601" y="133452"/>
                  </a:lnTo>
                  <a:lnTo>
                    <a:pt x="2552" y="149750"/>
                  </a:lnTo>
                  <a:lnTo>
                    <a:pt x="1776" y="166099"/>
                  </a:lnTo>
                  <a:lnTo>
                    <a:pt x="1225" y="182050"/>
                  </a:lnTo>
                  <a:lnTo>
                    <a:pt x="1003" y="197628"/>
                  </a:lnTo>
                  <a:lnTo>
                    <a:pt x="1357" y="213164"/>
                  </a:lnTo>
                  <a:lnTo>
                    <a:pt x="2368" y="228871"/>
                  </a:lnTo>
                  <a:lnTo>
                    <a:pt x="3664" y="244659"/>
                  </a:lnTo>
                  <a:lnTo>
                    <a:pt x="4540" y="260219"/>
                  </a:lnTo>
                  <a:lnTo>
                    <a:pt x="4631" y="275377"/>
                  </a:lnTo>
                  <a:lnTo>
                    <a:pt x="4050" y="289911"/>
                  </a:lnTo>
                  <a:lnTo>
                    <a:pt x="3157" y="305102"/>
                  </a:lnTo>
                  <a:lnTo>
                    <a:pt x="1870" y="324428"/>
                  </a:lnTo>
                  <a:lnTo>
                    <a:pt x="0" y="35383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425433" y="4811067"/>
              <a:ext cx="272956" cy="395302"/>
            </a:xfrm>
            <a:custGeom>
              <a:avLst/>
              <a:gdLst/>
              <a:ahLst/>
              <a:cxnLst/>
              <a:rect l="0" t="0" r="0" b="0"/>
              <a:pathLst>
                <a:path w="272956" h="395302">
                  <a:moveTo>
                    <a:pt x="0" y="51580"/>
                  </a:moveTo>
                  <a:lnTo>
                    <a:pt x="3010" y="43193"/>
                  </a:lnTo>
                  <a:lnTo>
                    <a:pt x="7526" y="35793"/>
                  </a:lnTo>
                  <a:lnTo>
                    <a:pt x="14045" y="28690"/>
                  </a:lnTo>
                  <a:lnTo>
                    <a:pt x="22321" y="21884"/>
                  </a:lnTo>
                  <a:lnTo>
                    <a:pt x="32033" y="15614"/>
                  </a:lnTo>
                  <a:lnTo>
                    <a:pt x="42852" y="9984"/>
                  </a:lnTo>
                  <a:lnTo>
                    <a:pt x="54645" y="5260"/>
                  </a:lnTo>
                  <a:lnTo>
                    <a:pt x="67474" y="1925"/>
                  </a:lnTo>
                  <a:lnTo>
                    <a:pt x="81286" y="120"/>
                  </a:lnTo>
                  <a:lnTo>
                    <a:pt x="95765" y="0"/>
                  </a:lnTo>
                  <a:lnTo>
                    <a:pt x="110431" y="1883"/>
                  </a:lnTo>
                  <a:lnTo>
                    <a:pt x="124982" y="5752"/>
                  </a:lnTo>
                  <a:lnTo>
                    <a:pt x="139000" y="11473"/>
                  </a:lnTo>
                  <a:lnTo>
                    <a:pt x="151890" y="18973"/>
                  </a:lnTo>
                  <a:lnTo>
                    <a:pt x="163429" y="28039"/>
                  </a:lnTo>
                  <a:lnTo>
                    <a:pt x="173406" y="38518"/>
                  </a:lnTo>
                  <a:lnTo>
                    <a:pt x="181463" y="50399"/>
                  </a:lnTo>
                  <a:lnTo>
                    <a:pt x="187586" y="63541"/>
                  </a:lnTo>
                  <a:lnTo>
                    <a:pt x="191732" y="77557"/>
                  </a:lnTo>
                  <a:lnTo>
                    <a:pt x="193667" y="91905"/>
                  </a:lnTo>
                  <a:lnTo>
                    <a:pt x="193478" y="106240"/>
                  </a:lnTo>
                  <a:lnTo>
                    <a:pt x="191499" y="120112"/>
                  </a:lnTo>
                  <a:lnTo>
                    <a:pt x="188129" y="132904"/>
                  </a:lnTo>
                  <a:lnTo>
                    <a:pt x="183726" y="144386"/>
                  </a:lnTo>
                  <a:lnTo>
                    <a:pt x="178266" y="154650"/>
                  </a:lnTo>
                  <a:lnTo>
                    <a:pt x="171379" y="163922"/>
                  </a:lnTo>
                  <a:lnTo>
                    <a:pt x="162981" y="172437"/>
                  </a:lnTo>
                  <a:lnTo>
                    <a:pt x="153403" y="180241"/>
                  </a:lnTo>
                  <a:lnTo>
                    <a:pt x="143213" y="187201"/>
                  </a:lnTo>
                  <a:lnTo>
                    <a:pt x="132798" y="193305"/>
                  </a:lnTo>
                  <a:lnTo>
                    <a:pt x="122192" y="198513"/>
                  </a:lnTo>
                  <a:lnTo>
                    <a:pt x="111175" y="202685"/>
                  </a:lnTo>
                  <a:lnTo>
                    <a:pt x="99741" y="205864"/>
                  </a:lnTo>
                  <a:lnTo>
                    <a:pt x="91497" y="208841"/>
                  </a:lnTo>
                  <a:lnTo>
                    <a:pt x="90805" y="212674"/>
                  </a:lnTo>
                  <a:lnTo>
                    <a:pt x="96136" y="217561"/>
                  </a:lnTo>
                  <a:lnTo>
                    <a:pt x="105302" y="223566"/>
                  </a:lnTo>
                  <a:lnTo>
                    <a:pt x="116606" y="230604"/>
                  </a:lnTo>
                  <a:lnTo>
                    <a:pt x="129008" y="238491"/>
                  </a:lnTo>
                  <a:lnTo>
                    <a:pt x="141640" y="246869"/>
                  </a:lnTo>
                  <a:lnTo>
                    <a:pt x="153628" y="255271"/>
                  </a:lnTo>
                  <a:lnTo>
                    <a:pt x="164586" y="263432"/>
                  </a:lnTo>
                  <a:lnTo>
                    <a:pt x="174507" y="271282"/>
                  </a:lnTo>
                  <a:lnTo>
                    <a:pt x="183552" y="278844"/>
                  </a:lnTo>
                  <a:lnTo>
                    <a:pt x="191926" y="286180"/>
                  </a:lnTo>
                  <a:lnTo>
                    <a:pt x="199963" y="293664"/>
                  </a:lnTo>
                  <a:lnTo>
                    <a:pt x="208102" y="301934"/>
                  </a:lnTo>
                  <a:lnTo>
                    <a:pt x="216566" y="311270"/>
                  </a:lnTo>
                  <a:lnTo>
                    <a:pt x="225084" y="321482"/>
                  </a:lnTo>
                  <a:lnTo>
                    <a:pt x="233025" y="332098"/>
                  </a:lnTo>
                  <a:lnTo>
                    <a:pt x="240071" y="342787"/>
                  </a:lnTo>
                  <a:lnTo>
                    <a:pt x="246261" y="353151"/>
                  </a:lnTo>
                  <a:lnTo>
                    <a:pt x="252542" y="363777"/>
                  </a:lnTo>
                  <a:lnTo>
                    <a:pt x="260533" y="376668"/>
                  </a:lnTo>
                  <a:lnTo>
                    <a:pt x="272955" y="3953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792436" y="4862647"/>
              <a:ext cx="239565" cy="293322"/>
            </a:xfrm>
            <a:custGeom>
              <a:avLst/>
              <a:gdLst/>
              <a:ahLst/>
              <a:cxnLst/>
              <a:rect l="0" t="0" r="0" b="0"/>
              <a:pathLst>
                <a:path w="239565" h="293322">
                  <a:moveTo>
                    <a:pt x="7047" y="0"/>
                  </a:moveTo>
                  <a:lnTo>
                    <a:pt x="7046" y="11332"/>
                  </a:lnTo>
                  <a:lnTo>
                    <a:pt x="7046" y="22633"/>
                  </a:lnTo>
                  <a:lnTo>
                    <a:pt x="7046" y="35015"/>
                  </a:lnTo>
                  <a:lnTo>
                    <a:pt x="7046" y="48477"/>
                  </a:lnTo>
                  <a:lnTo>
                    <a:pt x="7046" y="62858"/>
                  </a:lnTo>
                  <a:lnTo>
                    <a:pt x="7046" y="77959"/>
                  </a:lnTo>
                  <a:lnTo>
                    <a:pt x="7046" y="93753"/>
                  </a:lnTo>
                  <a:lnTo>
                    <a:pt x="7046" y="110384"/>
                  </a:lnTo>
                  <a:lnTo>
                    <a:pt x="7042" y="127858"/>
                  </a:lnTo>
                  <a:lnTo>
                    <a:pt x="6876" y="145907"/>
                  </a:lnTo>
                  <a:lnTo>
                    <a:pt x="6254" y="164076"/>
                  </a:lnTo>
                  <a:lnTo>
                    <a:pt x="5055" y="182092"/>
                  </a:lnTo>
                  <a:lnTo>
                    <a:pt x="3468" y="199706"/>
                  </a:lnTo>
                  <a:lnTo>
                    <a:pt x="1885" y="216629"/>
                  </a:lnTo>
                  <a:lnTo>
                    <a:pt x="551" y="232763"/>
                  </a:lnTo>
                  <a:lnTo>
                    <a:pt x="0" y="247715"/>
                  </a:lnTo>
                  <a:lnTo>
                    <a:pt x="1092" y="260736"/>
                  </a:lnTo>
                  <a:lnTo>
                    <a:pt x="4151" y="271584"/>
                  </a:lnTo>
                  <a:lnTo>
                    <a:pt x="9187" y="280155"/>
                  </a:lnTo>
                  <a:lnTo>
                    <a:pt x="16157" y="286239"/>
                  </a:lnTo>
                  <a:lnTo>
                    <a:pt x="24827" y="289982"/>
                  </a:lnTo>
                  <a:lnTo>
                    <a:pt x="34862" y="291929"/>
                  </a:lnTo>
                  <a:lnTo>
                    <a:pt x="45926" y="292821"/>
                  </a:lnTo>
                  <a:lnTo>
                    <a:pt x="57740" y="293184"/>
                  </a:lnTo>
                  <a:lnTo>
                    <a:pt x="70243" y="293303"/>
                  </a:lnTo>
                  <a:lnTo>
                    <a:pt x="83569" y="293321"/>
                  </a:lnTo>
                  <a:lnTo>
                    <a:pt x="97723" y="293298"/>
                  </a:lnTo>
                  <a:lnTo>
                    <a:pt x="112436" y="293104"/>
                  </a:lnTo>
                  <a:lnTo>
                    <a:pt x="127261" y="292455"/>
                  </a:lnTo>
                  <a:lnTo>
                    <a:pt x="141928" y="291230"/>
                  </a:lnTo>
                  <a:lnTo>
                    <a:pt x="156350" y="289462"/>
                  </a:lnTo>
                  <a:lnTo>
                    <a:pt x="170534" y="287245"/>
                  </a:lnTo>
                  <a:lnTo>
                    <a:pt x="184504" y="284692"/>
                  </a:lnTo>
                  <a:lnTo>
                    <a:pt x="197724" y="282039"/>
                  </a:lnTo>
                  <a:lnTo>
                    <a:pt x="210396" y="279389"/>
                  </a:lnTo>
                  <a:lnTo>
                    <a:pt x="223636" y="276512"/>
                  </a:lnTo>
                  <a:lnTo>
                    <a:pt x="239564" y="27295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1799483" y="4933413"/>
              <a:ext cx="212299" cy="60658"/>
            </a:xfrm>
            <a:custGeom>
              <a:avLst/>
              <a:gdLst/>
              <a:ahLst/>
              <a:cxnLst/>
              <a:rect l="0" t="0" r="0" b="0"/>
              <a:pathLst>
                <a:path w="212299" h="60658">
                  <a:moveTo>
                    <a:pt x="0" y="60657"/>
                  </a:moveTo>
                  <a:lnTo>
                    <a:pt x="14085" y="57839"/>
                  </a:lnTo>
                  <a:lnTo>
                    <a:pt x="27442" y="55168"/>
                  </a:lnTo>
                  <a:lnTo>
                    <a:pt x="41354" y="52384"/>
                  </a:lnTo>
                  <a:lnTo>
                    <a:pt x="55619" y="49464"/>
                  </a:lnTo>
                  <a:lnTo>
                    <a:pt x="69569" y="46425"/>
                  </a:lnTo>
                  <a:lnTo>
                    <a:pt x="82841" y="43287"/>
                  </a:lnTo>
                  <a:lnTo>
                    <a:pt x="95693" y="39916"/>
                  </a:lnTo>
                  <a:lnTo>
                    <a:pt x="108810" y="36038"/>
                  </a:lnTo>
                  <a:lnTo>
                    <a:pt x="122568" y="31546"/>
                  </a:lnTo>
                  <a:lnTo>
                    <a:pt x="136724" y="26641"/>
                  </a:lnTo>
                  <a:lnTo>
                    <a:pt x="150599" y="21725"/>
                  </a:lnTo>
                  <a:lnTo>
                    <a:pt x="163799" y="17036"/>
                  </a:lnTo>
                  <a:lnTo>
                    <a:pt x="175827" y="12785"/>
                  </a:lnTo>
                  <a:lnTo>
                    <a:pt x="187117" y="8810"/>
                  </a:lnTo>
                  <a:lnTo>
                    <a:pt x="198654" y="4765"/>
                  </a:lnTo>
                  <a:lnTo>
                    <a:pt x="21229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799483" y="4832318"/>
              <a:ext cx="222409" cy="30330"/>
            </a:xfrm>
            <a:custGeom>
              <a:avLst/>
              <a:gdLst/>
              <a:ahLst/>
              <a:cxnLst/>
              <a:rect l="0" t="0" r="0" b="0"/>
              <a:pathLst>
                <a:path w="222409" h="30330">
                  <a:moveTo>
                    <a:pt x="0" y="30329"/>
                  </a:moveTo>
                  <a:lnTo>
                    <a:pt x="11396" y="27512"/>
                  </a:lnTo>
                  <a:lnTo>
                    <a:pt x="23312" y="24841"/>
                  </a:lnTo>
                  <a:lnTo>
                    <a:pt x="36938" y="22061"/>
                  </a:lnTo>
                  <a:lnTo>
                    <a:pt x="52187" y="19307"/>
                  </a:lnTo>
                  <a:lnTo>
                    <a:pt x="68792" y="16890"/>
                  </a:lnTo>
                  <a:lnTo>
                    <a:pt x="86435" y="14955"/>
                  </a:lnTo>
                  <a:lnTo>
                    <a:pt x="104373" y="13337"/>
                  </a:lnTo>
                  <a:lnTo>
                    <a:pt x="121497" y="11663"/>
                  </a:lnTo>
                  <a:lnTo>
                    <a:pt x="137270" y="9722"/>
                  </a:lnTo>
                  <a:lnTo>
                    <a:pt x="151791" y="7611"/>
                  </a:lnTo>
                  <a:lnTo>
                    <a:pt x="167261" y="5447"/>
                  </a:lnTo>
                  <a:lnTo>
                    <a:pt x="188250" y="3036"/>
                  </a:lnTo>
                  <a:lnTo>
                    <a:pt x="22240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2112875" y="5165930"/>
              <a:ext cx="88381" cy="181971"/>
            </a:xfrm>
            <a:custGeom>
              <a:avLst/>
              <a:gdLst/>
              <a:ahLst/>
              <a:cxnLst/>
              <a:rect l="0" t="0" r="0" b="0"/>
              <a:pathLst>
                <a:path w="88381" h="181971">
                  <a:moveTo>
                    <a:pt x="80876" y="0"/>
                  </a:moveTo>
                  <a:lnTo>
                    <a:pt x="83629" y="11268"/>
                  </a:lnTo>
                  <a:lnTo>
                    <a:pt x="85686" y="21954"/>
                  </a:lnTo>
                  <a:lnTo>
                    <a:pt x="87220" y="33090"/>
                  </a:lnTo>
                  <a:lnTo>
                    <a:pt x="88188" y="44768"/>
                  </a:lnTo>
                  <a:lnTo>
                    <a:pt x="88380" y="56924"/>
                  </a:lnTo>
                  <a:lnTo>
                    <a:pt x="87742" y="69456"/>
                  </a:lnTo>
                  <a:lnTo>
                    <a:pt x="86055" y="82110"/>
                  </a:lnTo>
                  <a:lnTo>
                    <a:pt x="82878" y="94513"/>
                  </a:lnTo>
                  <a:lnTo>
                    <a:pt x="78111" y="106475"/>
                  </a:lnTo>
                  <a:lnTo>
                    <a:pt x="72095" y="117825"/>
                  </a:lnTo>
                  <a:lnTo>
                    <a:pt x="65410" y="128335"/>
                  </a:lnTo>
                  <a:lnTo>
                    <a:pt x="58460" y="137961"/>
                  </a:lnTo>
                  <a:lnTo>
                    <a:pt x="51290" y="146655"/>
                  </a:lnTo>
                  <a:lnTo>
                    <a:pt x="43687" y="154282"/>
                  </a:lnTo>
                  <a:lnTo>
                    <a:pt x="35565" y="160870"/>
                  </a:lnTo>
                  <a:lnTo>
                    <a:pt x="27394" y="166434"/>
                  </a:lnTo>
                  <a:lnTo>
                    <a:pt x="19327" y="171450"/>
                  </a:lnTo>
                  <a:lnTo>
                    <a:pt x="10654" y="176359"/>
                  </a:lnTo>
                  <a:lnTo>
                    <a:pt x="0" y="1819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319046" y="4761552"/>
              <a:ext cx="137552" cy="212343"/>
            </a:xfrm>
            <a:custGeom>
              <a:avLst/>
              <a:gdLst/>
              <a:ahLst/>
              <a:cxnLst/>
              <a:rect l="0" t="0" r="0" b="0"/>
              <a:pathLst>
                <a:path w="137552" h="212343">
                  <a:moveTo>
                    <a:pt x="107222" y="0"/>
                  </a:moveTo>
                  <a:lnTo>
                    <a:pt x="104341" y="8516"/>
                  </a:lnTo>
                  <a:lnTo>
                    <a:pt x="101055" y="17145"/>
                  </a:lnTo>
                  <a:lnTo>
                    <a:pt x="97026" y="26734"/>
                  </a:lnTo>
                  <a:lnTo>
                    <a:pt x="92320" y="36945"/>
                  </a:lnTo>
                  <a:lnTo>
                    <a:pt x="87057" y="47041"/>
                  </a:lnTo>
                  <a:lnTo>
                    <a:pt x="81367" y="56602"/>
                  </a:lnTo>
                  <a:lnTo>
                    <a:pt x="75521" y="65685"/>
                  </a:lnTo>
                  <a:lnTo>
                    <a:pt x="69904" y="74649"/>
                  </a:lnTo>
                  <a:lnTo>
                    <a:pt x="64704" y="83732"/>
                  </a:lnTo>
                  <a:lnTo>
                    <a:pt x="59782" y="92857"/>
                  </a:lnTo>
                  <a:lnTo>
                    <a:pt x="54780" y="101730"/>
                  </a:lnTo>
                  <a:lnTo>
                    <a:pt x="49488" y="110202"/>
                  </a:lnTo>
                  <a:lnTo>
                    <a:pt x="43702" y="118579"/>
                  </a:lnTo>
                  <a:lnTo>
                    <a:pt x="37163" y="127511"/>
                  </a:lnTo>
                  <a:lnTo>
                    <a:pt x="29815" y="137325"/>
                  </a:lnTo>
                  <a:lnTo>
                    <a:pt x="22064" y="147871"/>
                  </a:lnTo>
                  <a:lnTo>
                    <a:pt x="14647" y="158719"/>
                  </a:lnTo>
                  <a:lnTo>
                    <a:pt x="7974" y="169565"/>
                  </a:lnTo>
                  <a:lnTo>
                    <a:pt x="2733" y="179972"/>
                  </a:lnTo>
                  <a:lnTo>
                    <a:pt x="0" y="189323"/>
                  </a:lnTo>
                  <a:lnTo>
                    <a:pt x="134" y="197375"/>
                  </a:lnTo>
                  <a:lnTo>
                    <a:pt x="3025" y="203902"/>
                  </a:lnTo>
                  <a:lnTo>
                    <a:pt x="8467" y="208534"/>
                  </a:lnTo>
                  <a:lnTo>
                    <a:pt x="16068" y="211259"/>
                  </a:lnTo>
                  <a:lnTo>
                    <a:pt x="25202" y="212342"/>
                  </a:lnTo>
                  <a:lnTo>
                    <a:pt x="35141" y="212136"/>
                  </a:lnTo>
                  <a:lnTo>
                    <a:pt x="45412" y="210977"/>
                  </a:lnTo>
                  <a:lnTo>
                    <a:pt x="55933" y="209292"/>
                  </a:lnTo>
                  <a:lnTo>
                    <a:pt x="66899" y="207581"/>
                  </a:lnTo>
                  <a:lnTo>
                    <a:pt x="78391" y="206117"/>
                  </a:lnTo>
                  <a:lnTo>
                    <a:pt x="89972" y="204971"/>
                  </a:lnTo>
                  <a:lnTo>
                    <a:pt x="102003" y="203999"/>
                  </a:lnTo>
                  <a:lnTo>
                    <a:pt x="116614" y="203121"/>
                  </a:lnTo>
                  <a:lnTo>
                    <a:pt x="137551" y="2021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608238" y="4822209"/>
              <a:ext cx="14593" cy="353832"/>
            </a:xfrm>
            <a:custGeom>
              <a:avLst/>
              <a:gdLst/>
              <a:ahLst/>
              <a:cxnLst/>
              <a:rect l="0" t="0" r="0" b="0"/>
              <a:pathLst>
                <a:path w="14593" h="353832">
                  <a:moveTo>
                    <a:pt x="0" y="0"/>
                  </a:moveTo>
                  <a:lnTo>
                    <a:pt x="65" y="14085"/>
                  </a:lnTo>
                  <a:lnTo>
                    <a:pt x="679" y="27442"/>
                  </a:lnTo>
                  <a:lnTo>
                    <a:pt x="1920" y="41359"/>
                  </a:lnTo>
                  <a:lnTo>
                    <a:pt x="3540" y="55789"/>
                  </a:lnTo>
                  <a:lnTo>
                    <a:pt x="5142" y="70362"/>
                  </a:lnTo>
                  <a:lnTo>
                    <a:pt x="6499" y="84838"/>
                  </a:lnTo>
                  <a:lnTo>
                    <a:pt x="7553" y="99443"/>
                  </a:lnTo>
                  <a:lnTo>
                    <a:pt x="8332" y="114764"/>
                  </a:lnTo>
                  <a:lnTo>
                    <a:pt x="8888" y="131082"/>
                  </a:lnTo>
                  <a:lnTo>
                    <a:pt x="9277" y="148371"/>
                  </a:lnTo>
                  <a:lnTo>
                    <a:pt x="9546" y="166473"/>
                  </a:lnTo>
                  <a:lnTo>
                    <a:pt x="9734" y="185189"/>
                  </a:lnTo>
                  <a:lnTo>
                    <a:pt x="10025" y="204039"/>
                  </a:lnTo>
                  <a:lnTo>
                    <a:pt x="10731" y="222302"/>
                  </a:lnTo>
                  <a:lnTo>
                    <a:pt x="11982" y="239630"/>
                  </a:lnTo>
                  <a:lnTo>
                    <a:pt x="13442" y="256016"/>
                  </a:lnTo>
                  <a:lnTo>
                    <a:pt x="14427" y="271604"/>
                  </a:lnTo>
                  <a:lnTo>
                    <a:pt x="14592" y="286561"/>
                  </a:lnTo>
                  <a:lnTo>
                    <a:pt x="14060" y="300655"/>
                  </a:lnTo>
                  <a:lnTo>
                    <a:pt x="13206" y="314732"/>
                  </a:lnTo>
                  <a:lnTo>
                    <a:pt x="11950" y="331107"/>
                  </a:lnTo>
                  <a:lnTo>
                    <a:pt x="10110" y="35383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567801" y="4767831"/>
              <a:ext cx="222409" cy="438538"/>
            </a:xfrm>
            <a:custGeom>
              <a:avLst/>
              <a:gdLst/>
              <a:ahLst/>
              <a:cxnLst/>
              <a:rect l="0" t="0" r="0" b="0"/>
              <a:pathLst>
                <a:path w="222409" h="438538">
                  <a:moveTo>
                    <a:pt x="0" y="34159"/>
                  </a:moveTo>
                  <a:lnTo>
                    <a:pt x="8387" y="28525"/>
                  </a:lnTo>
                  <a:lnTo>
                    <a:pt x="15786" y="23181"/>
                  </a:lnTo>
                  <a:lnTo>
                    <a:pt x="22907" y="17622"/>
                  </a:lnTo>
                  <a:lnTo>
                    <a:pt x="30377" y="12116"/>
                  </a:lnTo>
                  <a:lnTo>
                    <a:pt x="39137" y="7282"/>
                  </a:lnTo>
                  <a:lnTo>
                    <a:pt x="49585" y="3430"/>
                  </a:lnTo>
                  <a:lnTo>
                    <a:pt x="61486" y="857"/>
                  </a:lnTo>
                  <a:lnTo>
                    <a:pt x="74264" y="0"/>
                  </a:lnTo>
                  <a:lnTo>
                    <a:pt x="87478" y="927"/>
                  </a:lnTo>
                  <a:lnTo>
                    <a:pt x="100726" y="3568"/>
                  </a:lnTo>
                  <a:lnTo>
                    <a:pt x="113594" y="7894"/>
                  </a:lnTo>
                  <a:lnTo>
                    <a:pt x="125897" y="13726"/>
                  </a:lnTo>
                  <a:lnTo>
                    <a:pt x="137328" y="21089"/>
                  </a:lnTo>
                  <a:lnTo>
                    <a:pt x="147389" y="30282"/>
                  </a:lnTo>
                  <a:lnTo>
                    <a:pt x="155927" y="41302"/>
                  </a:lnTo>
                  <a:lnTo>
                    <a:pt x="162784" y="53893"/>
                  </a:lnTo>
                  <a:lnTo>
                    <a:pt x="167640" y="67717"/>
                  </a:lnTo>
                  <a:lnTo>
                    <a:pt x="170511" y="82443"/>
                  </a:lnTo>
                  <a:lnTo>
                    <a:pt x="171529" y="97342"/>
                  </a:lnTo>
                  <a:lnTo>
                    <a:pt x="170769" y="111333"/>
                  </a:lnTo>
                  <a:lnTo>
                    <a:pt x="168447" y="123901"/>
                  </a:lnTo>
                  <a:lnTo>
                    <a:pt x="164874" y="135038"/>
                  </a:lnTo>
                  <a:lnTo>
                    <a:pt x="160355" y="144967"/>
                  </a:lnTo>
                  <a:lnTo>
                    <a:pt x="155151" y="153960"/>
                  </a:lnTo>
                  <a:lnTo>
                    <a:pt x="149462" y="162266"/>
                  </a:lnTo>
                  <a:lnTo>
                    <a:pt x="143436" y="170081"/>
                  </a:lnTo>
                  <a:lnTo>
                    <a:pt x="137174" y="177552"/>
                  </a:lnTo>
                  <a:lnTo>
                    <a:pt x="130594" y="184788"/>
                  </a:lnTo>
                  <a:lnTo>
                    <a:pt x="123449" y="191862"/>
                  </a:lnTo>
                  <a:lnTo>
                    <a:pt x="115648" y="198821"/>
                  </a:lnTo>
                  <a:lnTo>
                    <a:pt x="107088" y="205546"/>
                  </a:lnTo>
                  <a:lnTo>
                    <a:pt x="97586" y="211764"/>
                  </a:lnTo>
                  <a:lnTo>
                    <a:pt x="87168" y="217383"/>
                  </a:lnTo>
                  <a:lnTo>
                    <a:pt x="77137" y="222976"/>
                  </a:lnTo>
                  <a:lnTo>
                    <a:pt x="71271" y="229542"/>
                  </a:lnTo>
                  <a:lnTo>
                    <a:pt x="71934" y="236976"/>
                  </a:lnTo>
                  <a:lnTo>
                    <a:pt x="77620" y="244664"/>
                  </a:lnTo>
                  <a:lnTo>
                    <a:pt x="86646" y="252802"/>
                  </a:lnTo>
                  <a:lnTo>
                    <a:pt x="97647" y="261803"/>
                  </a:lnTo>
                  <a:lnTo>
                    <a:pt x="109742" y="271799"/>
                  </a:lnTo>
                  <a:lnTo>
                    <a:pt x="122277" y="282701"/>
                  </a:lnTo>
                  <a:lnTo>
                    <a:pt x="134686" y="294334"/>
                  </a:lnTo>
                  <a:lnTo>
                    <a:pt x="146694" y="306514"/>
                  </a:lnTo>
                  <a:lnTo>
                    <a:pt x="158097" y="318933"/>
                  </a:lnTo>
                  <a:lnTo>
                    <a:pt x="168652" y="331178"/>
                  </a:lnTo>
                  <a:lnTo>
                    <a:pt x="178313" y="343048"/>
                  </a:lnTo>
                  <a:lnTo>
                    <a:pt x="187033" y="354825"/>
                  </a:lnTo>
                  <a:lnTo>
                    <a:pt x="194679" y="367155"/>
                  </a:lnTo>
                  <a:lnTo>
                    <a:pt x="201279" y="380342"/>
                  </a:lnTo>
                  <a:lnTo>
                    <a:pt x="206853" y="393663"/>
                  </a:lnTo>
                  <a:lnTo>
                    <a:pt x="211876" y="406846"/>
                  </a:lnTo>
                  <a:lnTo>
                    <a:pt x="216791" y="421053"/>
                  </a:lnTo>
                  <a:lnTo>
                    <a:pt x="222408" y="43853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867086" y="4842428"/>
              <a:ext cx="246626" cy="311931"/>
            </a:xfrm>
            <a:custGeom>
              <a:avLst/>
              <a:gdLst/>
              <a:ahLst/>
              <a:cxnLst/>
              <a:rect l="0" t="0" r="0" b="0"/>
              <a:pathLst>
                <a:path w="246626" h="311931">
                  <a:moveTo>
                    <a:pt x="34327" y="0"/>
                  </a:moveTo>
                  <a:lnTo>
                    <a:pt x="31574" y="8579"/>
                  </a:lnTo>
                  <a:lnTo>
                    <a:pt x="29518" y="17823"/>
                  </a:lnTo>
                  <a:lnTo>
                    <a:pt x="27974" y="28674"/>
                  </a:lnTo>
                  <a:lnTo>
                    <a:pt x="26675" y="41336"/>
                  </a:lnTo>
                  <a:lnTo>
                    <a:pt x="25237" y="56146"/>
                  </a:lnTo>
                  <a:lnTo>
                    <a:pt x="23460" y="73072"/>
                  </a:lnTo>
                  <a:lnTo>
                    <a:pt x="21309" y="91641"/>
                  </a:lnTo>
                  <a:lnTo>
                    <a:pt x="18831" y="111165"/>
                  </a:lnTo>
                  <a:lnTo>
                    <a:pt x="16100" y="131148"/>
                  </a:lnTo>
                  <a:lnTo>
                    <a:pt x="13338" y="151169"/>
                  </a:lnTo>
                  <a:lnTo>
                    <a:pt x="10895" y="170805"/>
                  </a:lnTo>
                  <a:lnTo>
                    <a:pt x="8931" y="189869"/>
                  </a:lnTo>
                  <a:lnTo>
                    <a:pt x="7289" y="208058"/>
                  </a:lnTo>
                  <a:lnTo>
                    <a:pt x="5597" y="224869"/>
                  </a:lnTo>
                  <a:lnTo>
                    <a:pt x="3647" y="240164"/>
                  </a:lnTo>
                  <a:lnTo>
                    <a:pt x="1701" y="254098"/>
                  </a:lnTo>
                  <a:lnTo>
                    <a:pt x="381" y="266942"/>
                  </a:lnTo>
                  <a:lnTo>
                    <a:pt x="0" y="278949"/>
                  </a:lnTo>
                  <a:lnTo>
                    <a:pt x="870" y="289717"/>
                  </a:lnTo>
                  <a:lnTo>
                    <a:pt x="3432" y="298240"/>
                  </a:lnTo>
                  <a:lnTo>
                    <a:pt x="7764" y="304153"/>
                  </a:lnTo>
                  <a:lnTo>
                    <a:pt x="13798" y="307832"/>
                  </a:lnTo>
                  <a:lnTo>
                    <a:pt x="21510" y="310022"/>
                  </a:lnTo>
                  <a:lnTo>
                    <a:pt x="30717" y="311317"/>
                  </a:lnTo>
                  <a:lnTo>
                    <a:pt x="41292" y="311930"/>
                  </a:lnTo>
                  <a:lnTo>
                    <a:pt x="53236" y="311783"/>
                  </a:lnTo>
                  <a:lnTo>
                    <a:pt x="66422" y="310874"/>
                  </a:lnTo>
                  <a:lnTo>
                    <a:pt x="80466" y="309306"/>
                  </a:lnTo>
                  <a:lnTo>
                    <a:pt x="94833" y="307219"/>
                  </a:lnTo>
                  <a:lnTo>
                    <a:pt x="109190" y="304744"/>
                  </a:lnTo>
                  <a:lnTo>
                    <a:pt x="123402" y="301991"/>
                  </a:lnTo>
                  <a:lnTo>
                    <a:pt x="137444" y="299043"/>
                  </a:lnTo>
                  <a:lnTo>
                    <a:pt x="151332" y="295959"/>
                  </a:lnTo>
                  <a:lnTo>
                    <a:pt x="164939" y="292781"/>
                  </a:lnTo>
                  <a:lnTo>
                    <a:pt x="178000" y="289542"/>
                  </a:lnTo>
                  <a:lnTo>
                    <a:pt x="190409" y="286264"/>
                  </a:lnTo>
                  <a:lnTo>
                    <a:pt x="201966" y="283106"/>
                  </a:lnTo>
                  <a:lnTo>
                    <a:pt x="213539" y="280055"/>
                  </a:lnTo>
                  <a:lnTo>
                    <a:pt x="227218" y="276842"/>
                  </a:lnTo>
                  <a:lnTo>
                    <a:pt x="246625" y="27295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901413" y="4933413"/>
              <a:ext cx="192081" cy="60658"/>
            </a:xfrm>
            <a:custGeom>
              <a:avLst/>
              <a:gdLst/>
              <a:ahLst/>
              <a:cxnLst/>
              <a:rect l="0" t="0" r="0" b="0"/>
              <a:pathLst>
                <a:path w="192081" h="60658">
                  <a:moveTo>
                    <a:pt x="0" y="60657"/>
                  </a:moveTo>
                  <a:lnTo>
                    <a:pt x="14085" y="57775"/>
                  </a:lnTo>
                  <a:lnTo>
                    <a:pt x="27442" y="54489"/>
                  </a:lnTo>
                  <a:lnTo>
                    <a:pt x="41368" y="50460"/>
                  </a:lnTo>
                  <a:lnTo>
                    <a:pt x="56130" y="45754"/>
                  </a:lnTo>
                  <a:lnTo>
                    <a:pt x="71948" y="40492"/>
                  </a:lnTo>
                  <a:lnTo>
                    <a:pt x="88809" y="34802"/>
                  </a:lnTo>
                  <a:lnTo>
                    <a:pt x="106089" y="28955"/>
                  </a:lnTo>
                  <a:lnTo>
                    <a:pt x="122708" y="23338"/>
                  </a:lnTo>
                  <a:lnTo>
                    <a:pt x="138097" y="18146"/>
                  </a:lnTo>
                  <a:lnTo>
                    <a:pt x="151773" y="13542"/>
                  </a:lnTo>
                  <a:lnTo>
                    <a:pt x="164432" y="9284"/>
                  </a:lnTo>
                  <a:lnTo>
                    <a:pt x="177179" y="5001"/>
                  </a:lnTo>
                  <a:lnTo>
                    <a:pt x="19208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881194" y="4771661"/>
              <a:ext cx="232518" cy="60658"/>
            </a:xfrm>
            <a:custGeom>
              <a:avLst/>
              <a:gdLst/>
              <a:ahLst/>
              <a:cxnLst/>
              <a:rect l="0" t="0" r="0" b="0"/>
              <a:pathLst>
                <a:path w="232518" h="60658">
                  <a:moveTo>
                    <a:pt x="0" y="60657"/>
                  </a:moveTo>
                  <a:lnTo>
                    <a:pt x="8644" y="55087"/>
                  </a:lnTo>
                  <a:lnTo>
                    <a:pt x="18503" y="50359"/>
                  </a:lnTo>
                  <a:lnTo>
                    <a:pt x="30577" y="46036"/>
                  </a:lnTo>
                  <a:lnTo>
                    <a:pt x="44194" y="41983"/>
                  </a:lnTo>
                  <a:lnTo>
                    <a:pt x="58116" y="38129"/>
                  </a:lnTo>
                  <a:lnTo>
                    <a:pt x="71599" y="34421"/>
                  </a:lnTo>
                  <a:lnTo>
                    <a:pt x="84709" y="30818"/>
                  </a:lnTo>
                  <a:lnTo>
                    <a:pt x="98058" y="27289"/>
                  </a:lnTo>
                  <a:lnTo>
                    <a:pt x="112002" y="23811"/>
                  </a:lnTo>
                  <a:lnTo>
                    <a:pt x="126296" y="20369"/>
                  </a:lnTo>
                  <a:lnTo>
                    <a:pt x="140270" y="16949"/>
                  </a:lnTo>
                  <a:lnTo>
                    <a:pt x="153553" y="13551"/>
                  </a:lnTo>
                  <a:lnTo>
                    <a:pt x="166211" y="10313"/>
                  </a:lnTo>
                  <a:lnTo>
                    <a:pt x="180136" y="7199"/>
                  </a:lnTo>
                  <a:lnTo>
                    <a:pt x="199766" y="3936"/>
                  </a:lnTo>
                  <a:lnTo>
                    <a:pt x="23251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138122" y="4781487"/>
              <a:ext cx="218217" cy="346123"/>
            </a:xfrm>
            <a:custGeom>
              <a:avLst/>
              <a:gdLst/>
              <a:ahLst/>
              <a:cxnLst/>
              <a:rect l="0" t="0" r="0" b="0"/>
              <a:pathLst>
                <a:path w="218217" h="346123">
                  <a:moveTo>
                    <a:pt x="187887" y="71050"/>
                  </a:moveTo>
                  <a:lnTo>
                    <a:pt x="187823" y="59846"/>
                  </a:lnTo>
                  <a:lnTo>
                    <a:pt x="187208" y="49775"/>
                  </a:lnTo>
                  <a:lnTo>
                    <a:pt x="185955" y="39892"/>
                  </a:lnTo>
                  <a:lnTo>
                    <a:pt x="183837" y="30332"/>
                  </a:lnTo>
                  <a:lnTo>
                    <a:pt x="180368" y="21645"/>
                  </a:lnTo>
                  <a:lnTo>
                    <a:pt x="175401" y="14085"/>
                  </a:lnTo>
                  <a:lnTo>
                    <a:pt x="169088" y="7910"/>
                  </a:lnTo>
                  <a:lnTo>
                    <a:pt x="161694" y="3523"/>
                  </a:lnTo>
                  <a:lnTo>
                    <a:pt x="153487" y="968"/>
                  </a:lnTo>
                  <a:lnTo>
                    <a:pt x="144691" y="0"/>
                  </a:lnTo>
                  <a:lnTo>
                    <a:pt x="135480" y="285"/>
                  </a:lnTo>
                  <a:lnTo>
                    <a:pt x="125984" y="1506"/>
                  </a:lnTo>
                  <a:lnTo>
                    <a:pt x="116452" y="3559"/>
                  </a:lnTo>
                  <a:lnTo>
                    <a:pt x="107243" y="6539"/>
                  </a:lnTo>
                  <a:lnTo>
                    <a:pt x="98523" y="10431"/>
                  </a:lnTo>
                  <a:lnTo>
                    <a:pt x="90291" y="15256"/>
                  </a:lnTo>
                  <a:lnTo>
                    <a:pt x="82470" y="21142"/>
                  </a:lnTo>
                  <a:lnTo>
                    <a:pt x="74967" y="28056"/>
                  </a:lnTo>
                  <a:lnTo>
                    <a:pt x="67696" y="35841"/>
                  </a:lnTo>
                  <a:lnTo>
                    <a:pt x="60593" y="44303"/>
                  </a:lnTo>
                  <a:lnTo>
                    <a:pt x="53605" y="53270"/>
                  </a:lnTo>
                  <a:lnTo>
                    <a:pt x="46698" y="62757"/>
                  </a:lnTo>
                  <a:lnTo>
                    <a:pt x="39845" y="72952"/>
                  </a:lnTo>
                  <a:lnTo>
                    <a:pt x="33034" y="83897"/>
                  </a:lnTo>
                  <a:lnTo>
                    <a:pt x="26410" y="95347"/>
                  </a:lnTo>
                  <a:lnTo>
                    <a:pt x="20258" y="106874"/>
                  </a:lnTo>
                  <a:lnTo>
                    <a:pt x="14704" y="118224"/>
                  </a:lnTo>
                  <a:lnTo>
                    <a:pt x="9868" y="129475"/>
                  </a:lnTo>
                  <a:lnTo>
                    <a:pt x="5945" y="140933"/>
                  </a:lnTo>
                  <a:lnTo>
                    <a:pt x="2957" y="152777"/>
                  </a:lnTo>
                  <a:lnTo>
                    <a:pt x="934" y="165337"/>
                  </a:lnTo>
                  <a:lnTo>
                    <a:pt x="0" y="179151"/>
                  </a:lnTo>
                  <a:lnTo>
                    <a:pt x="122" y="194377"/>
                  </a:lnTo>
                  <a:lnTo>
                    <a:pt x="1292" y="210415"/>
                  </a:lnTo>
                  <a:lnTo>
                    <a:pt x="3610" y="226127"/>
                  </a:lnTo>
                  <a:lnTo>
                    <a:pt x="7017" y="240882"/>
                  </a:lnTo>
                  <a:lnTo>
                    <a:pt x="11339" y="254399"/>
                  </a:lnTo>
                  <a:lnTo>
                    <a:pt x="16368" y="266506"/>
                  </a:lnTo>
                  <a:lnTo>
                    <a:pt x="21918" y="277277"/>
                  </a:lnTo>
                  <a:lnTo>
                    <a:pt x="27841" y="286935"/>
                  </a:lnTo>
                  <a:lnTo>
                    <a:pt x="34024" y="295736"/>
                  </a:lnTo>
                  <a:lnTo>
                    <a:pt x="40391" y="303903"/>
                  </a:lnTo>
                  <a:lnTo>
                    <a:pt x="47042" y="311460"/>
                  </a:lnTo>
                  <a:lnTo>
                    <a:pt x="54234" y="318246"/>
                  </a:lnTo>
                  <a:lnTo>
                    <a:pt x="62075" y="324235"/>
                  </a:lnTo>
                  <a:lnTo>
                    <a:pt x="70989" y="329527"/>
                  </a:lnTo>
                  <a:lnTo>
                    <a:pt x="81750" y="334267"/>
                  </a:lnTo>
                  <a:lnTo>
                    <a:pt x="94607" y="338585"/>
                  </a:lnTo>
                  <a:lnTo>
                    <a:pt x="109052" y="342282"/>
                  </a:lnTo>
                  <a:lnTo>
                    <a:pt x="124128" y="344858"/>
                  </a:lnTo>
                  <a:lnTo>
                    <a:pt x="139198" y="346122"/>
                  </a:lnTo>
                  <a:lnTo>
                    <a:pt x="153690" y="346026"/>
                  </a:lnTo>
                  <a:lnTo>
                    <a:pt x="166962" y="344502"/>
                  </a:lnTo>
                  <a:lnTo>
                    <a:pt x="178788" y="341657"/>
                  </a:lnTo>
                  <a:lnTo>
                    <a:pt x="189004" y="337465"/>
                  </a:lnTo>
                  <a:lnTo>
                    <a:pt x="198320" y="330969"/>
                  </a:lnTo>
                  <a:lnTo>
                    <a:pt x="207554" y="318381"/>
                  </a:lnTo>
                  <a:lnTo>
                    <a:pt x="218216" y="2934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366448" y="5226587"/>
              <a:ext cx="111205" cy="111205"/>
            </a:xfrm>
            <a:custGeom>
              <a:avLst/>
              <a:gdLst/>
              <a:ahLst/>
              <a:cxnLst/>
              <a:rect l="0" t="0" r="0" b="0"/>
              <a:pathLst>
                <a:path w="111205" h="111205">
                  <a:moveTo>
                    <a:pt x="111204" y="0"/>
                  </a:moveTo>
                  <a:lnTo>
                    <a:pt x="108258" y="8515"/>
                  </a:lnTo>
                  <a:lnTo>
                    <a:pt x="104357" y="17144"/>
                  </a:lnTo>
                  <a:lnTo>
                    <a:pt x="99087" y="26733"/>
                  </a:lnTo>
                  <a:lnTo>
                    <a:pt x="92762" y="36945"/>
                  </a:lnTo>
                  <a:lnTo>
                    <a:pt x="85897" y="47041"/>
                  </a:lnTo>
                  <a:lnTo>
                    <a:pt x="78841" y="56597"/>
                  </a:lnTo>
                  <a:lnTo>
                    <a:pt x="71609" y="65514"/>
                  </a:lnTo>
                  <a:lnTo>
                    <a:pt x="63968" y="73857"/>
                  </a:lnTo>
                  <a:lnTo>
                    <a:pt x="55814" y="81731"/>
                  </a:lnTo>
                  <a:lnTo>
                    <a:pt x="47241" y="88963"/>
                  </a:lnTo>
                  <a:lnTo>
                    <a:pt x="37432" y="95794"/>
                  </a:lnTo>
                  <a:lnTo>
                    <a:pt x="23377" y="102830"/>
                  </a:lnTo>
                  <a:lnTo>
                    <a:pt x="0" y="11120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565090" y="4791880"/>
              <a:ext cx="134971" cy="222410"/>
            </a:xfrm>
            <a:custGeom>
              <a:avLst/>
              <a:gdLst/>
              <a:ahLst/>
              <a:cxnLst/>
              <a:rect l="0" t="0" r="0" b="0"/>
              <a:pathLst>
                <a:path w="134971" h="222410">
                  <a:moveTo>
                    <a:pt x="84423" y="0"/>
                  </a:moveTo>
                  <a:lnTo>
                    <a:pt x="81606" y="8580"/>
                  </a:lnTo>
                  <a:lnTo>
                    <a:pt x="78934" y="17824"/>
                  </a:lnTo>
                  <a:lnTo>
                    <a:pt x="76145" y="28653"/>
                  </a:lnTo>
                  <a:lnTo>
                    <a:pt x="73060" y="40485"/>
                  </a:lnTo>
                  <a:lnTo>
                    <a:pt x="69399" y="52183"/>
                  </a:lnTo>
                  <a:lnTo>
                    <a:pt x="65061" y="63104"/>
                  </a:lnTo>
                  <a:lnTo>
                    <a:pt x="60103" y="73408"/>
                  </a:lnTo>
                  <a:lnTo>
                    <a:pt x="54642" y="83774"/>
                  </a:lnTo>
                  <a:lnTo>
                    <a:pt x="48799" y="94615"/>
                  </a:lnTo>
                  <a:lnTo>
                    <a:pt x="42680" y="105884"/>
                  </a:lnTo>
                  <a:lnTo>
                    <a:pt x="36365" y="117231"/>
                  </a:lnTo>
                  <a:lnTo>
                    <a:pt x="29913" y="128423"/>
                  </a:lnTo>
                  <a:lnTo>
                    <a:pt x="23369" y="139229"/>
                  </a:lnTo>
                  <a:lnTo>
                    <a:pt x="16760" y="149359"/>
                  </a:lnTo>
                  <a:lnTo>
                    <a:pt x="10131" y="158728"/>
                  </a:lnTo>
                  <a:lnTo>
                    <a:pt x="4280" y="167411"/>
                  </a:lnTo>
                  <a:lnTo>
                    <a:pt x="692" y="175540"/>
                  </a:lnTo>
                  <a:lnTo>
                    <a:pt x="0" y="183246"/>
                  </a:lnTo>
                  <a:lnTo>
                    <a:pt x="2208" y="190326"/>
                  </a:lnTo>
                  <a:lnTo>
                    <a:pt x="7128" y="196281"/>
                  </a:lnTo>
                  <a:lnTo>
                    <a:pt x="14351" y="200926"/>
                  </a:lnTo>
                  <a:lnTo>
                    <a:pt x="23381" y="204371"/>
                  </a:lnTo>
                  <a:lnTo>
                    <a:pt x="33754" y="206842"/>
                  </a:lnTo>
                  <a:lnTo>
                    <a:pt x="45090" y="208581"/>
                  </a:lnTo>
                  <a:lnTo>
                    <a:pt x="56943" y="209946"/>
                  </a:lnTo>
                  <a:lnTo>
                    <a:pt x="68810" y="211389"/>
                  </a:lnTo>
                  <a:lnTo>
                    <a:pt x="80408" y="213146"/>
                  </a:lnTo>
                  <a:lnTo>
                    <a:pt x="91419" y="215118"/>
                  </a:lnTo>
                  <a:lnTo>
                    <a:pt x="102565" y="217167"/>
                  </a:lnTo>
                  <a:lnTo>
                    <a:pt x="115897" y="219477"/>
                  </a:lnTo>
                  <a:lnTo>
                    <a:pt x="134970" y="2224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3761710" y="4842428"/>
              <a:ext cx="231525" cy="365468"/>
            </a:xfrm>
            <a:custGeom>
              <a:avLst/>
              <a:gdLst/>
              <a:ahLst/>
              <a:cxnLst/>
              <a:rect l="0" t="0" r="0" b="0"/>
              <a:pathLst>
                <a:path w="231525" h="365468">
                  <a:moveTo>
                    <a:pt x="49553" y="0"/>
                  </a:moveTo>
                  <a:lnTo>
                    <a:pt x="46865" y="8579"/>
                  </a:lnTo>
                  <a:lnTo>
                    <a:pt x="45423" y="17823"/>
                  </a:lnTo>
                  <a:lnTo>
                    <a:pt x="45120" y="28656"/>
                  </a:lnTo>
                  <a:lnTo>
                    <a:pt x="45441" y="40654"/>
                  </a:lnTo>
                  <a:lnTo>
                    <a:pt x="45605" y="52976"/>
                  </a:lnTo>
                  <a:lnTo>
                    <a:pt x="45189" y="65109"/>
                  </a:lnTo>
                  <a:lnTo>
                    <a:pt x="44259" y="77497"/>
                  </a:lnTo>
                  <a:lnTo>
                    <a:pt x="43181" y="91313"/>
                  </a:lnTo>
                  <a:lnTo>
                    <a:pt x="42201" y="107099"/>
                  </a:lnTo>
                  <a:lnTo>
                    <a:pt x="41250" y="124177"/>
                  </a:lnTo>
                  <a:lnTo>
                    <a:pt x="40035" y="141047"/>
                  </a:lnTo>
                  <a:lnTo>
                    <a:pt x="38404" y="156840"/>
                  </a:lnTo>
                  <a:lnTo>
                    <a:pt x="36348" y="171348"/>
                  </a:lnTo>
                  <a:lnTo>
                    <a:pt x="33934" y="184697"/>
                  </a:lnTo>
                  <a:lnTo>
                    <a:pt x="31239" y="197131"/>
                  </a:lnTo>
                  <a:lnTo>
                    <a:pt x="28339" y="209356"/>
                  </a:lnTo>
                  <a:lnTo>
                    <a:pt x="25292" y="222448"/>
                  </a:lnTo>
                  <a:lnTo>
                    <a:pt x="22142" y="236915"/>
                  </a:lnTo>
                  <a:lnTo>
                    <a:pt x="18921" y="252302"/>
                  </a:lnTo>
                  <a:lnTo>
                    <a:pt x="15651" y="267509"/>
                  </a:lnTo>
                  <a:lnTo>
                    <a:pt x="12349" y="281899"/>
                  </a:lnTo>
                  <a:lnTo>
                    <a:pt x="9024" y="295480"/>
                  </a:lnTo>
                  <a:lnTo>
                    <a:pt x="5684" y="308645"/>
                  </a:lnTo>
                  <a:lnTo>
                    <a:pt x="2361" y="321676"/>
                  </a:lnTo>
                  <a:lnTo>
                    <a:pt x="0" y="334088"/>
                  </a:lnTo>
                  <a:lnTo>
                    <a:pt x="375" y="344750"/>
                  </a:lnTo>
                  <a:lnTo>
                    <a:pt x="4223" y="353163"/>
                  </a:lnTo>
                  <a:lnTo>
                    <a:pt x="11042" y="359284"/>
                  </a:lnTo>
                  <a:lnTo>
                    <a:pt x="19661" y="363194"/>
                  </a:lnTo>
                  <a:lnTo>
                    <a:pt x="29192" y="365176"/>
                  </a:lnTo>
                  <a:lnTo>
                    <a:pt x="39297" y="365467"/>
                  </a:lnTo>
                  <a:lnTo>
                    <a:pt x="50026" y="364154"/>
                  </a:lnTo>
                  <a:lnTo>
                    <a:pt x="61396" y="361435"/>
                  </a:lnTo>
                  <a:lnTo>
                    <a:pt x="73487" y="357742"/>
                  </a:lnTo>
                  <a:lnTo>
                    <a:pt x="86480" y="353648"/>
                  </a:lnTo>
                  <a:lnTo>
                    <a:pt x="100377" y="349511"/>
                  </a:lnTo>
                  <a:lnTo>
                    <a:pt x="114742" y="345482"/>
                  </a:lnTo>
                  <a:lnTo>
                    <a:pt x="128815" y="341599"/>
                  </a:lnTo>
                  <a:lnTo>
                    <a:pt x="142190" y="337849"/>
                  </a:lnTo>
                  <a:lnTo>
                    <a:pt x="154799" y="334208"/>
                  </a:lnTo>
                  <a:lnTo>
                    <a:pt x="166735" y="330648"/>
                  </a:lnTo>
                  <a:lnTo>
                    <a:pt x="178135" y="327151"/>
                  </a:lnTo>
                  <a:lnTo>
                    <a:pt x="188883" y="323846"/>
                  </a:lnTo>
                  <a:lnTo>
                    <a:pt x="199761" y="320679"/>
                  </a:lnTo>
                  <a:lnTo>
                    <a:pt x="212802" y="317371"/>
                  </a:lnTo>
                  <a:lnTo>
                    <a:pt x="231524" y="31339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3821373" y="4994070"/>
              <a:ext cx="151643" cy="60657"/>
            </a:xfrm>
            <a:custGeom>
              <a:avLst/>
              <a:gdLst/>
              <a:ahLst/>
              <a:cxnLst/>
              <a:rect l="0" t="0" r="0" b="0"/>
              <a:pathLst>
                <a:path w="151643" h="60657">
                  <a:moveTo>
                    <a:pt x="0" y="60656"/>
                  </a:moveTo>
                  <a:lnTo>
                    <a:pt x="13956" y="57839"/>
                  </a:lnTo>
                  <a:lnTo>
                    <a:pt x="26084" y="55167"/>
                  </a:lnTo>
                  <a:lnTo>
                    <a:pt x="37519" y="52379"/>
                  </a:lnTo>
                  <a:lnTo>
                    <a:pt x="48711" y="49294"/>
                  </a:lnTo>
                  <a:lnTo>
                    <a:pt x="60080" y="45633"/>
                  </a:lnTo>
                  <a:lnTo>
                    <a:pt x="71829" y="41295"/>
                  </a:lnTo>
                  <a:lnTo>
                    <a:pt x="83827" y="36337"/>
                  </a:lnTo>
                  <a:lnTo>
                    <a:pt x="95724" y="30876"/>
                  </a:lnTo>
                  <a:lnTo>
                    <a:pt x="107306" y="25042"/>
                  </a:lnTo>
                  <a:lnTo>
                    <a:pt x="118099" y="19232"/>
                  </a:lnTo>
                  <a:lnTo>
                    <a:pt x="128352" y="13532"/>
                  </a:lnTo>
                  <a:lnTo>
                    <a:pt x="138965" y="7442"/>
                  </a:lnTo>
                  <a:lnTo>
                    <a:pt x="15164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3801154" y="4781771"/>
              <a:ext cx="192081" cy="70767"/>
            </a:xfrm>
            <a:custGeom>
              <a:avLst/>
              <a:gdLst/>
              <a:ahLst/>
              <a:cxnLst/>
              <a:rect l="0" t="0" r="0" b="0"/>
              <a:pathLst>
                <a:path w="192081" h="70767">
                  <a:moveTo>
                    <a:pt x="0" y="70766"/>
                  </a:moveTo>
                  <a:lnTo>
                    <a:pt x="11268" y="65196"/>
                  </a:lnTo>
                  <a:lnTo>
                    <a:pt x="21954" y="60468"/>
                  </a:lnTo>
                  <a:lnTo>
                    <a:pt x="33086" y="56145"/>
                  </a:lnTo>
                  <a:lnTo>
                    <a:pt x="44597" y="52092"/>
                  </a:lnTo>
                  <a:lnTo>
                    <a:pt x="56131" y="48238"/>
                  </a:lnTo>
                  <a:lnTo>
                    <a:pt x="67473" y="44526"/>
                  </a:lnTo>
                  <a:lnTo>
                    <a:pt x="78873" y="40757"/>
                  </a:lnTo>
                  <a:lnTo>
                    <a:pt x="90938" y="36605"/>
                  </a:lnTo>
                  <a:lnTo>
                    <a:pt x="103955" y="31928"/>
                  </a:lnTo>
                  <a:lnTo>
                    <a:pt x="117596" y="26899"/>
                  </a:lnTo>
                  <a:lnTo>
                    <a:pt x="131117" y="21897"/>
                  </a:lnTo>
                  <a:lnTo>
                    <a:pt x="144076" y="17152"/>
                  </a:lnTo>
                  <a:lnTo>
                    <a:pt x="155941" y="12862"/>
                  </a:lnTo>
                  <a:lnTo>
                    <a:pt x="167103" y="8858"/>
                  </a:lnTo>
                  <a:lnTo>
                    <a:pt x="178536" y="4788"/>
                  </a:lnTo>
                  <a:lnTo>
                    <a:pt x="19208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090400" y="4803251"/>
              <a:ext cx="236447" cy="384781"/>
            </a:xfrm>
            <a:custGeom>
              <a:avLst/>
              <a:gdLst/>
              <a:ahLst/>
              <a:cxnLst/>
              <a:rect l="0" t="0" r="0" b="0"/>
              <a:pathLst>
                <a:path w="236447" h="384781">
                  <a:moveTo>
                    <a:pt x="135351" y="8848"/>
                  </a:moveTo>
                  <a:lnTo>
                    <a:pt x="126900" y="3472"/>
                  </a:lnTo>
                  <a:lnTo>
                    <a:pt x="118886" y="588"/>
                  </a:lnTo>
                  <a:lnTo>
                    <a:pt x="110537" y="0"/>
                  </a:lnTo>
                  <a:lnTo>
                    <a:pt x="101946" y="1304"/>
                  </a:lnTo>
                  <a:lnTo>
                    <a:pt x="93451" y="4123"/>
                  </a:lnTo>
                  <a:lnTo>
                    <a:pt x="85256" y="8100"/>
                  </a:lnTo>
                  <a:lnTo>
                    <a:pt x="77560" y="13085"/>
                  </a:lnTo>
                  <a:lnTo>
                    <a:pt x="70618" y="19129"/>
                  </a:lnTo>
                  <a:lnTo>
                    <a:pt x="64491" y="26174"/>
                  </a:lnTo>
                  <a:lnTo>
                    <a:pt x="58929" y="34058"/>
                  </a:lnTo>
                  <a:lnTo>
                    <a:pt x="53489" y="42594"/>
                  </a:lnTo>
                  <a:lnTo>
                    <a:pt x="47907" y="51608"/>
                  </a:lnTo>
                  <a:lnTo>
                    <a:pt x="42252" y="60965"/>
                  </a:lnTo>
                  <a:lnTo>
                    <a:pt x="36823" y="70562"/>
                  </a:lnTo>
                  <a:lnTo>
                    <a:pt x="31782" y="80329"/>
                  </a:lnTo>
                  <a:lnTo>
                    <a:pt x="27144" y="90370"/>
                  </a:lnTo>
                  <a:lnTo>
                    <a:pt x="22852" y="100945"/>
                  </a:lnTo>
                  <a:lnTo>
                    <a:pt x="18833" y="112152"/>
                  </a:lnTo>
                  <a:lnTo>
                    <a:pt x="15174" y="123944"/>
                  </a:lnTo>
                  <a:lnTo>
                    <a:pt x="12114" y="136211"/>
                  </a:lnTo>
                  <a:lnTo>
                    <a:pt x="9730" y="148839"/>
                  </a:lnTo>
                  <a:lnTo>
                    <a:pt x="7803" y="161730"/>
                  </a:lnTo>
                  <a:lnTo>
                    <a:pt x="5918" y="174806"/>
                  </a:lnTo>
                  <a:lnTo>
                    <a:pt x="3838" y="188007"/>
                  </a:lnTo>
                  <a:lnTo>
                    <a:pt x="1806" y="201135"/>
                  </a:lnTo>
                  <a:lnTo>
                    <a:pt x="428" y="213868"/>
                  </a:lnTo>
                  <a:lnTo>
                    <a:pt x="0" y="226064"/>
                  </a:lnTo>
                  <a:lnTo>
                    <a:pt x="512" y="237900"/>
                  </a:lnTo>
                  <a:lnTo>
                    <a:pt x="1811" y="249760"/>
                  </a:lnTo>
                  <a:lnTo>
                    <a:pt x="3724" y="261867"/>
                  </a:lnTo>
                  <a:lnTo>
                    <a:pt x="6246" y="274280"/>
                  </a:lnTo>
                  <a:lnTo>
                    <a:pt x="9542" y="286972"/>
                  </a:lnTo>
                  <a:lnTo>
                    <a:pt x="13641" y="299881"/>
                  </a:lnTo>
                  <a:lnTo>
                    <a:pt x="18443" y="312634"/>
                  </a:lnTo>
                  <a:lnTo>
                    <a:pt x="23801" y="324596"/>
                  </a:lnTo>
                  <a:lnTo>
                    <a:pt x="29580" y="335479"/>
                  </a:lnTo>
                  <a:lnTo>
                    <a:pt x="35821" y="345160"/>
                  </a:lnTo>
                  <a:lnTo>
                    <a:pt x="42729" y="353521"/>
                  </a:lnTo>
                  <a:lnTo>
                    <a:pt x="50368" y="360640"/>
                  </a:lnTo>
                  <a:lnTo>
                    <a:pt x="58819" y="366723"/>
                  </a:lnTo>
                  <a:lnTo>
                    <a:pt x="68246" y="372009"/>
                  </a:lnTo>
                  <a:lnTo>
                    <a:pt x="78649" y="376702"/>
                  </a:lnTo>
                  <a:lnTo>
                    <a:pt x="90047" y="380654"/>
                  </a:lnTo>
                  <a:lnTo>
                    <a:pt x="102553" y="383400"/>
                  </a:lnTo>
                  <a:lnTo>
                    <a:pt x="116119" y="384780"/>
                  </a:lnTo>
                  <a:lnTo>
                    <a:pt x="130420" y="384763"/>
                  </a:lnTo>
                  <a:lnTo>
                    <a:pt x="144960" y="383290"/>
                  </a:lnTo>
                  <a:lnTo>
                    <a:pt x="159424" y="380480"/>
                  </a:lnTo>
                  <a:lnTo>
                    <a:pt x="173382" y="376412"/>
                  </a:lnTo>
                  <a:lnTo>
                    <a:pt x="186232" y="371049"/>
                  </a:lnTo>
                  <a:lnTo>
                    <a:pt x="197743" y="364506"/>
                  </a:lnTo>
                  <a:lnTo>
                    <a:pt x="207732" y="357432"/>
                  </a:lnTo>
                  <a:lnTo>
                    <a:pt x="216865" y="350237"/>
                  </a:lnTo>
                  <a:lnTo>
                    <a:pt x="225942" y="342291"/>
                  </a:lnTo>
                  <a:lnTo>
                    <a:pt x="236446" y="33235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336955" y="4791880"/>
              <a:ext cx="212300" cy="10111"/>
            </a:xfrm>
            <a:custGeom>
              <a:avLst/>
              <a:gdLst/>
              <a:ahLst/>
              <a:cxnLst/>
              <a:rect l="0" t="0" r="0" b="0"/>
              <a:pathLst>
                <a:path w="212300" h="10111">
                  <a:moveTo>
                    <a:pt x="0" y="10110"/>
                  </a:moveTo>
                  <a:lnTo>
                    <a:pt x="14085" y="10110"/>
                  </a:lnTo>
                  <a:lnTo>
                    <a:pt x="27443" y="10110"/>
                  </a:lnTo>
                  <a:lnTo>
                    <a:pt x="41364" y="10110"/>
                  </a:lnTo>
                  <a:lnTo>
                    <a:pt x="55960" y="10110"/>
                  </a:lnTo>
                  <a:lnTo>
                    <a:pt x="71155" y="10110"/>
                  </a:lnTo>
                  <a:lnTo>
                    <a:pt x="86821" y="10106"/>
                  </a:lnTo>
                  <a:lnTo>
                    <a:pt x="102681" y="9940"/>
                  </a:lnTo>
                  <a:lnTo>
                    <a:pt x="118340" y="9317"/>
                  </a:lnTo>
                  <a:lnTo>
                    <a:pt x="133590" y="8118"/>
                  </a:lnTo>
                  <a:lnTo>
                    <a:pt x="148197" y="6523"/>
                  </a:lnTo>
                  <a:lnTo>
                    <a:pt x="163450" y="4769"/>
                  </a:lnTo>
                  <a:lnTo>
                    <a:pt x="182835" y="2700"/>
                  </a:lnTo>
                  <a:lnTo>
                    <a:pt x="21229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4417831" y="4812099"/>
              <a:ext cx="27145" cy="363942"/>
            </a:xfrm>
            <a:custGeom>
              <a:avLst/>
              <a:gdLst/>
              <a:ahLst/>
              <a:cxnLst/>
              <a:rect l="0" t="0" r="0" b="0"/>
              <a:pathLst>
                <a:path w="27145" h="363942">
                  <a:moveTo>
                    <a:pt x="0" y="0"/>
                  </a:moveTo>
                  <a:lnTo>
                    <a:pt x="2752" y="11333"/>
                  </a:lnTo>
                  <a:lnTo>
                    <a:pt x="4810" y="22633"/>
                  </a:lnTo>
                  <a:lnTo>
                    <a:pt x="6353" y="35006"/>
                  </a:lnTo>
                  <a:lnTo>
                    <a:pt x="7652" y="48137"/>
                  </a:lnTo>
                  <a:lnTo>
                    <a:pt x="9089" y="61273"/>
                  </a:lnTo>
                  <a:lnTo>
                    <a:pt x="10867" y="73980"/>
                  </a:lnTo>
                  <a:lnTo>
                    <a:pt x="13017" y="86766"/>
                  </a:lnTo>
                  <a:lnTo>
                    <a:pt x="15495" y="100855"/>
                  </a:lnTo>
                  <a:lnTo>
                    <a:pt x="18227" y="116839"/>
                  </a:lnTo>
                  <a:lnTo>
                    <a:pt x="20989" y="134541"/>
                  </a:lnTo>
                  <a:lnTo>
                    <a:pt x="23432" y="153364"/>
                  </a:lnTo>
                  <a:lnTo>
                    <a:pt x="25386" y="172820"/>
                  </a:lnTo>
                  <a:lnTo>
                    <a:pt x="26697" y="192458"/>
                  </a:lnTo>
                  <a:lnTo>
                    <a:pt x="27144" y="211825"/>
                  </a:lnTo>
                  <a:lnTo>
                    <a:pt x="26700" y="230707"/>
                  </a:lnTo>
                  <a:lnTo>
                    <a:pt x="25638" y="248933"/>
                  </a:lnTo>
                  <a:lnTo>
                    <a:pt x="24416" y="266280"/>
                  </a:lnTo>
                  <a:lnTo>
                    <a:pt x="23310" y="282710"/>
                  </a:lnTo>
                  <a:lnTo>
                    <a:pt x="22231" y="298132"/>
                  </a:lnTo>
                  <a:lnTo>
                    <a:pt x="20604" y="314032"/>
                  </a:lnTo>
                  <a:lnTo>
                    <a:pt x="17218" y="333953"/>
                  </a:lnTo>
                  <a:lnTo>
                    <a:pt x="10109" y="36394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4518925" y="5206368"/>
              <a:ext cx="60658" cy="121314"/>
            </a:xfrm>
            <a:custGeom>
              <a:avLst/>
              <a:gdLst/>
              <a:ahLst/>
              <a:cxnLst/>
              <a:rect l="0" t="0" r="0" b="0"/>
              <a:pathLst>
                <a:path w="60658" h="121314">
                  <a:moveTo>
                    <a:pt x="60657" y="0"/>
                  </a:moveTo>
                  <a:lnTo>
                    <a:pt x="57840" y="13956"/>
                  </a:lnTo>
                  <a:lnTo>
                    <a:pt x="55169" y="26084"/>
                  </a:lnTo>
                  <a:lnTo>
                    <a:pt x="52380" y="37515"/>
                  </a:lnTo>
                  <a:lnTo>
                    <a:pt x="49295" y="48540"/>
                  </a:lnTo>
                  <a:lnTo>
                    <a:pt x="45633" y="59287"/>
                  </a:lnTo>
                  <a:lnTo>
                    <a:pt x="41295" y="69828"/>
                  </a:lnTo>
                  <a:lnTo>
                    <a:pt x="36262" y="79970"/>
                  </a:lnTo>
                  <a:lnTo>
                    <a:pt x="29812" y="90364"/>
                  </a:lnTo>
                  <a:lnTo>
                    <a:pt x="19231" y="102997"/>
                  </a:lnTo>
                  <a:lnTo>
                    <a:pt x="0" y="1213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842428" y="4721114"/>
              <a:ext cx="10110" cy="101096"/>
            </a:xfrm>
            <a:custGeom>
              <a:avLst/>
              <a:gdLst/>
              <a:ahLst/>
              <a:cxnLst/>
              <a:rect l="0" t="0" r="0" b="0"/>
              <a:pathLst>
                <a:path w="10110" h="101096">
                  <a:moveTo>
                    <a:pt x="0" y="0"/>
                  </a:moveTo>
                  <a:lnTo>
                    <a:pt x="2753" y="11268"/>
                  </a:lnTo>
                  <a:lnTo>
                    <a:pt x="4809" y="21954"/>
                  </a:lnTo>
                  <a:lnTo>
                    <a:pt x="6349" y="33082"/>
                  </a:lnTo>
                  <a:lnTo>
                    <a:pt x="7484" y="44526"/>
                  </a:lnTo>
                  <a:lnTo>
                    <a:pt x="8424" y="57122"/>
                  </a:lnTo>
                  <a:lnTo>
                    <a:pt x="9251" y="74129"/>
                  </a:lnTo>
                  <a:lnTo>
                    <a:pt x="10109" y="10109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748118" y="4892975"/>
              <a:ext cx="134749" cy="161752"/>
            </a:xfrm>
            <a:custGeom>
              <a:avLst/>
              <a:gdLst/>
              <a:ahLst/>
              <a:cxnLst/>
              <a:rect l="0" t="0" r="0" b="0"/>
              <a:pathLst>
                <a:path w="134749" h="161752">
                  <a:moveTo>
                    <a:pt x="134748" y="0"/>
                  </a:moveTo>
                  <a:lnTo>
                    <a:pt x="126296" y="2881"/>
                  </a:lnTo>
                  <a:lnTo>
                    <a:pt x="118282" y="6167"/>
                  </a:lnTo>
                  <a:lnTo>
                    <a:pt x="109925" y="10196"/>
                  </a:lnTo>
                  <a:lnTo>
                    <a:pt x="101001" y="14902"/>
                  </a:lnTo>
                  <a:lnTo>
                    <a:pt x="91262" y="20165"/>
                  </a:lnTo>
                  <a:lnTo>
                    <a:pt x="80660" y="25864"/>
                  </a:lnTo>
                  <a:lnTo>
                    <a:pt x="69458" y="32042"/>
                  </a:lnTo>
                  <a:lnTo>
                    <a:pt x="58106" y="38904"/>
                  </a:lnTo>
                  <a:lnTo>
                    <a:pt x="46887" y="46502"/>
                  </a:lnTo>
                  <a:lnTo>
                    <a:pt x="36052" y="54599"/>
                  </a:lnTo>
                  <a:lnTo>
                    <a:pt x="25895" y="62765"/>
                  </a:lnTo>
                  <a:lnTo>
                    <a:pt x="16528" y="70743"/>
                  </a:lnTo>
                  <a:lnTo>
                    <a:pt x="8679" y="78313"/>
                  </a:lnTo>
                  <a:lnTo>
                    <a:pt x="4303" y="85829"/>
                  </a:lnTo>
                  <a:lnTo>
                    <a:pt x="3269" y="94232"/>
                  </a:lnTo>
                  <a:lnTo>
                    <a:pt x="2663" y="103016"/>
                  </a:lnTo>
                  <a:lnTo>
                    <a:pt x="1484" y="111179"/>
                  </a:lnTo>
                  <a:lnTo>
                    <a:pt x="403" y="119073"/>
                  </a:lnTo>
                  <a:lnTo>
                    <a:pt x="0" y="127136"/>
                  </a:lnTo>
                  <a:lnTo>
                    <a:pt x="751" y="134934"/>
                  </a:lnTo>
                  <a:lnTo>
                    <a:pt x="3182" y="141304"/>
                  </a:lnTo>
                  <a:lnTo>
                    <a:pt x="7398" y="145702"/>
                  </a:lnTo>
                  <a:lnTo>
                    <a:pt x="13343" y="148489"/>
                  </a:lnTo>
                  <a:lnTo>
                    <a:pt x="20987" y="150576"/>
                  </a:lnTo>
                  <a:lnTo>
                    <a:pt x="30126" y="152580"/>
                  </a:lnTo>
                  <a:lnTo>
                    <a:pt x="39878" y="154620"/>
                  </a:lnTo>
                  <a:lnTo>
                    <a:pt x="49743" y="156673"/>
                  </a:lnTo>
                  <a:lnTo>
                    <a:pt x="60581" y="158929"/>
                  </a:lnTo>
                  <a:lnTo>
                    <a:pt x="74091" y="16175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812099" y="5155821"/>
              <a:ext cx="2" cy="60657"/>
            </a:xfrm>
            <a:custGeom>
              <a:avLst/>
              <a:gdLst/>
              <a:ahLst/>
              <a:cxnLst/>
              <a:rect l="0" t="0" r="0" b="0"/>
              <a:pathLst>
                <a:path w="2" h="60657">
                  <a:moveTo>
                    <a:pt x="0" y="0"/>
                  </a:moveTo>
                  <a:lnTo>
                    <a:pt x="1" y="11228"/>
                  </a:lnTo>
                  <a:lnTo>
                    <a:pt x="0" y="22346"/>
                  </a:lnTo>
                  <a:lnTo>
                    <a:pt x="0" y="36954"/>
                  </a:lnTo>
                  <a:lnTo>
                    <a:pt x="0" y="6065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66513" y="5388338"/>
              <a:ext cx="205090" cy="323504"/>
            </a:xfrm>
            <a:custGeom>
              <a:avLst/>
              <a:gdLst/>
              <a:ahLst/>
              <a:cxnLst/>
              <a:rect l="0" t="0" r="0" b="0"/>
              <a:pathLst>
                <a:path w="205090" h="323504">
                  <a:moveTo>
                    <a:pt x="205089" y="0"/>
                  </a:moveTo>
                  <a:lnTo>
                    <a:pt x="199391" y="8515"/>
                  </a:lnTo>
                  <a:lnTo>
                    <a:pt x="193433" y="17145"/>
                  </a:lnTo>
                  <a:lnTo>
                    <a:pt x="186628" y="26738"/>
                  </a:lnTo>
                  <a:lnTo>
                    <a:pt x="179336" y="37116"/>
                  </a:lnTo>
                  <a:lnTo>
                    <a:pt x="172279" y="47834"/>
                  </a:lnTo>
                  <a:lnTo>
                    <a:pt x="165852" y="58594"/>
                  </a:lnTo>
                  <a:lnTo>
                    <a:pt x="159975" y="69264"/>
                  </a:lnTo>
                  <a:lnTo>
                    <a:pt x="154266" y="79812"/>
                  </a:lnTo>
                  <a:lnTo>
                    <a:pt x="148468" y="90244"/>
                  </a:lnTo>
                  <a:lnTo>
                    <a:pt x="142327" y="100585"/>
                  </a:lnTo>
                  <a:lnTo>
                    <a:pt x="135543" y="110857"/>
                  </a:lnTo>
                  <a:lnTo>
                    <a:pt x="128024" y="121078"/>
                  </a:lnTo>
                  <a:lnTo>
                    <a:pt x="119994" y="131265"/>
                  </a:lnTo>
                  <a:lnTo>
                    <a:pt x="111877" y="141426"/>
                  </a:lnTo>
                  <a:lnTo>
                    <a:pt x="103932" y="151571"/>
                  </a:lnTo>
                  <a:lnTo>
                    <a:pt x="96239" y="161703"/>
                  </a:lnTo>
                  <a:lnTo>
                    <a:pt x="88788" y="171829"/>
                  </a:lnTo>
                  <a:lnTo>
                    <a:pt x="81533" y="181945"/>
                  </a:lnTo>
                  <a:lnTo>
                    <a:pt x="74268" y="191895"/>
                  </a:lnTo>
                  <a:lnTo>
                    <a:pt x="66657" y="201387"/>
                  </a:lnTo>
                  <a:lnTo>
                    <a:pt x="58553" y="210301"/>
                  </a:lnTo>
                  <a:lnTo>
                    <a:pt x="50277" y="218825"/>
                  </a:lnTo>
                  <a:lnTo>
                    <a:pt x="42499" y="227353"/>
                  </a:lnTo>
                  <a:lnTo>
                    <a:pt x="35554" y="236117"/>
                  </a:lnTo>
                  <a:lnTo>
                    <a:pt x="29151" y="245178"/>
                  </a:lnTo>
                  <a:lnTo>
                    <a:pt x="22572" y="254512"/>
                  </a:lnTo>
                  <a:lnTo>
                    <a:pt x="15427" y="264063"/>
                  </a:lnTo>
                  <a:lnTo>
                    <a:pt x="8414" y="273618"/>
                  </a:lnTo>
                  <a:lnTo>
                    <a:pt x="3082" y="282836"/>
                  </a:lnTo>
                  <a:lnTo>
                    <a:pt x="184" y="291549"/>
                  </a:lnTo>
                  <a:lnTo>
                    <a:pt x="0" y="299449"/>
                  </a:lnTo>
                  <a:lnTo>
                    <a:pt x="2732" y="306025"/>
                  </a:lnTo>
                  <a:lnTo>
                    <a:pt x="8171" y="311116"/>
                  </a:lnTo>
                  <a:lnTo>
                    <a:pt x="15842" y="314714"/>
                  </a:lnTo>
                  <a:lnTo>
                    <a:pt x="25226" y="316784"/>
                  </a:lnTo>
                  <a:lnTo>
                    <a:pt x="35869" y="317471"/>
                  </a:lnTo>
                  <a:lnTo>
                    <a:pt x="47565" y="317187"/>
                  </a:lnTo>
                  <a:lnTo>
                    <a:pt x="60341" y="316496"/>
                  </a:lnTo>
                  <a:lnTo>
                    <a:pt x="74126" y="315758"/>
                  </a:lnTo>
                  <a:lnTo>
                    <a:pt x="88753" y="315283"/>
                  </a:lnTo>
                  <a:lnTo>
                    <a:pt x="104031" y="315404"/>
                  </a:lnTo>
                  <a:lnTo>
                    <a:pt x="119771" y="316233"/>
                  </a:lnTo>
                  <a:lnTo>
                    <a:pt x="135291" y="317563"/>
                  </a:lnTo>
                  <a:lnTo>
                    <a:pt x="151046" y="319102"/>
                  </a:lnTo>
                  <a:lnTo>
                    <a:pt x="169489" y="320987"/>
                  </a:lnTo>
                  <a:lnTo>
                    <a:pt x="194979" y="32350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236760" y="5427971"/>
              <a:ext cx="299878" cy="359515"/>
            </a:xfrm>
            <a:custGeom>
              <a:avLst/>
              <a:gdLst/>
              <a:ahLst/>
              <a:cxnLst/>
              <a:rect l="0" t="0" r="0" b="0"/>
              <a:pathLst>
                <a:path w="299878" h="359515">
                  <a:moveTo>
                    <a:pt x="158344" y="10914"/>
                  </a:moveTo>
                  <a:lnTo>
                    <a:pt x="152518" y="5473"/>
                  </a:lnTo>
                  <a:lnTo>
                    <a:pt x="145330" y="1974"/>
                  </a:lnTo>
                  <a:lnTo>
                    <a:pt x="136036" y="150"/>
                  </a:lnTo>
                  <a:lnTo>
                    <a:pt x="125172" y="0"/>
                  </a:lnTo>
                  <a:lnTo>
                    <a:pt x="113666" y="1840"/>
                  </a:lnTo>
                  <a:lnTo>
                    <a:pt x="102128" y="5655"/>
                  </a:lnTo>
                  <a:lnTo>
                    <a:pt x="90968" y="11007"/>
                  </a:lnTo>
                  <a:lnTo>
                    <a:pt x="80537" y="17233"/>
                  </a:lnTo>
                  <a:lnTo>
                    <a:pt x="70941" y="23869"/>
                  </a:lnTo>
                  <a:lnTo>
                    <a:pt x="62255" y="30827"/>
                  </a:lnTo>
                  <a:lnTo>
                    <a:pt x="54627" y="38286"/>
                  </a:lnTo>
                  <a:lnTo>
                    <a:pt x="48032" y="46329"/>
                  </a:lnTo>
                  <a:lnTo>
                    <a:pt x="42315" y="55068"/>
                  </a:lnTo>
                  <a:lnTo>
                    <a:pt x="37281" y="64696"/>
                  </a:lnTo>
                  <a:lnTo>
                    <a:pt x="32752" y="75229"/>
                  </a:lnTo>
                  <a:lnTo>
                    <a:pt x="28586" y="86389"/>
                  </a:lnTo>
                  <a:lnTo>
                    <a:pt x="24673" y="97713"/>
                  </a:lnTo>
                  <a:lnTo>
                    <a:pt x="20935" y="108926"/>
                  </a:lnTo>
                  <a:lnTo>
                    <a:pt x="17317" y="120081"/>
                  </a:lnTo>
                  <a:lnTo>
                    <a:pt x="13780" y="131476"/>
                  </a:lnTo>
                  <a:lnTo>
                    <a:pt x="10303" y="143267"/>
                  </a:lnTo>
                  <a:lnTo>
                    <a:pt x="7024" y="155467"/>
                  </a:lnTo>
                  <a:lnTo>
                    <a:pt x="4227" y="168016"/>
                  </a:lnTo>
                  <a:lnTo>
                    <a:pt x="2031" y="180845"/>
                  </a:lnTo>
                  <a:lnTo>
                    <a:pt x="558" y="194198"/>
                  </a:lnTo>
                  <a:lnTo>
                    <a:pt x="0" y="208607"/>
                  </a:lnTo>
                  <a:lnTo>
                    <a:pt x="379" y="224261"/>
                  </a:lnTo>
                  <a:lnTo>
                    <a:pt x="1723" y="240437"/>
                  </a:lnTo>
                  <a:lnTo>
                    <a:pt x="4157" y="255738"/>
                  </a:lnTo>
                  <a:lnTo>
                    <a:pt x="7648" y="269447"/>
                  </a:lnTo>
                  <a:lnTo>
                    <a:pt x="12188" y="281807"/>
                  </a:lnTo>
                  <a:lnTo>
                    <a:pt x="17875" y="293643"/>
                  </a:lnTo>
                  <a:lnTo>
                    <a:pt x="24652" y="305506"/>
                  </a:lnTo>
                  <a:lnTo>
                    <a:pt x="32343" y="317153"/>
                  </a:lnTo>
                  <a:lnTo>
                    <a:pt x="40742" y="327741"/>
                  </a:lnTo>
                  <a:lnTo>
                    <a:pt x="49671" y="336857"/>
                  </a:lnTo>
                  <a:lnTo>
                    <a:pt x="59295" y="344379"/>
                  </a:lnTo>
                  <a:lnTo>
                    <a:pt x="70093" y="350250"/>
                  </a:lnTo>
                  <a:lnTo>
                    <a:pt x="82237" y="354614"/>
                  </a:lnTo>
                  <a:lnTo>
                    <a:pt x="95764" y="357594"/>
                  </a:lnTo>
                  <a:lnTo>
                    <a:pt x="110735" y="359185"/>
                  </a:lnTo>
                  <a:lnTo>
                    <a:pt x="127020" y="359514"/>
                  </a:lnTo>
                  <a:lnTo>
                    <a:pt x="143913" y="358812"/>
                  </a:lnTo>
                  <a:lnTo>
                    <a:pt x="160270" y="357321"/>
                  </a:lnTo>
                  <a:lnTo>
                    <a:pt x="175501" y="355250"/>
                  </a:lnTo>
                  <a:lnTo>
                    <a:pt x="189679" y="352608"/>
                  </a:lnTo>
                  <a:lnTo>
                    <a:pt x="203259" y="349222"/>
                  </a:lnTo>
                  <a:lnTo>
                    <a:pt x="216590" y="345060"/>
                  </a:lnTo>
                  <a:lnTo>
                    <a:pt x="229695" y="340214"/>
                  </a:lnTo>
                  <a:lnTo>
                    <a:pt x="242356" y="334825"/>
                  </a:lnTo>
                  <a:lnTo>
                    <a:pt x="254460" y="329039"/>
                  </a:lnTo>
                  <a:lnTo>
                    <a:pt x="265607" y="323261"/>
                  </a:lnTo>
                  <a:lnTo>
                    <a:pt x="276139" y="317584"/>
                  </a:lnTo>
                  <a:lnTo>
                    <a:pt x="286981" y="311514"/>
                  </a:lnTo>
                  <a:lnTo>
                    <a:pt x="299877" y="30408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486090" y="5448995"/>
              <a:ext cx="242627" cy="9099"/>
            </a:xfrm>
            <a:custGeom>
              <a:avLst/>
              <a:gdLst/>
              <a:ahLst/>
              <a:cxnLst/>
              <a:rect l="0" t="0" r="0" b="0"/>
              <a:pathLst>
                <a:path w="242627" h="9099">
                  <a:moveTo>
                    <a:pt x="0" y="0"/>
                  </a:moveTo>
                  <a:lnTo>
                    <a:pt x="8579" y="2753"/>
                  </a:lnTo>
                  <a:lnTo>
                    <a:pt x="17823" y="4810"/>
                  </a:lnTo>
                  <a:lnTo>
                    <a:pt x="28670" y="6349"/>
                  </a:lnTo>
                  <a:lnTo>
                    <a:pt x="41165" y="7482"/>
                  </a:lnTo>
                  <a:lnTo>
                    <a:pt x="55353" y="8297"/>
                  </a:lnTo>
                  <a:lnTo>
                    <a:pt x="71080" y="8866"/>
                  </a:lnTo>
                  <a:lnTo>
                    <a:pt x="88063" y="9098"/>
                  </a:lnTo>
                  <a:lnTo>
                    <a:pt x="106004" y="8749"/>
                  </a:lnTo>
                  <a:lnTo>
                    <a:pt x="124635" y="7735"/>
                  </a:lnTo>
                  <a:lnTo>
                    <a:pt x="143441" y="6274"/>
                  </a:lnTo>
                  <a:lnTo>
                    <a:pt x="161679" y="4776"/>
                  </a:lnTo>
                  <a:lnTo>
                    <a:pt x="178976" y="3486"/>
                  </a:lnTo>
                  <a:lnTo>
                    <a:pt x="194743" y="2472"/>
                  </a:lnTo>
                  <a:lnTo>
                    <a:pt x="209552" y="1611"/>
                  </a:lnTo>
                  <a:lnTo>
                    <a:pt x="224699" y="830"/>
                  </a:lnTo>
                  <a:lnTo>
                    <a:pt x="24262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647841" y="5459104"/>
              <a:ext cx="30329" cy="323504"/>
            </a:xfrm>
            <a:custGeom>
              <a:avLst/>
              <a:gdLst/>
              <a:ahLst/>
              <a:cxnLst/>
              <a:rect l="0" t="0" r="0" b="0"/>
              <a:pathLst>
                <a:path w="30329" h="323504">
                  <a:moveTo>
                    <a:pt x="0" y="0"/>
                  </a:moveTo>
                  <a:lnTo>
                    <a:pt x="64" y="11397"/>
                  </a:lnTo>
                  <a:lnTo>
                    <a:pt x="679" y="23313"/>
                  </a:lnTo>
                  <a:lnTo>
                    <a:pt x="1919" y="36930"/>
                  </a:lnTo>
                  <a:lnTo>
                    <a:pt x="3539" y="51847"/>
                  </a:lnTo>
                  <a:lnTo>
                    <a:pt x="5141" y="67207"/>
                  </a:lnTo>
                  <a:lnTo>
                    <a:pt x="6502" y="82453"/>
                  </a:lnTo>
                  <a:lnTo>
                    <a:pt x="7723" y="97217"/>
                  </a:lnTo>
                  <a:lnTo>
                    <a:pt x="9124" y="111176"/>
                  </a:lnTo>
                  <a:lnTo>
                    <a:pt x="10879" y="124267"/>
                  </a:lnTo>
                  <a:lnTo>
                    <a:pt x="12855" y="137060"/>
                  </a:lnTo>
                  <a:lnTo>
                    <a:pt x="14707" y="150597"/>
                  </a:lnTo>
                  <a:lnTo>
                    <a:pt x="16237" y="165404"/>
                  </a:lnTo>
                  <a:lnTo>
                    <a:pt x="17411" y="181359"/>
                  </a:lnTo>
                  <a:lnTo>
                    <a:pt x="18271" y="197976"/>
                  </a:lnTo>
                  <a:lnTo>
                    <a:pt x="18887" y="214873"/>
                  </a:lnTo>
                  <a:lnTo>
                    <a:pt x="19480" y="231540"/>
                  </a:lnTo>
                  <a:lnTo>
                    <a:pt x="20396" y="247300"/>
                  </a:lnTo>
                  <a:lnTo>
                    <a:pt x="21796" y="261866"/>
                  </a:lnTo>
                  <a:lnTo>
                    <a:pt x="23527" y="275050"/>
                  </a:lnTo>
                  <a:lnTo>
                    <a:pt x="25388" y="287977"/>
                  </a:lnTo>
                  <a:lnTo>
                    <a:pt x="27544" y="302853"/>
                  </a:lnTo>
                  <a:lnTo>
                    <a:pt x="30328" y="32350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829811" y="5428776"/>
              <a:ext cx="20220" cy="394270"/>
            </a:xfrm>
            <a:custGeom>
              <a:avLst/>
              <a:gdLst/>
              <a:ahLst/>
              <a:cxnLst/>
              <a:rect l="0" t="0" r="0" b="0"/>
              <a:pathLst>
                <a:path w="20220" h="394270">
                  <a:moveTo>
                    <a:pt x="0" y="0"/>
                  </a:moveTo>
                  <a:lnTo>
                    <a:pt x="64" y="11332"/>
                  </a:lnTo>
                  <a:lnTo>
                    <a:pt x="679" y="22633"/>
                  </a:lnTo>
                  <a:lnTo>
                    <a:pt x="1919" y="35010"/>
                  </a:lnTo>
                  <a:lnTo>
                    <a:pt x="3539" y="48308"/>
                  </a:lnTo>
                  <a:lnTo>
                    <a:pt x="5141" y="62065"/>
                  </a:lnTo>
                  <a:lnTo>
                    <a:pt x="6498" y="75959"/>
                  </a:lnTo>
                  <a:lnTo>
                    <a:pt x="7553" y="89834"/>
                  </a:lnTo>
                  <a:lnTo>
                    <a:pt x="8331" y="103637"/>
                  </a:lnTo>
                  <a:lnTo>
                    <a:pt x="8892" y="117376"/>
                  </a:lnTo>
                  <a:lnTo>
                    <a:pt x="9447" y="131533"/>
                  </a:lnTo>
                  <a:lnTo>
                    <a:pt x="10338" y="147006"/>
                  </a:lnTo>
                  <a:lnTo>
                    <a:pt x="11721" y="164179"/>
                  </a:lnTo>
                  <a:lnTo>
                    <a:pt x="13432" y="182811"/>
                  </a:lnTo>
                  <a:lnTo>
                    <a:pt x="15099" y="202325"/>
                  </a:lnTo>
                  <a:lnTo>
                    <a:pt x="16503" y="222275"/>
                  </a:lnTo>
                  <a:lnTo>
                    <a:pt x="17590" y="242261"/>
                  </a:lnTo>
                  <a:lnTo>
                    <a:pt x="18391" y="261868"/>
                  </a:lnTo>
                  <a:lnTo>
                    <a:pt x="18964" y="280914"/>
                  </a:lnTo>
                  <a:lnTo>
                    <a:pt x="19364" y="299251"/>
                  </a:lnTo>
                  <a:lnTo>
                    <a:pt x="19640" y="316673"/>
                  </a:lnTo>
                  <a:lnTo>
                    <a:pt x="19828" y="333145"/>
                  </a:lnTo>
                  <a:lnTo>
                    <a:pt x="19957" y="348214"/>
                  </a:lnTo>
                  <a:lnTo>
                    <a:pt x="20057" y="362408"/>
                  </a:lnTo>
                  <a:lnTo>
                    <a:pt x="20139" y="376977"/>
                  </a:lnTo>
                  <a:lnTo>
                    <a:pt x="20219" y="3942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1829811" y="5403658"/>
              <a:ext cx="283065" cy="399169"/>
            </a:xfrm>
            <a:custGeom>
              <a:avLst/>
              <a:gdLst/>
              <a:ahLst/>
              <a:cxnLst/>
              <a:rect l="0" t="0" r="0" b="0"/>
              <a:pathLst>
                <a:path w="283065" h="399169">
                  <a:moveTo>
                    <a:pt x="0" y="15009"/>
                  </a:moveTo>
                  <a:lnTo>
                    <a:pt x="8515" y="9503"/>
                  </a:lnTo>
                  <a:lnTo>
                    <a:pt x="17144" y="5390"/>
                  </a:lnTo>
                  <a:lnTo>
                    <a:pt x="26742" y="2321"/>
                  </a:lnTo>
                  <a:lnTo>
                    <a:pt x="37285" y="385"/>
                  </a:lnTo>
                  <a:lnTo>
                    <a:pt x="48627" y="0"/>
                  </a:lnTo>
                  <a:lnTo>
                    <a:pt x="60585" y="1264"/>
                  </a:lnTo>
                  <a:lnTo>
                    <a:pt x="72842" y="4140"/>
                  </a:lnTo>
                  <a:lnTo>
                    <a:pt x="84972" y="8627"/>
                  </a:lnTo>
                  <a:lnTo>
                    <a:pt x="96743" y="14564"/>
                  </a:lnTo>
                  <a:lnTo>
                    <a:pt x="107802" y="21836"/>
                  </a:lnTo>
                  <a:lnTo>
                    <a:pt x="117604" y="30456"/>
                  </a:lnTo>
                  <a:lnTo>
                    <a:pt x="125961" y="40307"/>
                  </a:lnTo>
                  <a:lnTo>
                    <a:pt x="132532" y="51167"/>
                  </a:lnTo>
                  <a:lnTo>
                    <a:pt x="136684" y="62801"/>
                  </a:lnTo>
                  <a:lnTo>
                    <a:pt x="138297" y="75000"/>
                  </a:lnTo>
                  <a:lnTo>
                    <a:pt x="137526" y="87601"/>
                  </a:lnTo>
                  <a:lnTo>
                    <a:pt x="134536" y="100484"/>
                  </a:lnTo>
                  <a:lnTo>
                    <a:pt x="129647" y="113546"/>
                  </a:lnTo>
                  <a:lnTo>
                    <a:pt x="123261" y="126255"/>
                  </a:lnTo>
                  <a:lnTo>
                    <a:pt x="115754" y="137684"/>
                  </a:lnTo>
                  <a:lnTo>
                    <a:pt x="107444" y="147434"/>
                  </a:lnTo>
                  <a:lnTo>
                    <a:pt x="98727" y="155739"/>
                  </a:lnTo>
                  <a:lnTo>
                    <a:pt x="90072" y="163170"/>
                  </a:lnTo>
                  <a:lnTo>
                    <a:pt x="81718" y="170156"/>
                  </a:lnTo>
                  <a:lnTo>
                    <a:pt x="73408" y="176625"/>
                  </a:lnTo>
                  <a:lnTo>
                    <a:pt x="64513" y="182106"/>
                  </a:lnTo>
                  <a:lnTo>
                    <a:pt x="54721" y="186397"/>
                  </a:lnTo>
                  <a:lnTo>
                    <a:pt x="44188" y="189427"/>
                  </a:lnTo>
                  <a:lnTo>
                    <a:pt x="33348" y="191101"/>
                  </a:lnTo>
                  <a:lnTo>
                    <a:pt x="22584" y="191511"/>
                  </a:lnTo>
                  <a:lnTo>
                    <a:pt x="15082" y="190861"/>
                  </a:lnTo>
                  <a:lnTo>
                    <a:pt x="14265" y="189860"/>
                  </a:lnTo>
                  <a:lnTo>
                    <a:pt x="18226" y="189509"/>
                  </a:lnTo>
                  <a:lnTo>
                    <a:pt x="24910" y="190056"/>
                  </a:lnTo>
                  <a:lnTo>
                    <a:pt x="32929" y="191551"/>
                  </a:lnTo>
                  <a:lnTo>
                    <a:pt x="41314" y="194108"/>
                  </a:lnTo>
                  <a:lnTo>
                    <a:pt x="49580" y="197686"/>
                  </a:lnTo>
                  <a:lnTo>
                    <a:pt x="57718" y="201964"/>
                  </a:lnTo>
                  <a:lnTo>
                    <a:pt x="66010" y="206456"/>
                  </a:lnTo>
                  <a:lnTo>
                    <a:pt x="74627" y="210870"/>
                  </a:lnTo>
                  <a:lnTo>
                    <a:pt x="83595" y="215412"/>
                  </a:lnTo>
                  <a:lnTo>
                    <a:pt x="92870" y="220662"/>
                  </a:lnTo>
                  <a:lnTo>
                    <a:pt x="102387" y="226895"/>
                  </a:lnTo>
                  <a:lnTo>
                    <a:pt x="112083" y="233930"/>
                  </a:lnTo>
                  <a:lnTo>
                    <a:pt x="121908" y="241314"/>
                  </a:lnTo>
                  <a:lnTo>
                    <a:pt x="131819" y="248736"/>
                  </a:lnTo>
                  <a:lnTo>
                    <a:pt x="141631" y="256063"/>
                  </a:lnTo>
                  <a:lnTo>
                    <a:pt x="151029" y="263261"/>
                  </a:lnTo>
                  <a:lnTo>
                    <a:pt x="159880" y="270345"/>
                  </a:lnTo>
                  <a:lnTo>
                    <a:pt x="168363" y="277492"/>
                  </a:lnTo>
                  <a:lnTo>
                    <a:pt x="176863" y="285023"/>
                  </a:lnTo>
                  <a:lnTo>
                    <a:pt x="185603" y="293080"/>
                  </a:lnTo>
                  <a:lnTo>
                    <a:pt x="194485" y="301486"/>
                  </a:lnTo>
                  <a:lnTo>
                    <a:pt x="203188" y="309862"/>
                  </a:lnTo>
                  <a:lnTo>
                    <a:pt x="211538" y="317990"/>
                  </a:lnTo>
                  <a:lnTo>
                    <a:pt x="219668" y="325970"/>
                  </a:lnTo>
                  <a:lnTo>
                    <a:pt x="227925" y="334124"/>
                  </a:lnTo>
                  <a:lnTo>
                    <a:pt x="236498" y="342629"/>
                  </a:lnTo>
                  <a:lnTo>
                    <a:pt x="245266" y="351352"/>
                  </a:lnTo>
                  <a:lnTo>
                    <a:pt x="253892" y="359948"/>
                  </a:lnTo>
                  <a:lnTo>
                    <a:pt x="262177" y="368251"/>
                  </a:lnTo>
                  <a:lnTo>
                    <a:pt x="270080" y="376731"/>
                  </a:lnTo>
                  <a:lnTo>
                    <a:pt x="277237" y="386441"/>
                  </a:lnTo>
                  <a:lnTo>
                    <a:pt x="283064" y="3991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400957" y="5561656"/>
              <a:ext cx="227502" cy="261390"/>
            </a:xfrm>
            <a:custGeom>
              <a:avLst/>
              <a:gdLst/>
              <a:ahLst/>
              <a:cxnLst/>
              <a:rect l="0" t="0" r="0" b="0"/>
              <a:pathLst>
                <a:path w="227502" h="261390">
                  <a:moveTo>
                    <a:pt x="166844" y="59200"/>
                  </a:moveTo>
                  <a:lnTo>
                    <a:pt x="166715" y="48060"/>
                  </a:lnTo>
                  <a:lnTo>
                    <a:pt x="165486" y="38604"/>
                  </a:lnTo>
                  <a:lnTo>
                    <a:pt x="162987" y="29961"/>
                  </a:lnTo>
                  <a:lnTo>
                    <a:pt x="159084" y="22022"/>
                  </a:lnTo>
                  <a:lnTo>
                    <a:pt x="153391" y="14937"/>
                  </a:lnTo>
                  <a:lnTo>
                    <a:pt x="145863" y="8737"/>
                  </a:lnTo>
                  <a:lnTo>
                    <a:pt x="136743" y="3782"/>
                  </a:lnTo>
                  <a:lnTo>
                    <a:pt x="126365" y="796"/>
                  </a:lnTo>
                  <a:lnTo>
                    <a:pt x="115061" y="0"/>
                  </a:lnTo>
                  <a:lnTo>
                    <a:pt x="103405" y="1176"/>
                  </a:lnTo>
                  <a:lnTo>
                    <a:pt x="92188" y="3934"/>
                  </a:lnTo>
                  <a:lnTo>
                    <a:pt x="81806" y="7889"/>
                  </a:lnTo>
                  <a:lnTo>
                    <a:pt x="72299" y="12868"/>
                  </a:lnTo>
                  <a:lnTo>
                    <a:pt x="63543" y="18914"/>
                  </a:lnTo>
                  <a:lnTo>
                    <a:pt x="55375" y="25963"/>
                  </a:lnTo>
                  <a:lnTo>
                    <a:pt x="47641" y="33852"/>
                  </a:lnTo>
                  <a:lnTo>
                    <a:pt x="40218" y="42390"/>
                  </a:lnTo>
                  <a:lnTo>
                    <a:pt x="33017" y="51407"/>
                  </a:lnTo>
                  <a:lnTo>
                    <a:pt x="26128" y="60765"/>
                  </a:lnTo>
                  <a:lnTo>
                    <a:pt x="19798" y="70363"/>
                  </a:lnTo>
                  <a:lnTo>
                    <a:pt x="14123" y="80136"/>
                  </a:lnTo>
                  <a:lnTo>
                    <a:pt x="9206" y="90344"/>
                  </a:lnTo>
                  <a:lnTo>
                    <a:pt x="5230" y="101541"/>
                  </a:lnTo>
                  <a:lnTo>
                    <a:pt x="2209" y="113943"/>
                  </a:lnTo>
                  <a:lnTo>
                    <a:pt x="328" y="127156"/>
                  </a:lnTo>
                  <a:lnTo>
                    <a:pt x="0" y="140383"/>
                  </a:lnTo>
                  <a:lnTo>
                    <a:pt x="1310" y="153151"/>
                  </a:lnTo>
                  <a:lnTo>
                    <a:pt x="4061" y="165172"/>
                  </a:lnTo>
                  <a:lnTo>
                    <a:pt x="7956" y="176196"/>
                  </a:lnTo>
                  <a:lnTo>
                    <a:pt x="12716" y="186194"/>
                  </a:lnTo>
                  <a:lnTo>
                    <a:pt x="18417" y="194990"/>
                  </a:lnTo>
                  <a:lnTo>
                    <a:pt x="25465" y="202182"/>
                  </a:lnTo>
                  <a:lnTo>
                    <a:pt x="33976" y="207694"/>
                  </a:lnTo>
                  <a:lnTo>
                    <a:pt x="43793" y="211577"/>
                  </a:lnTo>
                  <a:lnTo>
                    <a:pt x="54654" y="213840"/>
                  </a:lnTo>
                  <a:lnTo>
                    <a:pt x="66296" y="214653"/>
                  </a:lnTo>
                  <a:lnTo>
                    <a:pt x="78345" y="214290"/>
                  </a:lnTo>
                  <a:lnTo>
                    <a:pt x="90337" y="213033"/>
                  </a:lnTo>
                  <a:lnTo>
                    <a:pt x="102021" y="211114"/>
                  </a:lnTo>
                  <a:lnTo>
                    <a:pt x="113185" y="208248"/>
                  </a:lnTo>
                  <a:lnTo>
                    <a:pt x="123570" y="203692"/>
                  </a:lnTo>
                  <a:lnTo>
                    <a:pt x="133112" y="197173"/>
                  </a:lnTo>
                  <a:lnTo>
                    <a:pt x="141751" y="188855"/>
                  </a:lnTo>
                  <a:lnTo>
                    <a:pt x="149341" y="179078"/>
                  </a:lnTo>
                  <a:lnTo>
                    <a:pt x="155899" y="168201"/>
                  </a:lnTo>
                  <a:lnTo>
                    <a:pt x="161264" y="156684"/>
                  </a:lnTo>
                  <a:lnTo>
                    <a:pt x="165039" y="145057"/>
                  </a:lnTo>
                  <a:lnTo>
                    <a:pt x="167132" y="133682"/>
                  </a:lnTo>
                  <a:lnTo>
                    <a:pt x="167087" y="124973"/>
                  </a:lnTo>
                  <a:lnTo>
                    <a:pt x="165125" y="122246"/>
                  </a:lnTo>
                  <a:lnTo>
                    <a:pt x="162920" y="125261"/>
                  </a:lnTo>
                  <a:lnTo>
                    <a:pt x="161120" y="132621"/>
                  </a:lnTo>
                  <a:lnTo>
                    <a:pt x="160109" y="142881"/>
                  </a:lnTo>
                  <a:lnTo>
                    <a:pt x="160398" y="154783"/>
                  </a:lnTo>
                  <a:lnTo>
                    <a:pt x="162139" y="167522"/>
                  </a:lnTo>
                  <a:lnTo>
                    <a:pt x="165187" y="180508"/>
                  </a:lnTo>
                  <a:lnTo>
                    <a:pt x="169285" y="193229"/>
                  </a:lnTo>
                  <a:lnTo>
                    <a:pt x="174175" y="205451"/>
                  </a:lnTo>
                  <a:lnTo>
                    <a:pt x="179637" y="216998"/>
                  </a:lnTo>
                  <a:lnTo>
                    <a:pt x="185503" y="227651"/>
                  </a:lnTo>
                  <a:lnTo>
                    <a:pt x="191645" y="237369"/>
                  </a:lnTo>
                  <a:lnTo>
                    <a:pt x="197869" y="245803"/>
                  </a:lnTo>
                  <a:lnTo>
                    <a:pt x="204614" y="252930"/>
                  </a:lnTo>
                  <a:lnTo>
                    <a:pt x="213544" y="258305"/>
                  </a:lnTo>
                  <a:lnTo>
                    <a:pt x="227501" y="2613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648677" y="5580418"/>
              <a:ext cx="101095" cy="165248"/>
            </a:xfrm>
            <a:custGeom>
              <a:avLst/>
              <a:gdLst/>
              <a:ahLst/>
              <a:cxnLst/>
              <a:rect l="0" t="0" r="0" b="0"/>
              <a:pathLst>
                <a:path w="101095" h="165248">
                  <a:moveTo>
                    <a:pt x="0" y="10109"/>
                  </a:moveTo>
                  <a:lnTo>
                    <a:pt x="2817" y="18625"/>
                  </a:lnTo>
                  <a:lnTo>
                    <a:pt x="5488" y="27254"/>
                  </a:lnTo>
                  <a:lnTo>
                    <a:pt x="8272" y="36860"/>
                  </a:lnTo>
                  <a:lnTo>
                    <a:pt x="11192" y="47736"/>
                  </a:lnTo>
                  <a:lnTo>
                    <a:pt x="14231" y="60322"/>
                  </a:lnTo>
                  <a:lnTo>
                    <a:pt x="17365" y="74679"/>
                  </a:lnTo>
                  <a:lnTo>
                    <a:pt x="20570" y="90109"/>
                  </a:lnTo>
                  <a:lnTo>
                    <a:pt x="23826" y="105404"/>
                  </a:lnTo>
                  <a:lnTo>
                    <a:pt x="27119" y="119878"/>
                  </a:lnTo>
                  <a:lnTo>
                    <a:pt x="30436" y="133367"/>
                  </a:lnTo>
                  <a:lnTo>
                    <a:pt x="33770" y="145966"/>
                  </a:lnTo>
                  <a:lnTo>
                    <a:pt x="37097" y="157749"/>
                  </a:lnTo>
                  <a:lnTo>
                    <a:pt x="39741" y="165247"/>
                  </a:lnTo>
                  <a:lnTo>
                    <a:pt x="40996" y="164650"/>
                  </a:lnTo>
                  <a:lnTo>
                    <a:pt x="41362" y="158292"/>
                  </a:lnTo>
                  <a:lnTo>
                    <a:pt x="41171" y="148632"/>
                  </a:lnTo>
                  <a:lnTo>
                    <a:pt x="40390" y="137550"/>
                  </a:lnTo>
                  <a:lnTo>
                    <a:pt x="39018" y="126099"/>
                  </a:lnTo>
                  <a:lnTo>
                    <a:pt x="37442" y="114578"/>
                  </a:lnTo>
                  <a:lnTo>
                    <a:pt x="36362" y="102839"/>
                  </a:lnTo>
                  <a:lnTo>
                    <a:pt x="36129" y="90770"/>
                  </a:lnTo>
                  <a:lnTo>
                    <a:pt x="36769" y="78523"/>
                  </a:lnTo>
                  <a:lnTo>
                    <a:pt x="38153" y="66444"/>
                  </a:lnTo>
                  <a:lnTo>
                    <a:pt x="40127" y="54726"/>
                  </a:lnTo>
                  <a:lnTo>
                    <a:pt x="42851" y="43715"/>
                  </a:lnTo>
                  <a:lnTo>
                    <a:pt x="46794" y="33949"/>
                  </a:lnTo>
                  <a:lnTo>
                    <a:pt x="52109" y="25611"/>
                  </a:lnTo>
                  <a:lnTo>
                    <a:pt x="58592" y="18708"/>
                  </a:lnTo>
                  <a:lnTo>
                    <a:pt x="66685" y="12569"/>
                  </a:lnTo>
                  <a:lnTo>
                    <a:pt x="79246" y="6660"/>
                  </a:lnTo>
                  <a:lnTo>
                    <a:pt x="10109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2830130" y="5631187"/>
              <a:ext cx="172378" cy="183945"/>
            </a:xfrm>
            <a:custGeom>
              <a:avLst/>
              <a:gdLst/>
              <a:ahLst/>
              <a:cxnLst/>
              <a:rect l="0" t="0" r="0" b="0"/>
              <a:pathLst>
                <a:path w="172378" h="183945">
                  <a:moveTo>
                    <a:pt x="10626" y="70544"/>
                  </a:moveTo>
                  <a:lnTo>
                    <a:pt x="21765" y="67662"/>
                  </a:lnTo>
                  <a:lnTo>
                    <a:pt x="31222" y="64376"/>
                  </a:lnTo>
                  <a:lnTo>
                    <a:pt x="39869" y="60347"/>
                  </a:lnTo>
                  <a:lnTo>
                    <a:pt x="47975" y="55643"/>
                  </a:lnTo>
                  <a:lnTo>
                    <a:pt x="55682" y="50379"/>
                  </a:lnTo>
                  <a:lnTo>
                    <a:pt x="63094" y="44680"/>
                  </a:lnTo>
                  <a:lnTo>
                    <a:pt x="70134" y="38502"/>
                  </a:lnTo>
                  <a:lnTo>
                    <a:pt x="76570" y="31640"/>
                  </a:lnTo>
                  <a:lnTo>
                    <a:pt x="82278" y="24035"/>
                  </a:lnTo>
                  <a:lnTo>
                    <a:pt x="85792" y="15712"/>
                  </a:lnTo>
                  <a:lnTo>
                    <a:pt x="85217" y="7753"/>
                  </a:lnTo>
                  <a:lnTo>
                    <a:pt x="81020" y="2234"/>
                  </a:lnTo>
                  <a:lnTo>
                    <a:pt x="74068" y="0"/>
                  </a:lnTo>
                  <a:lnTo>
                    <a:pt x="65119" y="902"/>
                  </a:lnTo>
                  <a:lnTo>
                    <a:pt x="55070" y="4545"/>
                  </a:lnTo>
                  <a:lnTo>
                    <a:pt x="44943" y="10612"/>
                  </a:lnTo>
                  <a:lnTo>
                    <a:pt x="35301" y="18690"/>
                  </a:lnTo>
                  <a:lnTo>
                    <a:pt x="26454" y="28173"/>
                  </a:lnTo>
                  <a:lnTo>
                    <a:pt x="18652" y="38361"/>
                  </a:lnTo>
                  <a:lnTo>
                    <a:pt x="11919" y="48809"/>
                  </a:lnTo>
                  <a:lnTo>
                    <a:pt x="6418" y="59614"/>
                  </a:lnTo>
                  <a:lnTo>
                    <a:pt x="2545" y="71285"/>
                  </a:lnTo>
                  <a:lnTo>
                    <a:pt x="371" y="84038"/>
                  </a:lnTo>
                  <a:lnTo>
                    <a:pt x="0" y="97504"/>
                  </a:lnTo>
                  <a:lnTo>
                    <a:pt x="1713" y="110909"/>
                  </a:lnTo>
                  <a:lnTo>
                    <a:pt x="5468" y="123799"/>
                  </a:lnTo>
                  <a:lnTo>
                    <a:pt x="11112" y="135904"/>
                  </a:lnTo>
                  <a:lnTo>
                    <a:pt x="18561" y="146986"/>
                  </a:lnTo>
                  <a:lnTo>
                    <a:pt x="27592" y="157022"/>
                  </a:lnTo>
                  <a:lnTo>
                    <a:pt x="38048" y="165845"/>
                  </a:lnTo>
                  <a:lnTo>
                    <a:pt x="49914" y="173054"/>
                  </a:lnTo>
                  <a:lnTo>
                    <a:pt x="63042" y="178574"/>
                  </a:lnTo>
                  <a:lnTo>
                    <a:pt x="76885" y="182298"/>
                  </a:lnTo>
                  <a:lnTo>
                    <a:pt x="90606" y="183944"/>
                  </a:lnTo>
                  <a:lnTo>
                    <a:pt x="103739" y="183548"/>
                  </a:lnTo>
                  <a:lnTo>
                    <a:pt x="116022" y="181102"/>
                  </a:lnTo>
                  <a:lnTo>
                    <a:pt x="127230" y="176397"/>
                  </a:lnTo>
                  <a:lnTo>
                    <a:pt x="137355" y="169543"/>
                  </a:lnTo>
                  <a:lnTo>
                    <a:pt x="146266" y="161108"/>
                  </a:lnTo>
                  <a:lnTo>
                    <a:pt x="154487" y="150919"/>
                  </a:lnTo>
                  <a:lnTo>
                    <a:pt x="162743" y="135939"/>
                  </a:lnTo>
                  <a:lnTo>
                    <a:pt x="172377" y="11098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194587" y="5580777"/>
              <a:ext cx="131424" cy="198185"/>
            </a:xfrm>
            <a:custGeom>
              <a:avLst/>
              <a:gdLst/>
              <a:ahLst/>
              <a:cxnLst/>
              <a:rect l="0" t="0" r="0" b="0"/>
              <a:pathLst>
                <a:path w="131424" h="198185">
                  <a:moveTo>
                    <a:pt x="0" y="60298"/>
                  </a:moveTo>
                  <a:lnTo>
                    <a:pt x="2817" y="74383"/>
                  </a:lnTo>
                  <a:lnTo>
                    <a:pt x="5489" y="87740"/>
                  </a:lnTo>
                  <a:lnTo>
                    <a:pt x="8273" y="101657"/>
                  </a:lnTo>
                  <a:lnTo>
                    <a:pt x="11192" y="116087"/>
                  </a:lnTo>
                  <a:lnTo>
                    <a:pt x="14231" y="130660"/>
                  </a:lnTo>
                  <a:lnTo>
                    <a:pt x="17365" y="145123"/>
                  </a:lnTo>
                  <a:lnTo>
                    <a:pt x="20570" y="159229"/>
                  </a:lnTo>
                  <a:lnTo>
                    <a:pt x="23826" y="172683"/>
                  </a:lnTo>
                  <a:lnTo>
                    <a:pt x="27124" y="185326"/>
                  </a:lnTo>
                  <a:lnTo>
                    <a:pt x="30613" y="194946"/>
                  </a:lnTo>
                  <a:lnTo>
                    <a:pt x="33643" y="198184"/>
                  </a:lnTo>
                  <a:lnTo>
                    <a:pt x="34815" y="194984"/>
                  </a:lnTo>
                  <a:lnTo>
                    <a:pt x="33949" y="186677"/>
                  </a:lnTo>
                  <a:lnTo>
                    <a:pt x="31715" y="174651"/>
                  </a:lnTo>
                  <a:lnTo>
                    <a:pt x="29126" y="160012"/>
                  </a:lnTo>
                  <a:lnTo>
                    <a:pt x="26794" y="143573"/>
                  </a:lnTo>
                  <a:lnTo>
                    <a:pt x="25085" y="126065"/>
                  </a:lnTo>
                  <a:lnTo>
                    <a:pt x="24299" y="108179"/>
                  </a:lnTo>
                  <a:lnTo>
                    <a:pt x="24493" y="90319"/>
                  </a:lnTo>
                  <a:lnTo>
                    <a:pt x="25859" y="72952"/>
                  </a:lnTo>
                  <a:lnTo>
                    <a:pt x="28811" y="56697"/>
                  </a:lnTo>
                  <a:lnTo>
                    <a:pt x="33431" y="41791"/>
                  </a:lnTo>
                  <a:lnTo>
                    <a:pt x="39672" y="28607"/>
                  </a:lnTo>
                  <a:lnTo>
                    <a:pt x="47529" y="17799"/>
                  </a:lnTo>
                  <a:lnTo>
                    <a:pt x="56828" y="9507"/>
                  </a:lnTo>
                  <a:lnTo>
                    <a:pt x="67139" y="3743"/>
                  </a:lnTo>
                  <a:lnTo>
                    <a:pt x="77885" y="640"/>
                  </a:lnTo>
                  <a:lnTo>
                    <a:pt x="88686" y="0"/>
                  </a:lnTo>
                  <a:lnTo>
                    <a:pt x="98951" y="1092"/>
                  </a:lnTo>
                  <a:lnTo>
                    <a:pt x="108792" y="2940"/>
                  </a:lnTo>
                  <a:lnTo>
                    <a:pt x="119070" y="5698"/>
                  </a:lnTo>
                  <a:lnTo>
                    <a:pt x="131423" y="9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396776" y="5711841"/>
              <a:ext cx="20220" cy="80876"/>
            </a:xfrm>
            <a:custGeom>
              <a:avLst/>
              <a:gdLst/>
              <a:ahLst/>
              <a:cxnLst/>
              <a:rect l="0" t="0" r="0" b="0"/>
              <a:pathLst>
                <a:path w="20220" h="80876">
                  <a:moveTo>
                    <a:pt x="0" y="0"/>
                  </a:moveTo>
                  <a:lnTo>
                    <a:pt x="64" y="13956"/>
                  </a:lnTo>
                  <a:lnTo>
                    <a:pt x="679" y="26084"/>
                  </a:lnTo>
                  <a:lnTo>
                    <a:pt x="1924" y="37501"/>
                  </a:lnTo>
                  <a:lnTo>
                    <a:pt x="3746" y="48066"/>
                  </a:lnTo>
                  <a:lnTo>
                    <a:pt x="6388" y="58093"/>
                  </a:lnTo>
                  <a:lnTo>
                    <a:pt x="11156" y="68472"/>
                  </a:lnTo>
                  <a:lnTo>
                    <a:pt x="20219" y="8087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416995" y="552987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466672" y="5580418"/>
              <a:ext cx="239979" cy="531244"/>
            </a:xfrm>
            <a:custGeom>
              <a:avLst/>
              <a:gdLst/>
              <a:ahLst/>
              <a:cxnLst/>
              <a:rect l="0" t="0" r="0" b="0"/>
              <a:pathLst>
                <a:path w="239979" h="531244">
                  <a:moveTo>
                    <a:pt x="132293" y="0"/>
                  </a:moveTo>
                  <a:lnTo>
                    <a:pt x="118273" y="64"/>
                  </a:lnTo>
                  <a:lnTo>
                    <a:pt x="105530" y="679"/>
                  </a:lnTo>
                  <a:lnTo>
                    <a:pt x="92862" y="1928"/>
                  </a:lnTo>
                  <a:lnTo>
                    <a:pt x="80384" y="3880"/>
                  </a:lnTo>
                  <a:lnTo>
                    <a:pt x="68658" y="6727"/>
                  </a:lnTo>
                  <a:lnTo>
                    <a:pt x="57955" y="10491"/>
                  </a:lnTo>
                  <a:lnTo>
                    <a:pt x="48242" y="15051"/>
                  </a:lnTo>
                  <a:lnTo>
                    <a:pt x="39354" y="20239"/>
                  </a:lnTo>
                  <a:lnTo>
                    <a:pt x="31104" y="25905"/>
                  </a:lnTo>
                  <a:lnTo>
                    <a:pt x="23480" y="32230"/>
                  </a:lnTo>
                  <a:lnTo>
                    <a:pt x="16642" y="39706"/>
                  </a:lnTo>
                  <a:lnTo>
                    <a:pt x="10624" y="48507"/>
                  </a:lnTo>
                  <a:lnTo>
                    <a:pt x="5637" y="58520"/>
                  </a:lnTo>
                  <a:lnTo>
                    <a:pt x="2124" y="69513"/>
                  </a:lnTo>
                  <a:lnTo>
                    <a:pt x="201" y="81239"/>
                  </a:lnTo>
                  <a:lnTo>
                    <a:pt x="0" y="93180"/>
                  </a:lnTo>
                  <a:lnTo>
                    <a:pt x="1829" y="104590"/>
                  </a:lnTo>
                  <a:lnTo>
                    <a:pt x="5657" y="115098"/>
                  </a:lnTo>
                  <a:lnTo>
                    <a:pt x="11188" y="124526"/>
                  </a:lnTo>
                  <a:lnTo>
                    <a:pt x="18050" y="132718"/>
                  </a:lnTo>
                  <a:lnTo>
                    <a:pt x="25897" y="139709"/>
                  </a:lnTo>
                  <a:lnTo>
                    <a:pt x="34450" y="145218"/>
                  </a:lnTo>
                  <a:lnTo>
                    <a:pt x="43499" y="148586"/>
                  </a:lnTo>
                  <a:lnTo>
                    <a:pt x="52884" y="149643"/>
                  </a:lnTo>
                  <a:lnTo>
                    <a:pt x="62343" y="148645"/>
                  </a:lnTo>
                  <a:lnTo>
                    <a:pt x="71504" y="146007"/>
                  </a:lnTo>
                  <a:lnTo>
                    <a:pt x="80191" y="142128"/>
                  </a:lnTo>
                  <a:lnTo>
                    <a:pt x="88401" y="137037"/>
                  </a:lnTo>
                  <a:lnTo>
                    <a:pt x="96208" y="130405"/>
                  </a:lnTo>
                  <a:lnTo>
                    <a:pt x="103697" y="122181"/>
                  </a:lnTo>
                  <a:lnTo>
                    <a:pt x="110794" y="112722"/>
                  </a:lnTo>
                  <a:lnTo>
                    <a:pt x="117271" y="102612"/>
                  </a:lnTo>
                  <a:lnTo>
                    <a:pt x="123068" y="92309"/>
                  </a:lnTo>
                  <a:lnTo>
                    <a:pt x="128763" y="83916"/>
                  </a:lnTo>
                  <a:lnTo>
                    <a:pt x="134582" y="80571"/>
                  </a:lnTo>
                  <a:lnTo>
                    <a:pt x="139729" y="82521"/>
                  </a:lnTo>
                  <a:lnTo>
                    <a:pt x="144190" y="88430"/>
                  </a:lnTo>
                  <a:lnTo>
                    <a:pt x="148199" y="96986"/>
                  </a:lnTo>
                  <a:lnTo>
                    <a:pt x="151941" y="107260"/>
                  </a:lnTo>
                  <a:lnTo>
                    <a:pt x="155530" y="118642"/>
                  </a:lnTo>
                  <a:lnTo>
                    <a:pt x="159037" y="130744"/>
                  </a:lnTo>
                  <a:lnTo>
                    <a:pt x="162653" y="143316"/>
                  </a:lnTo>
                  <a:lnTo>
                    <a:pt x="166695" y="156196"/>
                  </a:lnTo>
                  <a:lnTo>
                    <a:pt x="171295" y="169282"/>
                  </a:lnTo>
                  <a:lnTo>
                    <a:pt x="176272" y="182664"/>
                  </a:lnTo>
                  <a:lnTo>
                    <a:pt x="181238" y="196590"/>
                  </a:lnTo>
                  <a:lnTo>
                    <a:pt x="185963" y="211156"/>
                  </a:lnTo>
                  <a:lnTo>
                    <a:pt x="190387" y="226311"/>
                  </a:lnTo>
                  <a:lnTo>
                    <a:pt x="194536" y="241944"/>
                  </a:lnTo>
                  <a:lnTo>
                    <a:pt x="198468" y="257939"/>
                  </a:lnTo>
                  <a:lnTo>
                    <a:pt x="202394" y="274198"/>
                  </a:lnTo>
                  <a:lnTo>
                    <a:pt x="206656" y="290643"/>
                  </a:lnTo>
                  <a:lnTo>
                    <a:pt x="211405" y="307213"/>
                  </a:lnTo>
                  <a:lnTo>
                    <a:pt x="216321" y="323710"/>
                  </a:lnTo>
                  <a:lnTo>
                    <a:pt x="220735" y="339812"/>
                  </a:lnTo>
                  <a:lnTo>
                    <a:pt x="224309" y="355374"/>
                  </a:lnTo>
                  <a:lnTo>
                    <a:pt x="227180" y="370413"/>
                  </a:lnTo>
                  <a:lnTo>
                    <a:pt x="229769" y="385020"/>
                  </a:lnTo>
                  <a:lnTo>
                    <a:pt x="232359" y="399294"/>
                  </a:lnTo>
                  <a:lnTo>
                    <a:pt x="234914" y="413324"/>
                  </a:lnTo>
                  <a:lnTo>
                    <a:pt x="237162" y="427181"/>
                  </a:lnTo>
                  <a:lnTo>
                    <a:pt x="238953" y="440918"/>
                  </a:lnTo>
                  <a:lnTo>
                    <a:pt x="239978" y="454571"/>
                  </a:lnTo>
                  <a:lnTo>
                    <a:pt x="239715" y="468167"/>
                  </a:lnTo>
                  <a:lnTo>
                    <a:pt x="237994" y="481712"/>
                  </a:lnTo>
                  <a:lnTo>
                    <a:pt x="234639" y="494746"/>
                  </a:lnTo>
                  <a:lnTo>
                    <a:pt x="229314" y="506393"/>
                  </a:lnTo>
                  <a:lnTo>
                    <a:pt x="222023" y="516272"/>
                  </a:lnTo>
                  <a:lnTo>
                    <a:pt x="212733" y="524011"/>
                  </a:lnTo>
                  <a:lnTo>
                    <a:pt x="201219" y="529017"/>
                  </a:lnTo>
                  <a:lnTo>
                    <a:pt x="187583" y="531243"/>
                  </a:lnTo>
                  <a:lnTo>
                    <a:pt x="172635" y="531062"/>
                  </a:lnTo>
                  <a:lnTo>
                    <a:pt x="157663" y="528986"/>
                  </a:lnTo>
                  <a:lnTo>
                    <a:pt x="143405" y="525496"/>
                  </a:lnTo>
                  <a:lnTo>
                    <a:pt x="130060" y="520831"/>
                  </a:lnTo>
                  <a:lnTo>
                    <a:pt x="117557" y="514998"/>
                  </a:lnTo>
                  <a:lnTo>
                    <a:pt x="105739" y="508092"/>
                  </a:lnTo>
                  <a:lnTo>
                    <a:pt x="94596" y="500299"/>
                  </a:lnTo>
                  <a:lnTo>
                    <a:pt x="84279" y="491825"/>
                  </a:lnTo>
                  <a:lnTo>
                    <a:pt x="74807" y="482851"/>
                  </a:lnTo>
                  <a:lnTo>
                    <a:pt x="66065" y="473521"/>
                  </a:lnTo>
                  <a:lnTo>
                    <a:pt x="57901" y="463942"/>
                  </a:lnTo>
                  <a:lnTo>
                    <a:pt x="50171" y="454191"/>
                  </a:lnTo>
                  <a:lnTo>
                    <a:pt x="42913" y="444324"/>
                  </a:lnTo>
                  <a:lnTo>
                    <a:pt x="36329" y="434378"/>
                  </a:lnTo>
                  <a:lnTo>
                    <a:pt x="30479" y="424368"/>
                  </a:lnTo>
                  <a:lnTo>
                    <a:pt x="25444" y="413999"/>
                  </a:lnTo>
                  <a:lnTo>
                    <a:pt x="21388" y="402694"/>
                  </a:lnTo>
                  <a:lnTo>
                    <a:pt x="18310" y="390219"/>
                  </a:lnTo>
                  <a:lnTo>
                    <a:pt x="16227" y="376958"/>
                  </a:lnTo>
                  <a:lnTo>
                    <a:pt x="15252" y="363697"/>
                  </a:lnTo>
                  <a:lnTo>
                    <a:pt x="15338" y="350917"/>
                  </a:lnTo>
                  <a:lnTo>
                    <a:pt x="16166" y="339174"/>
                  </a:lnTo>
                  <a:lnTo>
                    <a:pt x="17314" y="328107"/>
                  </a:lnTo>
                  <a:lnTo>
                    <a:pt x="18880" y="316752"/>
                  </a:lnTo>
                  <a:lnTo>
                    <a:pt x="21089" y="30328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3710169" y="5398448"/>
              <a:ext cx="202190" cy="343722"/>
            </a:xfrm>
            <a:custGeom>
              <a:avLst/>
              <a:gdLst/>
              <a:ahLst/>
              <a:cxnLst/>
              <a:rect l="0" t="0" r="0" b="0"/>
              <a:pathLst>
                <a:path w="202190" h="343722">
                  <a:moveTo>
                    <a:pt x="0" y="0"/>
                  </a:moveTo>
                  <a:lnTo>
                    <a:pt x="2881" y="11461"/>
                  </a:lnTo>
                  <a:lnTo>
                    <a:pt x="6168" y="23991"/>
                  </a:lnTo>
                  <a:lnTo>
                    <a:pt x="10188" y="38850"/>
                  </a:lnTo>
                  <a:lnTo>
                    <a:pt x="14561" y="55386"/>
                  </a:lnTo>
                  <a:lnTo>
                    <a:pt x="18579" y="72348"/>
                  </a:lnTo>
                  <a:lnTo>
                    <a:pt x="21871" y="88954"/>
                  </a:lnTo>
                  <a:lnTo>
                    <a:pt x="24544" y="104938"/>
                  </a:lnTo>
                  <a:lnTo>
                    <a:pt x="26996" y="120298"/>
                  </a:lnTo>
                  <a:lnTo>
                    <a:pt x="29493" y="135137"/>
                  </a:lnTo>
                  <a:lnTo>
                    <a:pt x="31985" y="149575"/>
                  </a:lnTo>
                  <a:lnTo>
                    <a:pt x="34189" y="163718"/>
                  </a:lnTo>
                  <a:lnTo>
                    <a:pt x="35964" y="177662"/>
                  </a:lnTo>
                  <a:lnTo>
                    <a:pt x="37467" y="191782"/>
                  </a:lnTo>
                  <a:lnTo>
                    <a:pt x="39060" y="206716"/>
                  </a:lnTo>
                  <a:lnTo>
                    <a:pt x="40944" y="222735"/>
                  </a:lnTo>
                  <a:lnTo>
                    <a:pt x="43008" y="239482"/>
                  </a:lnTo>
                  <a:lnTo>
                    <a:pt x="44918" y="256191"/>
                  </a:lnTo>
                  <a:lnTo>
                    <a:pt x="46483" y="272376"/>
                  </a:lnTo>
                  <a:lnTo>
                    <a:pt x="47507" y="286772"/>
                  </a:lnTo>
                  <a:lnTo>
                    <a:pt x="47429" y="295673"/>
                  </a:lnTo>
                  <a:lnTo>
                    <a:pt x="46539" y="296325"/>
                  </a:lnTo>
                  <a:lnTo>
                    <a:pt x="46195" y="289902"/>
                  </a:lnTo>
                  <a:lnTo>
                    <a:pt x="46764" y="278377"/>
                  </a:lnTo>
                  <a:lnTo>
                    <a:pt x="48135" y="263561"/>
                  </a:lnTo>
                  <a:lnTo>
                    <a:pt x="50119" y="246729"/>
                  </a:lnTo>
                  <a:lnTo>
                    <a:pt x="52701" y="229136"/>
                  </a:lnTo>
                  <a:lnTo>
                    <a:pt x="56044" y="212142"/>
                  </a:lnTo>
                  <a:lnTo>
                    <a:pt x="60192" y="196421"/>
                  </a:lnTo>
                  <a:lnTo>
                    <a:pt x="65517" y="182526"/>
                  </a:lnTo>
                  <a:lnTo>
                    <a:pt x="72761" y="171162"/>
                  </a:lnTo>
                  <a:lnTo>
                    <a:pt x="82144" y="162465"/>
                  </a:lnTo>
                  <a:lnTo>
                    <a:pt x="92988" y="156736"/>
                  </a:lnTo>
                  <a:lnTo>
                    <a:pt x="104027" y="154672"/>
                  </a:lnTo>
                  <a:lnTo>
                    <a:pt x="114503" y="156299"/>
                  </a:lnTo>
                  <a:lnTo>
                    <a:pt x="124186" y="160952"/>
                  </a:lnTo>
                  <a:lnTo>
                    <a:pt x="133114" y="167653"/>
                  </a:lnTo>
                  <a:lnTo>
                    <a:pt x="141422" y="175635"/>
                  </a:lnTo>
                  <a:lnTo>
                    <a:pt x="149100" y="184405"/>
                  </a:lnTo>
                  <a:lnTo>
                    <a:pt x="155981" y="193663"/>
                  </a:lnTo>
                  <a:lnTo>
                    <a:pt x="162040" y="203233"/>
                  </a:lnTo>
                  <a:lnTo>
                    <a:pt x="167382" y="213320"/>
                  </a:lnTo>
                  <a:lnTo>
                    <a:pt x="172156" y="224443"/>
                  </a:lnTo>
                  <a:lnTo>
                    <a:pt x="176503" y="236802"/>
                  </a:lnTo>
                  <a:lnTo>
                    <a:pt x="180383" y="250151"/>
                  </a:lnTo>
                  <a:lnTo>
                    <a:pt x="183592" y="263982"/>
                  </a:lnTo>
                  <a:lnTo>
                    <a:pt x="186077" y="277932"/>
                  </a:lnTo>
                  <a:lnTo>
                    <a:pt x="188102" y="291442"/>
                  </a:lnTo>
                  <a:lnTo>
                    <a:pt x="190475" y="305110"/>
                  </a:lnTo>
                  <a:lnTo>
                    <a:pt x="194479" y="321207"/>
                  </a:lnTo>
                  <a:lnTo>
                    <a:pt x="202189" y="34372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4043781" y="5408557"/>
              <a:ext cx="40439" cy="333613"/>
            </a:xfrm>
            <a:custGeom>
              <a:avLst/>
              <a:gdLst/>
              <a:ahLst/>
              <a:cxnLst/>
              <a:rect l="0" t="0" r="0" b="0"/>
              <a:pathLst>
                <a:path w="40439" h="333613">
                  <a:moveTo>
                    <a:pt x="0" y="0"/>
                  </a:moveTo>
                  <a:lnTo>
                    <a:pt x="64" y="11268"/>
                  </a:lnTo>
                  <a:lnTo>
                    <a:pt x="679" y="21955"/>
                  </a:lnTo>
                  <a:lnTo>
                    <a:pt x="1920" y="33091"/>
                  </a:lnTo>
                  <a:lnTo>
                    <a:pt x="3540" y="44768"/>
                  </a:lnTo>
                  <a:lnTo>
                    <a:pt x="5141" y="56924"/>
                  </a:lnTo>
                  <a:lnTo>
                    <a:pt x="6502" y="69461"/>
                  </a:lnTo>
                  <a:lnTo>
                    <a:pt x="7723" y="82281"/>
                  </a:lnTo>
                  <a:lnTo>
                    <a:pt x="9124" y="95306"/>
                  </a:lnTo>
                  <a:lnTo>
                    <a:pt x="10879" y="108475"/>
                  </a:lnTo>
                  <a:lnTo>
                    <a:pt x="12855" y="121745"/>
                  </a:lnTo>
                  <a:lnTo>
                    <a:pt x="14707" y="135082"/>
                  </a:lnTo>
                  <a:lnTo>
                    <a:pt x="16242" y="148461"/>
                  </a:lnTo>
                  <a:lnTo>
                    <a:pt x="17582" y="161710"/>
                  </a:lnTo>
                  <a:lnTo>
                    <a:pt x="19064" y="174524"/>
                  </a:lnTo>
                  <a:lnTo>
                    <a:pt x="20875" y="186785"/>
                  </a:lnTo>
                  <a:lnTo>
                    <a:pt x="22889" y="198990"/>
                  </a:lnTo>
                  <a:lnTo>
                    <a:pt x="24765" y="212119"/>
                  </a:lnTo>
                  <a:lnTo>
                    <a:pt x="26317" y="226641"/>
                  </a:lnTo>
                  <a:lnTo>
                    <a:pt x="27668" y="242238"/>
                  </a:lnTo>
                  <a:lnTo>
                    <a:pt x="29158" y="258103"/>
                  </a:lnTo>
                  <a:lnTo>
                    <a:pt x="30974" y="273701"/>
                  </a:lnTo>
                  <a:lnTo>
                    <a:pt x="33000" y="288275"/>
                  </a:lnTo>
                  <a:lnTo>
                    <a:pt x="35098" y="302131"/>
                  </a:lnTo>
                  <a:lnTo>
                    <a:pt x="37454" y="316477"/>
                  </a:lnTo>
                  <a:lnTo>
                    <a:pt x="40438" y="3336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952796" y="5519761"/>
              <a:ext cx="242628" cy="10111"/>
            </a:xfrm>
            <a:custGeom>
              <a:avLst/>
              <a:gdLst/>
              <a:ahLst/>
              <a:cxnLst/>
              <a:rect l="0" t="0" r="0" b="0"/>
              <a:pathLst>
                <a:path w="242628" h="10111">
                  <a:moveTo>
                    <a:pt x="0" y="10110"/>
                  </a:moveTo>
                  <a:lnTo>
                    <a:pt x="14149" y="10110"/>
                  </a:lnTo>
                  <a:lnTo>
                    <a:pt x="28121" y="10110"/>
                  </a:lnTo>
                  <a:lnTo>
                    <a:pt x="43288" y="10110"/>
                  </a:lnTo>
                  <a:lnTo>
                    <a:pt x="59670" y="10110"/>
                  </a:lnTo>
                  <a:lnTo>
                    <a:pt x="77089" y="10110"/>
                  </a:lnTo>
                  <a:lnTo>
                    <a:pt x="95315" y="10105"/>
                  </a:lnTo>
                  <a:lnTo>
                    <a:pt x="113983" y="9940"/>
                  </a:lnTo>
                  <a:lnTo>
                    <a:pt x="132625" y="9317"/>
                  </a:lnTo>
                  <a:lnTo>
                    <a:pt x="150977" y="8118"/>
                  </a:lnTo>
                  <a:lnTo>
                    <a:pt x="168621" y="6523"/>
                  </a:lnTo>
                  <a:lnTo>
                    <a:pt x="186831" y="4769"/>
                  </a:lnTo>
                  <a:lnTo>
                    <a:pt x="209351" y="2700"/>
                  </a:lnTo>
                  <a:lnTo>
                    <a:pt x="24262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4366068" y="5529843"/>
              <a:ext cx="203406" cy="222436"/>
            </a:xfrm>
            <a:custGeom>
              <a:avLst/>
              <a:gdLst/>
              <a:ahLst/>
              <a:cxnLst/>
              <a:rect l="0" t="0" r="0" b="0"/>
              <a:pathLst>
                <a:path w="203406" h="222436">
                  <a:moveTo>
                    <a:pt x="142748" y="20247"/>
                  </a:moveTo>
                  <a:lnTo>
                    <a:pt x="137049" y="14677"/>
                  </a:lnTo>
                  <a:lnTo>
                    <a:pt x="131092" y="9948"/>
                  </a:lnTo>
                  <a:lnTo>
                    <a:pt x="124278" y="5639"/>
                  </a:lnTo>
                  <a:lnTo>
                    <a:pt x="116654" y="2083"/>
                  </a:lnTo>
                  <a:lnTo>
                    <a:pt x="108352" y="97"/>
                  </a:lnTo>
                  <a:lnTo>
                    <a:pt x="99527" y="0"/>
                  </a:lnTo>
                  <a:lnTo>
                    <a:pt x="90476" y="1655"/>
                  </a:lnTo>
                  <a:lnTo>
                    <a:pt x="81602" y="4742"/>
                  </a:lnTo>
                  <a:lnTo>
                    <a:pt x="73115" y="8914"/>
                  </a:lnTo>
                  <a:lnTo>
                    <a:pt x="65041" y="13878"/>
                  </a:lnTo>
                  <a:lnTo>
                    <a:pt x="57328" y="19401"/>
                  </a:lnTo>
                  <a:lnTo>
                    <a:pt x="49898" y="25319"/>
                  </a:lnTo>
                  <a:lnTo>
                    <a:pt x="42677" y="31666"/>
                  </a:lnTo>
                  <a:lnTo>
                    <a:pt x="35606" y="38652"/>
                  </a:lnTo>
                  <a:lnTo>
                    <a:pt x="28645" y="46352"/>
                  </a:lnTo>
                  <a:lnTo>
                    <a:pt x="21918" y="55006"/>
                  </a:lnTo>
                  <a:lnTo>
                    <a:pt x="15697" y="65083"/>
                  </a:lnTo>
                  <a:lnTo>
                    <a:pt x="10100" y="76695"/>
                  </a:lnTo>
                  <a:lnTo>
                    <a:pt x="5399" y="89360"/>
                  </a:lnTo>
                  <a:lnTo>
                    <a:pt x="2078" y="102211"/>
                  </a:lnTo>
                  <a:lnTo>
                    <a:pt x="279" y="114723"/>
                  </a:lnTo>
                  <a:lnTo>
                    <a:pt x="0" y="126572"/>
                  </a:lnTo>
                  <a:lnTo>
                    <a:pt x="1265" y="137479"/>
                  </a:lnTo>
                  <a:lnTo>
                    <a:pt x="3937" y="147400"/>
                  </a:lnTo>
                  <a:lnTo>
                    <a:pt x="8073" y="156142"/>
                  </a:lnTo>
                  <a:lnTo>
                    <a:pt x="13992" y="163300"/>
                  </a:lnTo>
                  <a:lnTo>
                    <a:pt x="21707" y="168784"/>
                  </a:lnTo>
                  <a:lnTo>
                    <a:pt x="30972" y="172486"/>
                  </a:lnTo>
                  <a:lnTo>
                    <a:pt x="41455" y="174115"/>
                  </a:lnTo>
                  <a:lnTo>
                    <a:pt x="52835" y="173705"/>
                  </a:lnTo>
                  <a:lnTo>
                    <a:pt x="64543" y="171086"/>
                  </a:lnTo>
                  <a:lnTo>
                    <a:pt x="75795" y="165754"/>
                  </a:lnTo>
                  <a:lnTo>
                    <a:pt x="86198" y="157694"/>
                  </a:lnTo>
                  <a:lnTo>
                    <a:pt x="95556" y="147596"/>
                  </a:lnTo>
                  <a:lnTo>
                    <a:pt x="103700" y="136555"/>
                  </a:lnTo>
                  <a:lnTo>
                    <a:pt x="110673" y="125296"/>
                  </a:lnTo>
                  <a:lnTo>
                    <a:pt x="116659" y="114144"/>
                  </a:lnTo>
                  <a:lnTo>
                    <a:pt x="121881" y="103201"/>
                  </a:lnTo>
                  <a:lnTo>
                    <a:pt x="126529" y="92461"/>
                  </a:lnTo>
                  <a:lnTo>
                    <a:pt x="130452" y="81735"/>
                  </a:lnTo>
                  <a:lnTo>
                    <a:pt x="133179" y="70685"/>
                  </a:lnTo>
                  <a:lnTo>
                    <a:pt x="134551" y="59260"/>
                  </a:lnTo>
                  <a:lnTo>
                    <a:pt x="134733" y="51206"/>
                  </a:lnTo>
                  <a:lnTo>
                    <a:pt x="134425" y="50699"/>
                  </a:lnTo>
                  <a:lnTo>
                    <a:pt x="134543" y="55403"/>
                  </a:lnTo>
                  <a:lnTo>
                    <a:pt x="135373" y="62883"/>
                  </a:lnTo>
                  <a:lnTo>
                    <a:pt x="136874" y="71749"/>
                  </a:lnTo>
                  <a:lnTo>
                    <a:pt x="138913" y="81287"/>
                  </a:lnTo>
                  <a:lnTo>
                    <a:pt x="141355" y="91152"/>
                  </a:lnTo>
                  <a:lnTo>
                    <a:pt x="144085" y="101489"/>
                  </a:lnTo>
                  <a:lnTo>
                    <a:pt x="147019" y="112804"/>
                  </a:lnTo>
                  <a:lnTo>
                    <a:pt x="150097" y="125306"/>
                  </a:lnTo>
                  <a:lnTo>
                    <a:pt x="153434" y="138755"/>
                  </a:lnTo>
                  <a:lnTo>
                    <a:pt x="157292" y="152656"/>
                  </a:lnTo>
                  <a:lnTo>
                    <a:pt x="161775" y="166650"/>
                  </a:lnTo>
                  <a:lnTo>
                    <a:pt x="166913" y="180000"/>
                  </a:lnTo>
                  <a:lnTo>
                    <a:pt x="173448" y="192829"/>
                  </a:lnTo>
                  <a:lnTo>
                    <a:pt x="184102" y="206259"/>
                  </a:lnTo>
                  <a:lnTo>
                    <a:pt x="203405" y="2224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589692" y="5484681"/>
              <a:ext cx="141533" cy="247379"/>
            </a:xfrm>
            <a:custGeom>
              <a:avLst/>
              <a:gdLst/>
              <a:ahLst/>
              <a:cxnLst/>
              <a:rect l="0" t="0" r="0" b="0"/>
              <a:pathLst>
                <a:path w="141533" h="247379">
                  <a:moveTo>
                    <a:pt x="0" y="55299"/>
                  </a:moveTo>
                  <a:lnTo>
                    <a:pt x="2752" y="63943"/>
                  </a:lnTo>
                  <a:lnTo>
                    <a:pt x="4809" y="73802"/>
                  </a:lnTo>
                  <a:lnTo>
                    <a:pt x="6352" y="85881"/>
                  </a:lnTo>
                  <a:lnTo>
                    <a:pt x="7652" y="99664"/>
                  </a:lnTo>
                  <a:lnTo>
                    <a:pt x="9089" y="114209"/>
                  </a:lnTo>
                  <a:lnTo>
                    <a:pt x="10844" y="128781"/>
                  </a:lnTo>
                  <a:lnTo>
                    <a:pt x="12183" y="139426"/>
                  </a:lnTo>
                  <a:lnTo>
                    <a:pt x="12364" y="141181"/>
                  </a:lnTo>
                  <a:lnTo>
                    <a:pt x="12031" y="134991"/>
                  </a:lnTo>
                  <a:lnTo>
                    <a:pt x="11756" y="123726"/>
                  </a:lnTo>
                  <a:lnTo>
                    <a:pt x="11982" y="110398"/>
                  </a:lnTo>
                  <a:lnTo>
                    <a:pt x="12872" y="96793"/>
                  </a:lnTo>
                  <a:lnTo>
                    <a:pt x="14392" y="83657"/>
                  </a:lnTo>
                  <a:lnTo>
                    <a:pt x="16431" y="71178"/>
                  </a:lnTo>
                  <a:lnTo>
                    <a:pt x="18868" y="59315"/>
                  </a:lnTo>
                  <a:lnTo>
                    <a:pt x="21756" y="47950"/>
                  </a:lnTo>
                  <a:lnTo>
                    <a:pt x="25304" y="36962"/>
                  </a:lnTo>
                  <a:lnTo>
                    <a:pt x="29580" y="26263"/>
                  </a:lnTo>
                  <a:lnTo>
                    <a:pt x="34664" y="16402"/>
                  </a:lnTo>
                  <a:lnTo>
                    <a:pt x="40724" y="8501"/>
                  </a:lnTo>
                  <a:lnTo>
                    <a:pt x="47751" y="3024"/>
                  </a:lnTo>
                  <a:lnTo>
                    <a:pt x="55447" y="129"/>
                  </a:lnTo>
                  <a:lnTo>
                    <a:pt x="63339" y="0"/>
                  </a:lnTo>
                  <a:lnTo>
                    <a:pt x="71130" y="2441"/>
                  </a:lnTo>
                  <a:lnTo>
                    <a:pt x="78556" y="7007"/>
                  </a:lnTo>
                  <a:lnTo>
                    <a:pt x="85315" y="13206"/>
                  </a:lnTo>
                  <a:lnTo>
                    <a:pt x="91318" y="20601"/>
                  </a:lnTo>
                  <a:lnTo>
                    <a:pt x="96634" y="28848"/>
                  </a:lnTo>
                  <a:lnTo>
                    <a:pt x="101396" y="37690"/>
                  </a:lnTo>
                  <a:lnTo>
                    <a:pt x="105742" y="46943"/>
                  </a:lnTo>
                  <a:lnTo>
                    <a:pt x="109786" y="56473"/>
                  </a:lnTo>
                  <a:lnTo>
                    <a:pt x="113617" y="66194"/>
                  </a:lnTo>
                  <a:lnTo>
                    <a:pt x="117295" y="76056"/>
                  </a:lnTo>
                  <a:lnTo>
                    <a:pt x="120711" y="86490"/>
                  </a:lnTo>
                  <a:lnTo>
                    <a:pt x="123601" y="98350"/>
                  </a:lnTo>
                  <a:lnTo>
                    <a:pt x="125863" y="111983"/>
                  </a:lnTo>
                  <a:lnTo>
                    <a:pt x="127544" y="126966"/>
                  </a:lnTo>
                  <a:lnTo>
                    <a:pt x="128752" y="142412"/>
                  </a:lnTo>
                  <a:lnTo>
                    <a:pt x="129604" y="157738"/>
                  </a:lnTo>
                  <a:lnTo>
                    <a:pt x="130357" y="172567"/>
                  </a:lnTo>
                  <a:lnTo>
                    <a:pt x="131381" y="186576"/>
                  </a:lnTo>
                  <a:lnTo>
                    <a:pt x="132853" y="199677"/>
                  </a:lnTo>
                  <a:lnTo>
                    <a:pt x="134633" y="211540"/>
                  </a:lnTo>
                  <a:lnTo>
                    <a:pt x="136531" y="222650"/>
                  </a:lnTo>
                  <a:lnTo>
                    <a:pt x="138718" y="233986"/>
                  </a:lnTo>
                  <a:lnTo>
                    <a:pt x="141532" y="24737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4700896" y="5518957"/>
              <a:ext cx="246596" cy="524677"/>
            </a:xfrm>
            <a:custGeom>
              <a:avLst/>
              <a:gdLst/>
              <a:ahLst/>
              <a:cxnLst/>
              <a:rect l="0" t="0" r="0" b="0"/>
              <a:pathLst>
                <a:path w="246596" h="524677">
                  <a:moveTo>
                    <a:pt x="192079" y="10914"/>
                  </a:moveTo>
                  <a:lnTo>
                    <a:pt x="183628" y="5473"/>
                  </a:lnTo>
                  <a:lnTo>
                    <a:pt x="175614" y="1973"/>
                  </a:lnTo>
                  <a:lnTo>
                    <a:pt x="167256" y="149"/>
                  </a:lnTo>
                  <a:lnTo>
                    <a:pt x="158333" y="0"/>
                  </a:lnTo>
                  <a:lnTo>
                    <a:pt x="148593" y="1840"/>
                  </a:lnTo>
                  <a:lnTo>
                    <a:pt x="137992" y="5659"/>
                  </a:lnTo>
                  <a:lnTo>
                    <a:pt x="126789" y="11176"/>
                  </a:lnTo>
                  <a:lnTo>
                    <a:pt x="115438" y="18024"/>
                  </a:lnTo>
                  <a:lnTo>
                    <a:pt x="104228" y="25864"/>
                  </a:lnTo>
                  <a:lnTo>
                    <a:pt x="93724" y="34575"/>
                  </a:lnTo>
                  <a:lnTo>
                    <a:pt x="84813" y="44239"/>
                  </a:lnTo>
                  <a:lnTo>
                    <a:pt x="77839" y="54820"/>
                  </a:lnTo>
                  <a:lnTo>
                    <a:pt x="72979" y="65863"/>
                  </a:lnTo>
                  <a:lnTo>
                    <a:pt x="70494" y="76604"/>
                  </a:lnTo>
                  <a:lnTo>
                    <a:pt x="70293" y="86623"/>
                  </a:lnTo>
                  <a:lnTo>
                    <a:pt x="72484" y="95384"/>
                  </a:lnTo>
                  <a:lnTo>
                    <a:pt x="77520" y="102098"/>
                  </a:lnTo>
                  <a:lnTo>
                    <a:pt x="85379" y="106528"/>
                  </a:lnTo>
                  <a:lnTo>
                    <a:pt x="95339" y="108589"/>
                  </a:lnTo>
                  <a:lnTo>
                    <a:pt x="106287" y="108096"/>
                  </a:lnTo>
                  <a:lnTo>
                    <a:pt x="117476" y="105207"/>
                  </a:lnTo>
                  <a:lnTo>
                    <a:pt x="128254" y="100324"/>
                  </a:lnTo>
                  <a:lnTo>
                    <a:pt x="137924" y="93906"/>
                  </a:lnTo>
                  <a:lnTo>
                    <a:pt x="146238" y="86357"/>
                  </a:lnTo>
                  <a:lnTo>
                    <a:pt x="153446" y="77841"/>
                  </a:lnTo>
                  <a:lnTo>
                    <a:pt x="160077" y="68308"/>
                  </a:lnTo>
                  <a:lnTo>
                    <a:pt x="166506" y="57862"/>
                  </a:lnTo>
                  <a:lnTo>
                    <a:pt x="172978" y="48611"/>
                  </a:lnTo>
                  <a:lnTo>
                    <a:pt x="178934" y="44103"/>
                  </a:lnTo>
                  <a:lnTo>
                    <a:pt x="183358" y="45072"/>
                  </a:lnTo>
                  <a:lnTo>
                    <a:pt x="186348" y="50274"/>
                  </a:lnTo>
                  <a:lnTo>
                    <a:pt x="188318" y="58343"/>
                  </a:lnTo>
                  <a:lnTo>
                    <a:pt x="189770" y="68288"/>
                  </a:lnTo>
                  <a:lnTo>
                    <a:pt x="191234" y="79451"/>
                  </a:lnTo>
                  <a:lnTo>
                    <a:pt x="192992" y="91411"/>
                  </a:lnTo>
                  <a:lnTo>
                    <a:pt x="195109" y="104050"/>
                  </a:lnTo>
                  <a:lnTo>
                    <a:pt x="197556" y="117486"/>
                  </a:lnTo>
                  <a:lnTo>
                    <a:pt x="200266" y="131728"/>
                  </a:lnTo>
                  <a:lnTo>
                    <a:pt x="203174" y="146667"/>
                  </a:lnTo>
                  <a:lnTo>
                    <a:pt x="206226" y="162157"/>
                  </a:lnTo>
                  <a:lnTo>
                    <a:pt x="209378" y="178057"/>
                  </a:lnTo>
                  <a:lnTo>
                    <a:pt x="212601" y="194253"/>
                  </a:lnTo>
                  <a:lnTo>
                    <a:pt x="215871" y="210655"/>
                  </a:lnTo>
                  <a:lnTo>
                    <a:pt x="219174" y="227206"/>
                  </a:lnTo>
                  <a:lnTo>
                    <a:pt x="222499" y="244017"/>
                  </a:lnTo>
                  <a:lnTo>
                    <a:pt x="225838" y="261351"/>
                  </a:lnTo>
                  <a:lnTo>
                    <a:pt x="229183" y="279303"/>
                  </a:lnTo>
                  <a:lnTo>
                    <a:pt x="232373" y="297511"/>
                  </a:lnTo>
                  <a:lnTo>
                    <a:pt x="235111" y="315279"/>
                  </a:lnTo>
                  <a:lnTo>
                    <a:pt x="237276" y="332249"/>
                  </a:lnTo>
                  <a:lnTo>
                    <a:pt x="239056" y="348541"/>
                  </a:lnTo>
                  <a:lnTo>
                    <a:pt x="240840" y="364571"/>
                  </a:lnTo>
                  <a:lnTo>
                    <a:pt x="242852" y="380612"/>
                  </a:lnTo>
                  <a:lnTo>
                    <a:pt x="244840" y="396463"/>
                  </a:lnTo>
                  <a:lnTo>
                    <a:pt x="246188" y="411556"/>
                  </a:lnTo>
                  <a:lnTo>
                    <a:pt x="246595" y="425633"/>
                  </a:lnTo>
                  <a:lnTo>
                    <a:pt x="246070" y="439043"/>
                  </a:lnTo>
                  <a:lnTo>
                    <a:pt x="244761" y="452541"/>
                  </a:lnTo>
                  <a:lnTo>
                    <a:pt x="242838" y="466551"/>
                  </a:lnTo>
                  <a:lnTo>
                    <a:pt x="240147" y="480550"/>
                  </a:lnTo>
                  <a:lnTo>
                    <a:pt x="236226" y="493298"/>
                  </a:lnTo>
                  <a:lnTo>
                    <a:pt x="230917" y="504176"/>
                  </a:lnTo>
                  <a:lnTo>
                    <a:pt x="224195" y="512877"/>
                  </a:lnTo>
                  <a:lnTo>
                    <a:pt x="216008" y="519106"/>
                  </a:lnTo>
                  <a:lnTo>
                    <a:pt x="206484" y="522964"/>
                  </a:lnTo>
                  <a:lnTo>
                    <a:pt x="196019" y="524676"/>
                  </a:lnTo>
                  <a:lnTo>
                    <a:pt x="185170" y="524394"/>
                  </a:lnTo>
                  <a:lnTo>
                    <a:pt x="174290" y="522397"/>
                  </a:lnTo>
                  <a:lnTo>
                    <a:pt x="163684" y="518881"/>
                  </a:lnTo>
                  <a:lnTo>
                    <a:pt x="153682" y="513890"/>
                  </a:lnTo>
                  <a:lnTo>
                    <a:pt x="144391" y="507584"/>
                  </a:lnTo>
                  <a:lnTo>
                    <a:pt x="135597" y="500210"/>
                  </a:lnTo>
                  <a:lnTo>
                    <a:pt x="126880" y="492025"/>
                  </a:lnTo>
                  <a:lnTo>
                    <a:pt x="117991" y="483248"/>
                  </a:lnTo>
                  <a:lnTo>
                    <a:pt x="109007" y="474051"/>
                  </a:lnTo>
                  <a:lnTo>
                    <a:pt x="100235" y="464562"/>
                  </a:lnTo>
                  <a:lnTo>
                    <a:pt x="91847" y="454873"/>
                  </a:lnTo>
                  <a:lnTo>
                    <a:pt x="84018" y="445046"/>
                  </a:lnTo>
                  <a:lnTo>
                    <a:pt x="76986" y="435126"/>
                  </a:lnTo>
                  <a:lnTo>
                    <a:pt x="70797" y="425149"/>
                  </a:lnTo>
                  <a:lnTo>
                    <a:pt x="65193" y="415290"/>
                  </a:lnTo>
                  <a:lnTo>
                    <a:pt x="59725" y="405860"/>
                  </a:lnTo>
                  <a:lnTo>
                    <a:pt x="54122" y="396988"/>
                  </a:lnTo>
                  <a:lnTo>
                    <a:pt x="48288" y="388491"/>
                  </a:lnTo>
                  <a:lnTo>
                    <a:pt x="42227" y="379981"/>
                  </a:lnTo>
                  <a:lnTo>
                    <a:pt x="35982" y="371234"/>
                  </a:lnTo>
                  <a:lnTo>
                    <a:pt x="29704" y="362260"/>
                  </a:lnTo>
                  <a:lnTo>
                    <a:pt x="22922" y="352136"/>
                  </a:lnTo>
                  <a:lnTo>
                    <a:pt x="13970" y="337822"/>
                  </a:lnTo>
                  <a:lnTo>
                    <a:pt x="0" y="31419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963741" y="5327681"/>
              <a:ext cx="10111" cy="333614"/>
            </a:xfrm>
            <a:custGeom>
              <a:avLst/>
              <a:gdLst/>
              <a:ahLst/>
              <a:cxnLst/>
              <a:rect l="0" t="0" r="0" b="0"/>
              <a:pathLst>
                <a:path w="10111" h="333614">
                  <a:moveTo>
                    <a:pt x="0" y="0"/>
                  </a:moveTo>
                  <a:lnTo>
                    <a:pt x="65" y="11204"/>
                  </a:lnTo>
                  <a:lnTo>
                    <a:pt x="679" y="21275"/>
                  </a:lnTo>
                  <a:lnTo>
                    <a:pt x="1920" y="31171"/>
                  </a:lnTo>
                  <a:lnTo>
                    <a:pt x="3539" y="41228"/>
                  </a:lnTo>
                  <a:lnTo>
                    <a:pt x="5141" y="51783"/>
                  </a:lnTo>
                  <a:lnTo>
                    <a:pt x="6499" y="62976"/>
                  </a:lnTo>
                  <a:lnTo>
                    <a:pt x="7552" y="75240"/>
                  </a:lnTo>
                  <a:lnTo>
                    <a:pt x="8331" y="89354"/>
                  </a:lnTo>
                  <a:lnTo>
                    <a:pt x="8887" y="105564"/>
                  </a:lnTo>
                  <a:lnTo>
                    <a:pt x="9277" y="123204"/>
                  </a:lnTo>
                  <a:lnTo>
                    <a:pt x="9545" y="141021"/>
                  </a:lnTo>
                  <a:lnTo>
                    <a:pt x="9729" y="158262"/>
                  </a:lnTo>
                  <a:lnTo>
                    <a:pt x="9854" y="174701"/>
                  </a:lnTo>
                  <a:lnTo>
                    <a:pt x="9938" y="190380"/>
                  </a:lnTo>
                  <a:lnTo>
                    <a:pt x="9995" y="205444"/>
                  </a:lnTo>
                  <a:lnTo>
                    <a:pt x="10033" y="220197"/>
                  </a:lnTo>
                  <a:lnTo>
                    <a:pt x="10059" y="235067"/>
                  </a:lnTo>
                  <a:lnTo>
                    <a:pt x="10075" y="250261"/>
                  </a:lnTo>
                  <a:lnTo>
                    <a:pt x="10087" y="265463"/>
                  </a:lnTo>
                  <a:lnTo>
                    <a:pt x="10095" y="281615"/>
                  </a:lnTo>
                  <a:lnTo>
                    <a:pt x="10103" y="302285"/>
                  </a:lnTo>
                  <a:lnTo>
                    <a:pt x="10110" y="3336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014289" y="5456946"/>
              <a:ext cx="151642" cy="204349"/>
            </a:xfrm>
            <a:custGeom>
              <a:avLst/>
              <a:gdLst/>
              <a:ahLst/>
              <a:cxnLst/>
              <a:rect l="0" t="0" r="0" b="0"/>
              <a:pathLst>
                <a:path w="151642" h="204349">
                  <a:moveTo>
                    <a:pt x="0" y="42596"/>
                  </a:moveTo>
                  <a:lnTo>
                    <a:pt x="5698" y="48230"/>
                  </a:lnTo>
                  <a:lnTo>
                    <a:pt x="11655" y="53573"/>
                  </a:lnTo>
                  <a:lnTo>
                    <a:pt x="18469" y="59137"/>
                  </a:lnTo>
                  <a:lnTo>
                    <a:pt x="26093" y="64810"/>
                  </a:lnTo>
                  <a:lnTo>
                    <a:pt x="34396" y="70265"/>
                  </a:lnTo>
                  <a:lnTo>
                    <a:pt x="43229" y="75326"/>
                  </a:lnTo>
                  <a:lnTo>
                    <a:pt x="52612" y="79817"/>
                  </a:lnTo>
                  <a:lnTo>
                    <a:pt x="62731" y="83502"/>
                  </a:lnTo>
                  <a:lnTo>
                    <a:pt x="73621" y="86329"/>
                  </a:lnTo>
                  <a:lnTo>
                    <a:pt x="85033" y="88243"/>
                  </a:lnTo>
                  <a:lnTo>
                    <a:pt x="96535" y="89102"/>
                  </a:lnTo>
                  <a:lnTo>
                    <a:pt x="107854" y="88927"/>
                  </a:lnTo>
                  <a:lnTo>
                    <a:pt x="118595" y="87556"/>
                  </a:lnTo>
                  <a:lnTo>
                    <a:pt x="128177" y="84594"/>
                  </a:lnTo>
                  <a:lnTo>
                    <a:pt x="136388" y="79964"/>
                  </a:lnTo>
                  <a:lnTo>
                    <a:pt x="143023" y="73714"/>
                  </a:lnTo>
                  <a:lnTo>
                    <a:pt x="147728" y="65850"/>
                  </a:lnTo>
                  <a:lnTo>
                    <a:pt x="150493" y="56550"/>
                  </a:lnTo>
                  <a:lnTo>
                    <a:pt x="151278" y="46402"/>
                  </a:lnTo>
                  <a:lnTo>
                    <a:pt x="149849" y="36276"/>
                  </a:lnTo>
                  <a:lnTo>
                    <a:pt x="146289" y="26672"/>
                  </a:lnTo>
                  <a:lnTo>
                    <a:pt x="140776" y="18030"/>
                  </a:lnTo>
                  <a:lnTo>
                    <a:pt x="133417" y="10885"/>
                  </a:lnTo>
                  <a:lnTo>
                    <a:pt x="124450" y="5381"/>
                  </a:lnTo>
                  <a:lnTo>
                    <a:pt x="114200" y="1654"/>
                  </a:lnTo>
                  <a:lnTo>
                    <a:pt x="102983" y="0"/>
                  </a:lnTo>
                  <a:lnTo>
                    <a:pt x="91077" y="387"/>
                  </a:lnTo>
                  <a:lnTo>
                    <a:pt x="78999" y="2825"/>
                  </a:lnTo>
                  <a:lnTo>
                    <a:pt x="67490" y="7523"/>
                  </a:lnTo>
                  <a:lnTo>
                    <a:pt x="56913" y="14382"/>
                  </a:lnTo>
                  <a:lnTo>
                    <a:pt x="47435" y="23053"/>
                  </a:lnTo>
                  <a:lnTo>
                    <a:pt x="39211" y="33131"/>
                  </a:lnTo>
                  <a:lnTo>
                    <a:pt x="32193" y="44240"/>
                  </a:lnTo>
                  <a:lnTo>
                    <a:pt x="26503" y="55927"/>
                  </a:lnTo>
                  <a:lnTo>
                    <a:pt x="22502" y="67677"/>
                  </a:lnTo>
                  <a:lnTo>
                    <a:pt x="20239" y="79207"/>
                  </a:lnTo>
                  <a:lnTo>
                    <a:pt x="19645" y="90593"/>
                  </a:lnTo>
                  <a:lnTo>
                    <a:pt x="20698" y="102150"/>
                  </a:lnTo>
                  <a:lnTo>
                    <a:pt x="23228" y="114049"/>
                  </a:lnTo>
                  <a:lnTo>
                    <a:pt x="27269" y="126161"/>
                  </a:lnTo>
                  <a:lnTo>
                    <a:pt x="33124" y="138140"/>
                  </a:lnTo>
                  <a:lnTo>
                    <a:pt x="40792" y="149783"/>
                  </a:lnTo>
                  <a:lnTo>
                    <a:pt x="49862" y="160744"/>
                  </a:lnTo>
                  <a:lnTo>
                    <a:pt x="59703" y="170474"/>
                  </a:lnTo>
                  <a:lnTo>
                    <a:pt x="69881" y="178788"/>
                  </a:lnTo>
                  <a:lnTo>
                    <a:pt x="80325" y="185655"/>
                  </a:lnTo>
                  <a:lnTo>
                    <a:pt x="91234" y="191027"/>
                  </a:lnTo>
                  <a:lnTo>
                    <a:pt x="102679" y="195035"/>
                  </a:lnTo>
                  <a:lnTo>
                    <a:pt x="114037" y="197930"/>
                  </a:lnTo>
                  <a:lnTo>
                    <a:pt x="125179" y="200282"/>
                  </a:lnTo>
                  <a:lnTo>
                    <a:pt x="137083" y="202304"/>
                  </a:lnTo>
                  <a:lnTo>
                    <a:pt x="151641" y="20434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226587" y="5445750"/>
              <a:ext cx="138902" cy="208328"/>
            </a:xfrm>
            <a:custGeom>
              <a:avLst/>
              <a:gdLst/>
              <a:ahLst/>
              <a:cxnLst/>
              <a:rect l="0" t="0" r="0" b="0"/>
              <a:pathLst>
                <a:path w="138902" h="208328">
                  <a:moveTo>
                    <a:pt x="121313" y="13354"/>
                  </a:moveTo>
                  <a:lnTo>
                    <a:pt x="112863" y="10537"/>
                  </a:lnTo>
                  <a:lnTo>
                    <a:pt x="104848" y="7866"/>
                  </a:lnTo>
                  <a:lnTo>
                    <a:pt x="96495" y="5091"/>
                  </a:lnTo>
                  <a:lnTo>
                    <a:pt x="87737" y="2503"/>
                  </a:lnTo>
                  <a:lnTo>
                    <a:pt x="78621" y="709"/>
                  </a:lnTo>
                  <a:lnTo>
                    <a:pt x="69236" y="0"/>
                  </a:lnTo>
                  <a:lnTo>
                    <a:pt x="60284" y="964"/>
                  </a:lnTo>
                  <a:lnTo>
                    <a:pt x="53005" y="4608"/>
                  </a:lnTo>
                  <a:lnTo>
                    <a:pt x="47946" y="11217"/>
                  </a:lnTo>
                  <a:lnTo>
                    <a:pt x="45171" y="20017"/>
                  </a:lnTo>
                  <a:lnTo>
                    <a:pt x="44611" y="29597"/>
                  </a:lnTo>
                  <a:lnTo>
                    <a:pt x="45978" y="39053"/>
                  </a:lnTo>
                  <a:lnTo>
                    <a:pt x="48879" y="48032"/>
                  </a:lnTo>
                  <a:lnTo>
                    <a:pt x="52930" y="56479"/>
                  </a:lnTo>
                  <a:lnTo>
                    <a:pt x="57814" y="64465"/>
                  </a:lnTo>
                  <a:lnTo>
                    <a:pt x="63285" y="72089"/>
                  </a:lnTo>
                  <a:lnTo>
                    <a:pt x="69163" y="79444"/>
                  </a:lnTo>
                  <a:lnTo>
                    <a:pt x="75325" y="86615"/>
                  </a:lnTo>
                  <a:lnTo>
                    <a:pt x="81840" y="93976"/>
                  </a:lnTo>
                  <a:lnTo>
                    <a:pt x="88939" y="102156"/>
                  </a:lnTo>
                  <a:lnTo>
                    <a:pt x="96701" y="111430"/>
                  </a:lnTo>
                  <a:lnTo>
                    <a:pt x="104910" y="121598"/>
                  </a:lnTo>
                  <a:lnTo>
                    <a:pt x="113154" y="132184"/>
                  </a:lnTo>
                  <a:lnTo>
                    <a:pt x="121174" y="142861"/>
                  </a:lnTo>
                  <a:lnTo>
                    <a:pt x="128431" y="153478"/>
                  </a:lnTo>
                  <a:lnTo>
                    <a:pt x="134055" y="163992"/>
                  </a:lnTo>
                  <a:lnTo>
                    <a:pt x="137706" y="174391"/>
                  </a:lnTo>
                  <a:lnTo>
                    <a:pt x="138901" y="184221"/>
                  </a:lnTo>
                  <a:lnTo>
                    <a:pt x="136797" y="192617"/>
                  </a:lnTo>
                  <a:lnTo>
                    <a:pt x="131260" y="199218"/>
                  </a:lnTo>
                  <a:lnTo>
                    <a:pt x="123036" y="203976"/>
                  </a:lnTo>
                  <a:lnTo>
                    <a:pt x="113339" y="206896"/>
                  </a:lnTo>
                  <a:lnTo>
                    <a:pt x="103019" y="208189"/>
                  </a:lnTo>
                  <a:lnTo>
                    <a:pt x="92354" y="208327"/>
                  </a:lnTo>
                  <a:lnTo>
                    <a:pt x="81234" y="207927"/>
                  </a:lnTo>
                  <a:lnTo>
                    <a:pt x="69608" y="207383"/>
                  </a:lnTo>
                  <a:lnTo>
                    <a:pt x="57732" y="206876"/>
                  </a:lnTo>
                  <a:lnTo>
                    <a:pt x="44751" y="206410"/>
                  </a:lnTo>
                  <a:lnTo>
                    <a:pt x="27375" y="205953"/>
                  </a:lnTo>
                  <a:lnTo>
                    <a:pt x="0" y="2054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594099" y="5963916"/>
            <a:ext cx="4844787" cy="768980"/>
            <a:chOff x="594099" y="5963916"/>
            <a:chExt cx="4844787" cy="768980"/>
          </a:xfrm>
        </p:grpSpPr>
        <p:sp>
          <p:nvSpPr>
            <p:cNvPr id="124" name="Freeform 123"/>
            <p:cNvSpPr/>
            <p:nvPr/>
          </p:nvSpPr>
          <p:spPr>
            <a:xfrm>
              <a:off x="594099" y="6078105"/>
              <a:ext cx="80445" cy="88993"/>
            </a:xfrm>
            <a:custGeom>
              <a:avLst/>
              <a:gdLst/>
              <a:ahLst/>
              <a:cxnLst/>
              <a:rect l="0" t="0" r="0" b="0"/>
              <a:pathLst>
                <a:path w="80445" h="88993">
                  <a:moveTo>
                    <a:pt x="42797" y="28004"/>
                  </a:moveTo>
                  <a:lnTo>
                    <a:pt x="31657" y="30886"/>
                  </a:lnTo>
                  <a:lnTo>
                    <a:pt x="22201" y="34172"/>
                  </a:lnTo>
                  <a:lnTo>
                    <a:pt x="13571" y="38201"/>
                  </a:lnTo>
                  <a:lnTo>
                    <a:pt x="6139" y="42931"/>
                  </a:lnTo>
                  <a:lnTo>
                    <a:pt x="1290" y="49080"/>
                  </a:lnTo>
                  <a:lnTo>
                    <a:pt x="0" y="56268"/>
                  </a:lnTo>
                  <a:lnTo>
                    <a:pt x="2241" y="62029"/>
                  </a:lnTo>
                  <a:lnTo>
                    <a:pt x="7493" y="65639"/>
                  </a:lnTo>
                  <a:lnTo>
                    <a:pt x="14794" y="67162"/>
                  </a:lnTo>
                  <a:lnTo>
                    <a:pt x="22948" y="66732"/>
                  </a:lnTo>
                  <a:lnTo>
                    <a:pt x="31206" y="64619"/>
                  </a:lnTo>
                  <a:lnTo>
                    <a:pt x="39095" y="61019"/>
                  </a:lnTo>
                  <a:lnTo>
                    <a:pt x="46240" y="55969"/>
                  </a:lnTo>
                  <a:lnTo>
                    <a:pt x="52494" y="49619"/>
                  </a:lnTo>
                  <a:lnTo>
                    <a:pt x="56421" y="42181"/>
                  </a:lnTo>
                  <a:lnTo>
                    <a:pt x="56166" y="34853"/>
                  </a:lnTo>
                  <a:lnTo>
                    <a:pt x="52509" y="29583"/>
                  </a:lnTo>
                  <a:lnTo>
                    <a:pt x="46935" y="26987"/>
                  </a:lnTo>
                  <a:lnTo>
                    <a:pt x="40467" y="26844"/>
                  </a:lnTo>
                  <a:lnTo>
                    <a:pt x="33645" y="28670"/>
                  </a:lnTo>
                  <a:lnTo>
                    <a:pt x="26717" y="31973"/>
                  </a:lnTo>
                  <a:lnTo>
                    <a:pt x="19799" y="36347"/>
                  </a:lnTo>
                  <a:lnTo>
                    <a:pt x="13396" y="41635"/>
                  </a:lnTo>
                  <a:lnTo>
                    <a:pt x="8401" y="47898"/>
                  </a:lnTo>
                  <a:lnTo>
                    <a:pt x="5190" y="55090"/>
                  </a:lnTo>
                  <a:lnTo>
                    <a:pt x="3977" y="62752"/>
                  </a:lnTo>
                  <a:lnTo>
                    <a:pt x="5053" y="70117"/>
                  </a:lnTo>
                  <a:lnTo>
                    <a:pt x="8340" y="76767"/>
                  </a:lnTo>
                  <a:lnTo>
                    <a:pt x="13492" y="82321"/>
                  </a:lnTo>
                  <a:lnTo>
                    <a:pt x="20091" y="86286"/>
                  </a:lnTo>
                  <a:lnTo>
                    <a:pt x="27750" y="88548"/>
                  </a:lnTo>
                  <a:lnTo>
                    <a:pt x="35849" y="88992"/>
                  </a:lnTo>
                  <a:lnTo>
                    <a:pt x="43570" y="87334"/>
                  </a:lnTo>
                  <a:lnTo>
                    <a:pt x="50485" y="83629"/>
                  </a:lnTo>
                  <a:lnTo>
                    <a:pt x="56068" y="78345"/>
                  </a:lnTo>
                  <a:lnTo>
                    <a:pt x="59549" y="72160"/>
                  </a:lnTo>
                  <a:lnTo>
                    <a:pt x="60680" y="65574"/>
                  </a:lnTo>
                  <a:lnTo>
                    <a:pt x="58603" y="59565"/>
                  </a:lnTo>
                  <a:lnTo>
                    <a:pt x="53088" y="55735"/>
                  </a:lnTo>
                  <a:lnTo>
                    <a:pt x="46576" y="55038"/>
                  </a:lnTo>
                  <a:lnTo>
                    <a:pt x="41042" y="57623"/>
                  </a:lnTo>
                  <a:lnTo>
                    <a:pt x="37257" y="63072"/>
                  </a:lnTo>
                  <a:lnTo>
                    <a:pt x="35588" y="70011"/>
                  </a:lnTo>
                  <a:lnTo>
                    <a:pt x="37296" y="76470"/>
                  </a:lnTo>
                  <a:lnTo>
                    <a:pt x="42497" y="81027"/>
                  </a:lnTo>
                  <a:lnTo>
                    <a:pt x="48990" y="82856"/>
                  </a:lnTo>
                  <a:lnTo>
                    <a:pt x="55782" y="82224"/>
                  </a:lnTo>
                  <a:lnTo>
                    <a:pt x="62140" y="79563"/>
                  </a:lnTo>
                  <a:lnTo>
                    <a:pt x="67115" y="75106"/>
                  </a:lnTo>
                  <a:lnTo>
                    <a:pt x="70314" y="69146"/>
                  </a:lnTo>
                  <a:lnTo>
                    <a:pt x="71520" y="62318"/>
                  </a:lnTo>
                  <a:lnTo>
                    <a:pt x="70440" y="55515"/>
                  </a:lnTo>
                  <a:lnTo>
                    <a:pt x="67154" y="49247"/>
                  </a:lnTo>
                  <a:lnTo>
                    <a:pt x="62166" y="44113"/>
                  </a:lnTo>
                  <a:lnTo>
                    <a:pt x="56188" y="40940"/>
                  </a:lnTo>
                  <a:lnTo>
                    <a:pt x="49743" y="40007"/>
                  </a:lnTo>
                  <a:lnTo>
                    <a:pt x="43857" y="41807"/>
                  </a:lnTo>
                  <a:lnTo>
                    <a:pt x="40997" y="46527"/>
                  </a:lnTo>
                  <a:lnTo>
                    <a:pt x="42646" y="51950"/>
                  </a:lnTo>
                  <a:lnTo>
                    <a:pt x="47770" y="55700"/>
                  </a:lnTo>
                  <a:lnTo>
                    <a:pt x="54909" y="57142"/>
                  </a:lnTo>
                  <a:lnTo>
                    <a:pt x="62472" y="56089"/>
                  </a:lnTo>
                  <a:lnTo>
                    <a:pt x="69549" y="52737"/>
                  </a:lnTo>
                  <a:lnTo>
                    <a:pt x="75379" y="47501"/>
                  </a:lnTo>
                  <a:lnTo>
                    <a:pt x="79094" y="40822"/>
                  </a:lnTo>
                  <a:lnTo>
                    <a:pt x="80444" y="33101"/>
                  </a:lnTo>
                  <a:lnTo>
                    <a:pt x="79511" y="24954"/>
                  </a:lnTo>
                  <a:lnTo>
                    <a:pt x="76420" y="17199"/>
                  </a:lnTo>
                  <a:lnTo>
                    <a:pt x="71472" y="10259"/>
                  </a:lnTo>
                  <a:lnTo>
                    <a:pt x="65210" y="4659"/>
                  </a:lnTo>
                  <a:lnTo>
                    <a:pt x="58299" y="1167"/>
                  </a:lnTo>
                  <a:lnTo>
                    <a:pt x="51175" y="0"/>
                  </a:lnTo>
                  <a:lnTo>
                    <a:pt x="44200" y="1072"/>
                  </a:lnTo>
                  <a:lnTo>
                    <a:pt x="37742" y="4264"/>
                  </a:lnTo>
                  <a:lnTo>
                    <a:pt x="31957" y="9287"/>
                  </a:lnTo>
                  <a:lnTo>
                    <a:pt x="27275" y="15765"/>
                  </a:lnTo>
                  <a:lnTo>
                    <a:pt x="24471" y="23332"/>
                  </a:lnTo>
                  <a:lnTo>
                    <a:pt x="23804" y="31670"/>
                  </a:lnTo>
                  <a:lnTo>
                    <a:pt x="25391" y="39917"/>
                  </a:lnTo>
                  <a:lnTo>
                    <a:pt x="29448" y="46722"/>
                  </a:lnTo>
                  <a:lnTo>
                    <a:pt x="35828" y="51459"/>
                  </a:lnTo>
                  <a:lnTo>
                    <a:pt x="43673" y="53855"/>
                  </a:lnTo>
                  <a:lnTo>
                    <a:pt x="51654" y="53651"/>
                  </a:lnTo>
                  <a:lnTo>
                    <a:pt x="58988" y="50991"/>
                  </a:lnTo>
                  <a:lnTo>
                    <a:pt x="64978" y="46440"/>
                  </a:lnTo>
                  <a:lnTo>
                    <a:pt x="68795" y="40763"/>
                  </a:lnTo>
                  <a:lnTo>
                    <a:pt x="70206" y="34513"/>
                  </a:lnTo>
                  <a:lnTo>
                    <a:pt x="69149" y="28306"/>
                  </a:lnTo>
                  <a:lnTo>
                    <a:pt x="65463" y="22885"/>
                  </a:lnTo>
                  <a:lnTo>
                    <a:pt x="59339" y="18583"/>
                  </a:lnTo>
                  <a:lnTo>
                    <a:pt x="51669" y="15844"/>
                  </a:lnTo>
                  <a:lnTo>
                    <a:pt x="43806" y="15373"/>
                  </a:lnTo>
                  <a:lnTo>
                    <a:pt x="36548" y="17334"/>
                  </a:lnTo>
                  <a:lnTo>
                    <a:pt x="30445" y="21449"/>
                  </a:lnTo>
                  <a:lnTo>
                    <a:pt x="26042" y="27280"/>
                  </a:lnTo>
                  <a:lnTo>
                    <a:pt x="23452" y="34384"/>
                  </a:lnTo>
                  <a:lnTo>
                    <a:pt x="22858" y="41963"/>
                  </a:lnTo>
                  <a:lnTo>
                    <a:pt x="24946" y="49616"/>
                  </a:lnTo>
                  <a:lnTo>
                    <a:pt x="33120" y="58005"/>
                  </a:lnTo>
                  <a:lnTo>
                    <a:pt x="52906" y="684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24584" y="6015124"/>
              <a:ext cx="24611" cy="384160"/>
            </a:xfrm>
            <a:custGeom>
              <a:avLst/>
              <a:gdLst/>
              <a:ahLst/>
              <a:cxnLst/>
              <a:rect l="0" t="0" r="0" b="0"/>
              <a:pathLst>
                <a:path w="24611" h="384160">
                  <a:moveTo>
                    <a:pt x="24610" y="0"/>
                  </a:moveTo>
                  <a:lnTo>
                    <a:pt x="24546" y="14150"/>
                  </a:lnTo>
                  <a:lnTo>
                    <a:pt x="23931" y="28122"/>
                  </a:lnTo>
                  <a:lnTo>
                    <a:pt x="22690" y="43279"/>
                  </a:lnTo>
                  <a:lnTo>
                    <a:pt x="21070" y="59329"/>
                  </a:lnTo>
                  <a:lnTo>
                    <a:pt x="19469" y="75504"/>
                  </a:lnTo>
                  <a:lnTo>
                    <a:pt x="18107" y="91324"/>
                  </a:lnTo>
                  <a:lnTo>
                    <a:pt x="16887" y="106485"/>
                  </a:lnTo>
                  <a:lnTo>
                    <a:pt x="15486" y="120717"/>
                  </a:lnTo>
                  <a:lnTo>
                    <a:pt x="13731" y="133999"/>
                  </a:lnTo>
                  <a:lnTo>
                    <a:pt x="11755" y="147083"/>
                  </a:lnTo>
                  <a:lnTo>
                    <a:pt x="9903" y="161327"/>
                  </a:lnTo>
                  <a:lnTo>
                    <a:pt x="8373" y="177390"/>
                  </a:lnTo>
                  <a:lnTo>
                    <a:pt x="7199" y="194970"/>
                  </a:lnTo>
                  <a:lnTo>
                    <a:pt x="6339" y="213195"/>
                  </a:lnTo>
                  <a:lnTo>
                    <a:pt x="5722" y="231460"/>
                  </a:lnTo>
                  <a:lnTo>
                    <a:pt x="5130" y="249354"/>
                  </a:lnTo>
                  <a:lnTo>
                    <a:pt x="4213" y="266520"/>
                  </a:lnTo>
                  <a:lnTo>
                    <a:pt x="2818" y="282855"/>
                  </a:lnTo>
                  <a:lnTo>
                    <a:pt x="1261" y="298280"/>
                  </a:lnTo>
                  <a:lnTo>
                    <a:pt x="209" y="312647"/>
                  </a:lnTo>
                  <a:lnTo>
                    <a:pt x="0" y="325973"/>
                  </a:lnTo>
                  <a:lnTo>
                    <a:pt x="501" y="338166"/>
                  </a:lnTo>
                  <a:lnTo>
                    <a:pt x="1332" y="350243"/>
                  </a:lnTo>
                  <a:lnTo>
                    <a:pt x="2569" y="364342"/>
                  </a:lnTo>
                  <a:lnTo>
                    <a:pt x="4391" y="3841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39085" y="5963916"/>
              <a:ext cx="283065" cy="455587"/>
            </a:xfrm>
            <a:custGeom>
              <a:avLst/>
              <a:gdLst/>
              <a:ahLst/>
              <a:cxnLst/>
              <a:rect l="0" t="0" r="0" b="0"/>
              <a:pathLst>
                <a:path w="283065" h="455587">
                  <a:moveTo>
                    <a:pt x="0" y="30989"/>
                  </a:moveTo>
                  <a:lnTo>
                    <a:pt x="8515" y="25420"/>
                  </a:lnTo>
                  <a:lnTo>
                    <a:pt x="17144" y="20692"/>
                  </a:lnTo>
                  <a:lnTo>
                    <a:pt x="26746" y="16368"/>
                  </a:lnTo>
                  <a:lnTo>
                    <a:pt x="37455" y="12315"/>
                  </a:lnTo>
                  <a:lnTo>
                    <a:pt x="49419" y="8461"/>
                  </a:lnTo>
                  <a:lnTo>
                    <a:pt x="62581" y="4767"/>
                  </a:lnTo>
                  <a:lnTo>
                    <a:pt x="76591" y="1661"/>
                  </a:lnTo>
                  <a:lnTo>
                    <a:pt x="90926" y="0"/>
                  </a:lnTo>
                  <a:lnTo>
                    <a:pt x="105247" y="141"/>
                  </a:lnTo>
                  <a:lnTo>
                    <a:pt x="119108" y="2289"/>
                  </a:lnTo>
                  <a:lnTo>
                    <a:pt x="131892" y="6730"/>
                  </a:lnTo>
                  <a:lnTo>
                    <a:pt x="143358" y="13389"/>
                  </a:lnTo>
                  <a:lnTo>
                    <a:pt x="153286" y="22075"/>
                  </a:lnTo>
                  <a:lnTo>
                    <a:pt x="161310" y="32666"/>
                  </a:lnTo>
                  <a:lnTo>
                    <a:pt x="167407" y="44906"/>
                  </a:lnTo>
                  <a:lnTo>
                    <a:pt x="171372" y="58460"/>
                  </a:lnTo>
                  <a:lnTo>
                    <a:pt x="172675" y="73000"/>
                  </a:lnTo>
                  <a:lnTo>
                    <a:pt x="171276" y="88247"/>
                  </a:lnTo>
                  <a:lnTo>
                    <a:pt x="167539" y="103674"/>
                  </a:lnTo>
                  <a:lnTo>
                    <a:pt x="161962" y="118538"/>
                  </a:lnTo>
                  <a:lnTo>
                    <a:pt x="155015" y="132476"/>
                  </a:lnTo>
                  <a:lnTo>
                    <a:pt x="147083" y="145317"/>
                  </a:lnTo>
                  <a:lnTo>
                    <a:pt x="138460" y="156907"/>
                  </a:lnTo>
                  <a:lnTo>
                    <a:pt x="129358" y="167301"/>
                  </a:lnTo>
                  <a:lnTo>
                    <a:pt x="119929" y="176691"/>
                  </a:lnTo>
                  <a:lnTo>
                    <a:pt x="110277" y="185306"/>
                  </a:lnTo>
                  <a:lnTo>
                    <a:pt x="100465" y="193348"/>
                  </a:lnTo>
                  <a:lnTo>
                    <a:pt x="90230" y="200983"/>
                  </a:lnTo>
                  <a:lnTo>
                    <a:pt x="79013" y="208333"/>
                  </a:lnTo>
                  <a:lnTo>
                    <a:pt x="66628" y="215472"/>
                  </a:lnTo>
                  <a:lnTo>
                    <a:pt x="54614" y="221995"/>
                  </a:lnTo>
                  <a:lnTo>
                    <a:pt x="47424" y="227142"/>
                  </a:lnTo>
                  <a:lnTo>
                    <a:pt x="47151" y="230877"/>
                  </a:lnTo>
                  <a:lnTo>
                    <a:pt x="51117" y="233755"/>
                  </a:lnTo>
                  <a:lnTo>
                    <a:pt x="57435" y="236492"/>
                  </a:lnTo>
                  <a:lnTo>
                    <a:pt x="65143" y="239697"/>
                  </a:lnTo>
                  <a:lnTo>
                    <a:pt x="73707" y="243611"/>
                  </a:lnTo>
                  <a:lnTo>
                    <a:pt x="82811" y="248065"/>
                  </a:lnTo>
                  <a:lnTo>
                    <a:pt x="92264" y="252649"/>
                  </a:lnTo>
                  <a:lnTo>
                    <a:pt x="101941" y="257114"/>
                  </a:lnTo>
                  <a:lnTo>
                    <a:pt x="111765" y="261682"/>
                  </a:lnTo>
                  <a:lnTo>
                    <a:pt x="121686" y="266948"/>
                  </a:lnTo>
                  <a:lnTo>
                    <a:pt x="131666" y="273190"/>
                  </a:lnTo>
                  <a:lnTo>
                    <a:pt x="141526" y="280230"/>
                  </a:lnTo>
                  <a:lnTo>
                    <a:pt x="150958" y="287618"/>
                  </a:lnTo>
                  <a:lnTo>
                    <a:pt x="159828" y="295046"/>
                  </a:lnTo>
                  <a:lnTo>
                    <a:pt x="168160" y="302540"/>
                  </a:lnTo>
                  <a:lnTo>
                    <a:pt x="176048" y="310362"/>
                  </a:lnTo>
                  <a:lnTo>
                    <a:pt x="183596" y="318639"/>
                  </a:lnTo>
                  <a:lnTo>
                    <a:pt x="190896" y="327209"/>
                  </a:lnTo>
                  <a:lnTo>
                    <a:pt x="198020" y="335701"/>
                  </a:lnTo>
                  <a:lnTo>
                    <a:pt x="205021" y="343909"/>
                  </a:lnTo>
                  <a:lnTo>
                    <a:pt x="211937" y="351944"/>
                  </a:lnTo>
                  <a:lnTo>
                    <a:pt x="218796" y="360137"/>
                  </a:lnTo>
                  <a:lnTo>
                    <a:pt x="225616" y="368671"/>
                  </a:lnTo>
                  <a:lnTo>
                    <a:pt x="232409" y="377577"/>
                  </a:lnTo>
                  <a:lnTo>
                    <a:pt x="239185" y="386807"/>
                  </a:lnTo>
                  <a:lnTo>
                    <a:pt x="245944" y="396287"/>
                  </a:lnTo>
                  <a:lnTo>
                    <a:pt x="252585" y="405885"/>
                  </a:lnTo>
                  <a:lnTo>
                    <a:pt x="259656" y="416558"/>
                  </a:lnTo>
                  <a:lnTo>
                    <a:pt x="268852" y="431390"/>
                  </a:lnTo>
                  <a:lnTo>
                    <a:pt x="283064" y="45558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081711" y="5994905"/>
              <a:ext cx="333613" cy="40439"/>
            </a:xfrm>
            <a:custGeom>
              <a:avLst/>
              <a:gdLst/>
              <a:ahLst/>
              <a:cxnLst/>
              <a:rect l="0" t="0" r="0" b="0"/>
              <a:pathLst>
                <a:path w="333613" h="40439">
                  <a:moveTo>
                    <a:pt x="0" y="0"/>
                  </a:moveTo>
                  <a:lnTo>
                    <a:pt x="11397" y="2817"/>
                  </a:lnTo>
                  <a:lnTo>
                    <a:pt x="23313" y="5489"/>
                  </a:lnTo>
                  <a:lnTo>
                    <a:pt x="36944" y="8273"/>
                  </a:lnTo>
                  <a:lnTo>
                    <a:pt x="52358" y="11193"/>
                  </a:lnTo>
                  <a:lnTo>
                    <a:pt x="69585" y="14231"/>
                  </a:lnTo>
                  <a:lnTo>
                    <a:pt x="88432" y="17361"/>
                  </a:lnTo>
                  <a:lnTo>
                    <a:pt x="108123" y="20400"/>
                  </a:lnTo>
                  <a:lnTo>
                    <a:pt x="127452" y="23034"/>
                  </a:lnTo>
                  <a:lnTo>
                    <a:pt x="145784" y="25123"/>
                  </a:lnTo>
                  <a:lnTo>
                    <a:pt x="163312" y="26687"/>
                  </a:lnTo>
                  <a:lnTo>
                    <a:pt x="180759" y="27817"/>
                  </a:lnTo>
                  <a:lnTo>
                    <a:pt x="198569" y="28616"/>
                  </a:lnTo>
                  <a:lnTo>
                    <a:pt x="216408" y="29333"/>
                  </a:lnTo>
                  <a:lnTo>
                    <a:pt x="233360" y="30334"/>
                  </a:lnTo>
                  <a:lnTo>
                    <a:pt x="248965" y="31791"/>
                  </a:lnTo>
                  <a:lnTo>
                    <a:pt x="263348" y="33560"/>
                  </a:lnTo>
                  <a:lnTo>
                    <a:pt x="278697" y="35451"/>
                  </a:lnTo>
                  <a:lnTo>
                    <a:pt x="299576" y="37631"/>
                  </a:lnTo>
                  <a:lnTo>
                    <a:pt x="333612" y="4043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1273791" y="6035343"/>
              <a:ext cx="29227" cy="353832"/>
            </a:xfrm>
            <a:custGeom>
              <a:avLst/>
              <a:gdLst/>
              <a:ahLst/>
              <a:cxnLst/>
              <a:rect l="0" t="0" r="0" b="0"/>
              <a:pathLst>
                <a:path w="29227" h="353832">
                  <a:moveTo>
                    <a:pt x="0" y="0"/>
                  </a:moveTo>
                  <a:lnTo>
                    <a:pt x="64" y="11268"/>
                  </a:lnTo>
                  <a:lnTo>
                    <a:pt x="679" y="21954"/>
                  </a:lnTo>
                  <a:lnTo>
                    <a:pt x="1924" y="33087"/>
                  </a:lnTo>
                  <a:lnTo>
                    <a:pt x="3710" y="44598"/>
                  </a:lnTo>
                  <a:lnTo>
                    <a:pt x="5934" y="56131"/>
                  </a:lnTo>
                  <a:lnTo>
                    <a:pt x="8490" y="67469"/>
                  </a:lnTo>
                  <a:lnTo>
                    <a:pt x="11131" y="78703"/>
                  </a:lnTo>
                  <a:lnTo>
                    <a:pt x="13493" y="90146"/>
                  </a:lnTo>
                  <a:lnTo>
                    <a:pt x="15400" y="101981"/>
                  </a:lnTo>
                  <a:lnTo>
                    <a:pt x="17005" y="114699"/>
                  </a:lnTo>
                  <a:lnTo>
                    <a:pt x="18672" y="129128"/>
                  </a:lnTo>
                  <a:lnTo>
                    <a:pt x="20610" y="145557"/>
                  </a:lnTo>
                  <a:lnTo>
                    <a:pt x="22710" y="163510"/>
                  </a:lnTo>
                  <a:lnTo>
                    <a:pt x="24645" y="182048"/>
                  </a:lnTo>
                  <a:lnTo>
                    <a:pt x="26232" y="200555"/>
                  </a:lnTo>
                  <a:lnTo>
                    <a:pt x="27444" y="218625"/>
                  </a:lnTo>
                  <a:lnTo>
                    <a:pt x="28330" y="235917"/>
                  </a:lnTo>
                  <a:lnTo>
                    <a:pt x="28954" y="252340"/>
                  </a:lnTo>
                  <a:lnTo>
                    <a:pt x="29226" y="267825"/>
                  </a:lnTo>
                  <a:lnTo>
                    <a:pt x="28905" y="282233"/>
                  </a:lnTo>
                  <a:lnTo>
                    <a:pt x="27912" y="295586"/>
                  </a:lnTo>
                  <a:lnTo>
                    <a:pt x="26456" y="307798"/>
                  </a:lnTo>
                  <a:lnTo>
                    <a:pt x="24812" y="319890"/>
                  </a:lnTo>
                  <a:lnTo>
                    <a:pt x="22833" y="334002"/>
                  </a:lnTo>
                  <a:lnTo>
                    <a:pt x="20219" y="35383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1597293" y="6045453"/>
              <a:ext cx="60658" cy="636896"/>
            </a:xfrm>
            <a:custGeom>
              <a:avLst/>
              <a:gdLst/>
              <a:ahLst/>
              <a:cxnLst/>
              <a:rect l="0" t="0" r="0" b="0"/>
              <a:pathLst>
                <a:path w="60658" h="636896">
                  <a:moveTo>
                    <a:pt x="0" y="0"/>
                  </a:moveTo>
                  <a:lnTo>
                    <a:pt x="2753" y="8515"/>
                  </a:lnTo>
                  <a:lnTo>
                    <a:pt x="4810" y="17144"/>
                  </a:lnTo>
                  <a:lnTo>
                    <a:pt x="6353" y="26738"/>
                  </a:lnTo>
                  <a:lnTo>
                    <a:pt x="7653" y="37115"/>
                  </a:lnTo>
                  <a:lnTo>
                    <a:pt x="9090" y="47834"/>
                  </a:lnTo>
                  <a:lnTo>
                    <a:pt x="10863" y="58598"/>
                  </a:lnTo>
                  <a:lnTo>
                    <a:pt x="12848" y="69434"/>
                  </a:lnTo>
                  <a:lnTo>
                    <a:pt x="14703" y="80603"/>
                  </a:lnTo>
                  <a:lnTo>
                    <a:pt x="16240" y="92244"/>
                  </a:lnTo>
                  <a:lnTo>
                    <a:pt x="17581" y="104504"/>
                  </a:lnTo>
                  <a:lnTo>
                    <a:pt x="19064" y="117603"/>
                  </a:lnTo>
                  <a:lnTo>
                    <a:pt x="20875" y="131574"/>
                  </a:lnTo>
                  <a:lnTo>
                    <a:pt x="22889" y="146149"/>
                  </a:lnTo>
                  <a:lnTo>
                    <a:pt x="24765" y="160874"/>
                  </a:lnTo>
                  <a:lnTo>
                    <a:pt x="26313" y="175475"/>
                  </a:lnTo>
                  <a:lnTo>
                    <a:pt x="27498" y="190014"/>
                  </a:lnTo>
                  <a:lnTo>
                    <a:pt x="28366" y="204787"/>
                  </a:lnTo>
                  <a:lnTo>
                    <a:pt x="28987" y="219951"/>
                  </a:lnTo>
                  <a:lnTo>
                    <a:pt x="29583" y="235359"/>
                  </a:lnTo>
                  <a:lnTo>
                    <a:pt x="30502" y="250658"/>
                  </a:lnTo>
                  <a:lnTo>
                    <a:pt x="31903" y="265651"/>
                  </a:lnTo>
                  <a:lnTo>
                    <a:pt x="33627" y="280455"/>
                  </a:lnTo>
                  <a:lnTo>
                    <a:pt x="35302" y="295408"/>
                  </a:lnTo>
                  <a:lnTo>
                    <a:pt x="36715" y="310692"/>
                  </a:lnTo>
                  <a:lnTo>
                    <a:pt x="37972" y="326180"/>
                  </a:lnTo>
                  <a:lnTo>
                    <a:pt x="39399" y="341533"/>
                  </a:lnTo>
                  <a:lnTo>
                    <a:pt x="41171" y="356557"/>
                  </a:lnTo>
                  <a:lnTo>
                    <a:pt x="43160" y="371220"/>
                  </a:lnTo>
                  <a:lnTo>
                    <a:pt x="45019" y="385566"/>
                  </a:lnTo>
                  <a:lnTo>
                    <a:pt x="46559" y="399663"/>
                  </a:lnTo>
                  <a:lnTo>
                    <a:pt x="47903" y="413572"/>
                  </a:lnTo>
                  <a:lnTo>
                    <a:pt x="49388" y="427347"/>
                  </a:lnTo>
                  <a:lnTo>
                    <a:pt x="51200" y="441028"/>
                  </a:lnTo>
                  <a:lnTo>
                    <a:pt x="53215" y="454644"/>
                  </a:lnTo>
                  <a:lnTo>
                    <a:pt x="55093" y="468216"/>
                  </a:lnTo>
                  <a:lnTo>
                    <a:pt x="56640" y="481762"/>
                  </a:lnTo>
                  <a:lnTo>
                    <a:pt x="57826" y="495449"/>
                  </a:lnTo>
                  <a:lnTo>
                    <a:pt x="58694" y="509578"/>
                  </a:lnTo>
                  <a:lnTo>
                    <a:pt x="59311" y="524275"/>
                  </a:lnTo>
                  <a:lnTo>
                    <a:pt x="59741" y="539354"/>
                  </a:lnTo>
                  <a:lnTo>
                    <a:pt x="60037" y="554424"/>
                  </a:lnTo>
                  <a:lnTo>
                    <a:pt x="60239" y="569242"/>
                  </a:lnTo>
                  <a:lnTo>
                    <a:pt x="60376" y="583354"/>
                  </a:lnTo>
                  <a:lnTo>
                    <a:pt x="60484" y="597500"/>
                  </a:lnTo>
                  <a:lnTo>
                    <a:pt x="60572" y="613993"/>
                  </a:lnTo>
                  <a:lnTo>
                    <a:pt x="60657" y="63689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1769154" y="6045453"/>
              <a:ext cx="70767" cy="687443"/>
            </a:xfrm>
            <a:custGeom>
              <a:avLst/>
              <a:gdLst/>
              <a:ahLst/>
              <a:cxnLst/>
              <a:rect l="0" t="0" r="0" b="0"/>
              <a:pathLst>
                <a:path w="70767" h="687443">
                  <a:moveTo>
                    <a:pt x="0" y="0"/>
                  </a:moveTo>
                  <a:lnTo>
                    <a:pt x="65" y="11203"/>
                  </a:lnTo>
                  <a:lnTo>
                    <a:pt x="679" y="21274"/>
                  </a:lnTo>
                  <a:lnTo>
                    <a:pt x="1924" y="31184"/>
                  </a:lnTo>
                  <a:lnTo>
                    <a:pt x="3710" y="41739"/>
                  </a:lnTo>
                  <a:lnTo>
                    <a:pt x="5934" y="54161"/>
                  </a:lnTo>
                  <a:lnTo>
                    <a:pt x="8490" y="68937"/>
                  </a:lnTo>
                  <a:lnTo>
                    <a:pt x="11132" y="85464"/>
                  </a:lnTo>
                  <a:lnTo>
                    <a:pt x="13492" y="102459"/>
                  </a:lnTo>
                  <a:lnTo>
                    <a:pt x="15400" y="119113"/>
                  </a:lnTo>
                  <a:lnTo>
                    <a:pt x="17005" y="135140"/>
                  </a:lnTo>
                  <a:lnTo>
                    <a:pt x="18672" y="150536"/>
                  </a:lnTo>
                  <a:lnTo>
                    <a:pt x="20610" y="165401"/>
                  </a:lnTo>
                  <a:lnTo>
                    <a:pt x="22710" y="179858"/>
                  </a:lnTo>
                  <a:lnTo>
                    <a:pt x="24645" y="194016"/>
                  </a:lnTo>
                  <a:lnTo>
                    <a:pt x="26237" y="207960"/>
                  </a:lnTo>
                  <a:lnTo>
                    <a:pt x="27615" y="221756"/>
                  </a:lnTo>
                  <a:lnTo>
                    <a:pt x="29123" y="235449"/>
                  </a:lnTo>
                  <a:lnTo>
                    <a:pt x="30950" y="249073"/>
                  </a:lnTo>
                  <a:lnTo>
                    <a:pt x="32975" y="262649"/>
                  </a:lnTo>
                  <a:lnTo>
                    <a:pt x="34860" y="276193"/>
                  </a:lnTo>
                  <a:lnTo>
                    <a:pt x="36417" y="289720"/>
                  </a:lnTo>
                  <a:lnTo>
                    <a:pt x="37771" y="303395"/>
                  </a:lnTo>
                  <a:lnTo>
                    <a:pt x="39264" y="317516"/>
                  </a:lnTo>
                  <a:lnTo>
                    <a:pt x="41081" y="332207"/>
                  </a:lnTo>
                  <a:lnTo>
                    <a:pt x="43099" y="347282"/>
                  </a:lnTo>
                  <a:lnTo>
                    <a:pt x="44978" y="362350"/>
                  </a:lnTo>
                  <a:lnTo>
                    <a:pt x="46528" y="377180"/>
                  </a:lnTo>
                  <a:lnTo>
                    <a:pt x="47715" y="391711"/>
                  </a:lnTo>
                  <a:lnTo>
                    <a:pt x="48583" y="405968"/>
                  </a:lnTo>
                  <a:lnTo>
                    <a:pt x="49205" y="420004"/>
                  </a:lnTo>
                  <a:lnTo>
                    <a:pt x="49801" y="433872"/>
                  </a:lnTo>
                  <a:lnTo>
                    <a:pt x="50720" y="447620"/>
                  </a:lnTo>
                  <a:lnTo>
                    <a:pt x="52122" y="461296"/>
                  </a:lnTo>
                  <a:lnTo>
                    <a:pt x="53846" y="475398"/>
                  </a:lnTo>
                  <a:lnTo>
                    <a:pt x="55521" y="490829"/>
                  </a:lnTo>
                  <a:lnTo>
                    <a:pt x="56934" y="507966"/>
                  </a:lnTo>
                  <a:lnTo>
                    <a:pt x="58191" y="526410"/>
                  </a:lnTo>
                  <a:lnTo>
                    <a:pt x="59618" y="545286"/>
                  </a:lnTo>
                  <a:lnTo>
                    <a:pt x="61390" y="564022"/>
                  </a:lnTo>
                  <a:lnTo>
                    <a:pt x="63378" y="582248"/>
                  </a:lnTo>
                  <a:lnTo>
                    <a:pt x="65238" y="599644"/>
                  </a:lnTo>
                  <a:lnTo>
                    <a:pt x="66774" y="616128"/>
                  </a:lnTo>
                  <a:lnTo>
                    <a:pt x="67954" y="631408"/>
                  </a:lnTo>
                  <a:lnTo>
                    <a:pt x="68946" y="646487"/>
                  </a:lnTo>
                  <a:lnTo>
                    <a:pt x="69834" y="663765"/>
                  </a:lnTo>
                  <a:lnTo>
                    <a:pt x="70766" y="6874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2005736" y="6106109"/>
              <a:ext cx="268892" cy="340732"/>
            </a:xfrm>
            <a:custGeom>
              <a:avLst/>
              <a:gdLst/>
              <a:ahLst/>
              <a:cxnLst/>
              <a:rect l="0" t="0" r="0" b="0"/>
              <a:pathLst>
                <a:path w="268892" h="340732">
                  <a:moveTo>
                    <a:pt x="46483" y="0"/>
                  </a:moveTo>
                  <a:lnTo>
                    <a:pt x="43730" y="11397"/>
                  </a:lnTo>
                  <a:lnTo>
                    <a:pt x="41673" y="23312"/>
                  </a:lnTo>
                  <a:lnTo>
                    <a:pt x="40130" y="36926"/>
                  </a:lnTo>
                  <a:lnTo>
                    <a:pt x="38830" y="51677"/>
                  </a:lnTo>
                  <a:lnTo>
                    <a:pt x="37393" y="66414"/>
                  </a:lnTo>
                  <a:lnTo>
                    <a:pt x="35616" y="80461"/>
                  </a:lnTo>
                  <a:lnTo>
                    <a:pt x="33465" y="93637"/>
                  </a:lnTo>
                  <a:lnTo>
                    <a:pt x="30987" y="106014"/>
                  </a:lnTo>
                  <a:lnTo>
                    <a:pt x="28251" y="117763"/>
                  </a:lnTo>
                  <a:lnTo>
                    <a:pt x="25323" y="129672"/>
                  </a:lnTo>
                  <a:lnTo>
                    <a:pt x="22258" y="143056"/>
                  </a:lnTo>
                  <a:lnTo>
                    <a:pt x="19095" y="158507"/>
                  </a:lnTo>
                  <a:lnTo>
                    <a:pt x="15866" y="175660"/>
                  </a:lnTo>
                  <a:lnTo>
                    <a:pt x="12592" y="193591"/>
                  </a:lnTo>
                  <a:lnTo>
                    <a:pt x="9290" y="211656"/>
                  </a:lnTo>
                  <a:lnTo>
                    <a:pt x="6129" y="229413"/>
                  </a:lnTo>
                  <a:lnTo>
                    <a:pt x="3411" y="246488"/>
                  </a:lnTo>
                  <a:lnTo>
                    <a:pt x="1272" y="262756"/>
                  </a:lnTo>
                  <a:lnTo>
                    <a:pt x="0" y="277974"/>
                  </a:lnTo>
                  <a:lnTo>
                    <a:pt x="88" y="291691"/>
                  </a:lnTo>
                  <a:lnTo>
                    <a:pt x="1690" y="303795"/>
                  </a:lnTo>
                  <a:lnTo>
                    <a:pt x="4964" y="314155"/>
                  </a:lnTo>
                  <a:lnTo>
                    <a:pt x="10233" y="322470"/>
                  </a:lnTo>
                  <a:lnTo>
                    <a:pt x="17478" y="328775"/>
                  </a:lnTo>
                  <a:lnTo>
                    <a:pt x="26410" y="333370"/>
                  </a:lnTo>
                  <a:lnTo>
                    <a:pt x="36662" y="336628"/>
                  </a:lnTo>
                  <a:lnTo>
                    <a:pt x="47893" y="338894"/>
                  </a:lnTo>
                  <a:lnTo>
                    <a:pt x="59826" y="340289"/>
                  </a:lnTo>
                  <a:lnTo>
                    <a:pt x="72250" y="340731"/>
                  </a:lnTo>
                  <a:lnTo>
                    <a:pt x="85014" y="340254"/>
                  </a:lnTo>
                  <a:lnTo>
                    <a:pt x="98011" y="339153"/>
                  </a:lnTo>
                  <a:lnTo>
                    <a:pt x="111166" y="337898"/>
                  </a:lnTo>
                  <a:lnTo>
                    <a:pt x="124428" y="336766"/>
                  </a:lnTo>
                  <a:lnTo>
                    <a:pt x="137761" y="335697"/>
                  </a:lnTo>
                  <a:lnTo>
                    <a:pt x="151143" y="334397"/>
                  </a:lnTo>
                  <a:lnTo>
                    <a:pt x="164557" y="332710"/>
                  </a:lnTo>
                  <a:lnTo>
                    <a:pt x="177993" y="330777"/>
                  </a:lnTo>
                  <a:lnTo>
                    <a:pt x="191443" y="328956"/>
                  </a:lnTo>
                  <a:lnTo>
                    <a:pt x="204890" y="327445"/>
                  </a:lnTo>
                  <a:lnTo>
                    <a:pt x="217933" y="326281"/>
                  </a:lnTo>
                  <a:lnTo>
                    <a:pt x="231175" y="325303"/>
                  </a:lnTo>
                  <a:lnTo>
                    <a:pt x="246852" y="324426"/>
                  </a:lnTo>
                  <a:lnTo>
                    <a:pt x="268891" y="32350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2042109" y="6197094"/>
              <a:ext cx="202190" cy="70767"/>
            </a:xfrm>
            <a:custGeom>
              <a:avLst/>
              <a:gdLst/>
              <a:ahLst/>
              <a:cxnLst/>
              <a:rect l="0" t="0" r="0" b="0"/>
              <a:pathLst>
                <a:path w="202190" h="70767">
                  <a:moveTo>
                    <a:pt x="0" y="70766"/>
                  </a:moveTo>
                  <a:lnTo>
                    <a:pt x="8580" y="67949"/>
                  </a:lnTo>
                  <a:lnTo>
                    <a:pt x="17824" y="65278"/>
                  </a:lnTo>
                  <a:lnTo>
                    <a:pt x="28658" y="62493"/>
                  </a:lnTo>
                  <a:lnTo>
                    <a:pt x="40655" y="59574"/>
                  </a:lnTo>
                  <a:lnTo>
                    <a:pt x="52976" y="56535"/>
                  </a:lnTo>
                  <a:lnTo>
                    <a:pt x="65092" y="53401"/>
                  </a:lnTo>
                  <a:lnTo>
                    <a:pt x="76816" y="50196"/>
                  </a:lnTo>
                  <a:lnTo>
                    <a:pt x="88142" y="46940"/>
                  </a:lnTo>
                  <a:lnTo>
                    <a:pt x="99131" y="43647"/>
                  </a:lnTo>
                  <a:lnTo>
                    <a:pt x="109862" y="40330"/>
                  </a:lnTo>
                  <a:lnTo>
                    <a:pt x="120402" y="36996"/>
                  </a:lnTo>
                  <a:lnTo>
                    <a:pt x="130808" y="33645"/>
                  </a:lnTo>
                  <a:lnTo>
                    <a:pt x="141118" y="30126"/>
                  </a:lnTo>
                  <a:lnTo>
                    <a:pt x="151364" y="26144"/>
                  </a:lnTo>
                  <a:lnTo>
                    <a:pt x="161552" y="21587"/>
                  </a:lnTo>
                  <a:lnTo>
                    <a:pt x="171260" y="16781"/>
                  </a:lnTo>
                  <a:lnTo>
                    <a:pt x="180598" y="11934"/>
                  </a:lnTo>
                  <a:lnTo>
                    <a:pt x="190386" y="6619"/>
                  </a:lnTo>
                  <a:lnTo>
                    <a:pt x="20218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032000" y="6055562"/>
              <a:ext cx="222409" cy="50548"/>
            </a:xfrm>
            <a:custGeom>
              <a:avLst/>
              <a:gdLst/>
              <a:ahLst/>
              <a:cxnLst/>
              <a:rect l="0" t="0" r="0" b="0"/>
              <a:pathLst>
                <a:path w="222409" h="50548">
                  <a:moveTo>
                    <a:pt x="0" y="50547"/>
                  </a:moveTo>
                  <a:lnTo>
                    <a:pt x="5827" y="44977"/>
                  </a:lnTo>
                  <a:lnTo>
                    <a:pt x="13014" y="40249"/>
                  </a:lnTo>
                  <a:lnTo>
                    <a:pt x="22309" y="35926"/>
                  </a:lnTo>
                  <a:lnTo>
                    <a:pt x="33173" y="31874"/>
                  </a:lnTo>
                  <a:lnTo>
                    <a:pt x="44678" y="28020"/>
                  </a:lnTo>
                  <a:lnTo>
                    <a:pt x="56225" y="24317"/>
                  </a:lnTo>
                  <a:lnTo>
                    <a:pt x="67717" y="20880"/>
                  </a:lnTo>
                  <a:lnTo>
                    <a:pt x="79393" y="17972"/>
                  </a:lnTo>
                  <a:lnTo>
                    <a:pt x="91400" y="15693"/>
                  </a:lnTo>
                  <a:lnTo>
                    <a:pt x="103758" y="13837"/>
                  </a:lnTo>
                  <a:lnTo>
                    <a:pt x="116419" y="12001"/>
                  </a:lnTo>
                  <a:lnTo>
                    <a:pt x="129317" y="9949"/>
                  </a:lnTo>
                  <a:lnTo>
                    <a:pt x="142392" y="7772"/>
                  </a:lnTo>
                  <a:lnTo>
                    <a:pt x="155593" y="5786"/>
                  </a:lnTo>
                  <a:lnTo>
                    <a:pt x="168865" y="4165"/>
                  </a:lnTo>
                  <a:lnTo>
                    <a:pt x="181599" y="2927"/>
                  </a:lnTo>
                  <a:lnTo>
                    <a:pt x="193884" y="1891"/>
                  </a:lnTo>
                  <a:lnTo>
                    <a:pt x="206800" y="967"/>
                  </a:lnTo>
                  <a:lnTo>
                    <a:pt x="22240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2369772" y="6073487"/>
              <a:ext cx="309746" cy="418910"/>
            </a:xfrm>
            <a:custGeom>
              <a:avLst/>
              <a:gdLst/>
              <a:ahLst/>
              <a:cxnLst/>
              <a:rect l="0" t="0" r="0" b="0"/>
              <a:pathLst>
                <a:path w="309746" h="418910">
                  <a:moveTo>
                    <a:pt x="177810" y="22513"/>
                  </a:moveTo>
                  <a:lnTo>
                    <a:pt x="174800" y="14255"/>
                  </a:lnTo>
                  <a:lnTo>
                    <a:pt x="170284" y="8085"/>
                  </a:lnTo>
                  <a:lnTo>
                    <a:pt x="163765" y="3480"/>
                  </a:lnTo>
                  <a:lnTo>
                    <a:pt x="155489" y="578"/>
                  </a:lnTo>
                  <a:lnTo>
                    <a:pt x="145777" y="0"/>
                  </a:lnTo>
                  <a:lnTo>
                    <a:pt x="134966" y="1889"/>
                  </a:lnTo>
                  <a:lnTo>
                    <a:pt x="123505" y="5954"/>
                  </a:lnTo>
                  <a:lnTo>
                    <a:pt x="111921" y="11751"/>
                  </a:lnTo>
                  <a:lnTo>
                    <a:pt x="100521" y="18845"/>
                  </a:lnTo>
                  <a:lnTo>
                    <a:pt x="89714" y="26874"/>
                  </a:lnTo>
                  <a:lnTo>
                    <a:pt x="80081" y="35563"/>
                  </a:lnTo>
                  <a:lnTo>
                    <a:pt x="71820" y="44714"/>
                  </a:lnTo>
                  <a:lnTo>
                    <a:pt x="64661" y="54338"/>
                  </a:lnTo>
                  <a:lnTo>
                    <a:pt x="58070" y="64632"/>
                  </a:lnTo>
                  <a:lnTo>
                    <a:pt x="51674" y="75651"/>
                  </a:lnTo>
                  <a:lnTo>
                    <a:pt x="45290" y="87316"/>
                  </a:lnTo>
                  <a:lnTo>
                    <a:pt x="38853" y="99499"/>
                  </a:lnTo>
                  <a:lnTo>
                    <a:pt x="32351" y="112070"/>
                  </a:lnTo>
                  <a:lnTo>
                    <a:pt x="25949" y="124923"/>
                  </a:lnTo>
                  <a:lnTo>
                    <a:pt x="19954" y="137974"/>
                  </a:lnTo>
                  <a:lnTo>
                    <a:pt x="14508" y="151162"/>
                  </a:lnTo>
                  <a:lnTo>
                    <a:pt x="9746" y="164446"/>
                  </a:lnTo>
                  <a:lnTo>
                    <a:pt x="5874" y="177793"/>
                  </a:lnTo>
                  <a:lnTo>
                    <a:pt x="2919" y="191183"/>
                  </a:lnTo>
                  <a:lnTo>
                    <a:pt x="919" y="204603"/>
                  </a:lnTo>
                  <a:lnTo>
                    <a:pt x="0" y="218043"/>
                  </a:lnTo>
                  <a:lnTo>
                    <a:pt x="128" y="231495"/>
                  </a:lnTo>
                  <a:lnTo>
                    <a:pt x="1140" y="244957"/>
                  </a:lnTo>
                  <a:lnTo>
                    <a:pt x="2839" y="258424"/>
                  </a:lnTo>
                  <a:lnTo>
                    <a:pt x="5051" y="271891"/>
                  </a:lnTo>
                  <a:lnTo>
                    <a:pt x="7788" y="285199"/>
                  </a:lnTo>
                  <a:lnTo>
                    <a:pt x="11236" y="298052"/>
                  </a:lnTo>
                  <a:lnTo>
                    <a:pt x="15444" y="310326"/>
                  </a:lnTo>
                  <a:lnTo>
                    <a:pt x="20484" y="322051"/>
                  </a:lnTo>
                  <a:lnTo>
                    <a:pt x="26514" y="333324"/>
                  </a:lnTo>
                  <a:lnTo>
                    <a:pt x="33521" y="344248"/>
                  </a:lnTo>
                  <a:lnTo>
                    <a:pt x="41205" y="354758"/>
                  </a:lnTo>
                  <a:lnTo>
                    <a:pt x="49088" y="364634"/>
                  </a:lnTo>
                  <a:lnTo>
                    <a:pt x="56881" y="373800"/>
                  </a:lnTo>
                  <a:lnTo>
                    <a:pt x="64634" y="382169"/>
                  </a:lnTo>
                  <a:lnTo>
                    <a:pt x="72637" y="389571"/>
                  </a:lnTo>
                  <a:lnTo>
                    <a:pt x="81049" y="396008"/>
                  </a:lnTo>
                  <a:lnTo>
                    <a:pt x="90035" y="401616"/>
                  </a:lnTo>
                  <a:lnTo>
                    <a:pt x="99830" y="406576"/>
                  </a:lnTo>
                  <a:lnTo>
                    <a:pt x="110488" y="411046"/>
                  </a:lnTo>
                  <a:lnTo>
                    <a:pt x="122221" y="414846"/>
                  </a:lnTo>
                  <a:lnTo>
                    <a:pt x="135464" y="417491"/>
                  </a:lnTo>
                  <a:lnTo>
                    <a:pt x="150301" y="418807"/>
                  </a:lnTo>
                  <a:lnTo>
                    <a:pt x="166075" y="418909"/>
                  </a:lnTo>
                  <a:lnTo>
                    <a:pt x="181609" y="418028"/>
                  </a:lnTo>
                  <a:lnTo>
                    <a:pt x="196253" y="416396"/>
                  </a:lnTo>
                  <a:lnTo>
                    <a:pt x="210020" y="413902"/>
                  </a:lnTo>
                  <a:lnTo>
                    <a:pt x="223318" y="410113"/>
                  </a:lnTo>
                  <a:lnTo>
                    <a:pt x="236451" y="404901"/>
                  </a:lnTo>
                  <a:lnTo>
                    <a:pt x="249259" y="398571"/>
                  </a:lnTo>
                  <a:lnTo>
                    <a:pt x="261209" y="391669"/>
                  </a:lnTo>
                  <a:lnTo>
                    <a:pt x="272059" y="384569"/>
                  </a:lnTo>
                  <a:lnTo>
                    <a:pt x="281707" y="377297"/>
                  </a:lnTo>
                  <a:lnTo>
                    <a:pt x="290040" y="369624"/>
                  </a:lnTo>
                  <a:lnTo>
                    <a:pt x="297127" y="361451"/>
                  </a:lnTo>
                  <a:lnTo>
                    <a:pt x="302852" y="353055"/>
                  </a:lnTo>
                  <a:lnTo>
                    <a:pt x="307285" y="344098"/>
                  </a:lnTo>
                  <a:lnTo>
                    <a:pt x="309745" y="332718"/>
                  </a:lnTo>
                  <a:lnTo>
                    <a:pt x="309233" y="31568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3093493" y="6025234"/>
              <a:ext cx="40438" cy="141533"/>
            </a:xfrm>
            <a:custGeom>
              <a:avLst/>
              <a:gdLst/>
              <a:ahLst/>
              <a:cxnLst/>
              <a:rect l="0" t="0" r="0" b="0"/>
              <a:pathLst>
                <a:path w="40438" h="141533">
                  <a:moveTo>
                    <a:pt x="0" y="0"/>
                  </a:moveTo>
                  <a:lnTo>
                    <a:pt x="2817" y="11268"/>
                  </a:lnTo>
                  <a:lnTo>
                    <a:pt x="5488" y="21953"/>
                  </a:lnTo>
                  <a:lnTo>
                    <a:pt x="8277" y="33090"/>
                  </a:lnTo>
                  <a:lnTo>
                    <a:pt x="11362" y="44767"/>
                  </a:lnTo>
                  <a:lnTo>
                    <a:pt x="15023" y="56924"/>
                  </a:lnTo>
                  <a:lnTo>
                    <a:pt x="19352" y="69451"/>
                  </a:lnTo>
                  <a:lnTo>
                    <a:pt x="23998" y="82041"/>
                  </a:lnTo>
                  <a:lnTo>
                    <a:pt x="28717" y="95632"/>
                  </a:lnTo>
                  <a:lnTo>
                    <a:pt x="33924" y="113563"/>
                  </a:lnTo>
                  <a:lnTo>
                    <a:pt x="40437" y="14153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3068294" y="6257751"/>
              <a:ext cx="136404" cy="181971"/>
            </a:xfrm>
            <a:custGeom>
              <a:avLst/>
              <a:gdLst/>
              <a:ahLst/>
              <a:cxnLst/>
              <a:rect l="0" t="0" r="0" b="0"/>
              <a:pathLst>
                <a:path w="136404" h="181971">
                  <a:moveTo>
                    <a:pt x="106074" y="0"/>
                  </a:moveTo>
                  <a:lnTo>
                    <a:pt x="94806" y="2881"/>
                  </a:lnTo>
                  <a:lnTo>
                    <a:pt x="84120" y="6168"/>
                  </a:lnTo>
                  <a:lnTo>
                    <a:pt x="72988" y="10196"/>
                  </a:lnTo>
                  <a:lnTo>
                    <a:pt x="61477" y="14902"/>
                  </a:lnTo>
                  <a:lnTo>
                    <a:pt x="49943" y="20165"/>
                  </a:lnTo>
                  <a:lnTo>
                    <a:pt x="38619" y="25864"/>
                  </a:lnTo>
                  <a:lnTo>
                    <a:pt x="27883" y="32042"/>
                  </a:lnTo>
                  <a:lnTo>
                    <a:pt x="18308" y="38905"/>
                  </a:lnTo>
                  <a:lnTo>
                    <a:pt x="10113" y="46503"/>
                  </a:lnTo>
                  <a:lnTo>
                    <a:pt x="3816" y="54598"/>
                  </a:lnTo>
                  <a:lnTo>
                    <a:pt x="360" y="62765"/>
                  </a:lnTo>
                  <a:lnTo>
                    <a:pt x="0" y="70738"/>
                  </a:lnTo>
                  <a:lnTo>
                    <a:pt x="2558" y="78125"/>
                  </a:lnTo>
                  <a:lnTo>
                    <a:pt x="7776" y="84348"/>
                  </a:lnTo>
                  <a:lnTo>
                    <a:pt x="15203" y="89213"/>
                  </a:lnTo>
                  <a:lnTo>
                    <a:pt x="23400" y="93168"/>
                  </a:lnTo>
                  <a:lnTo>
                    <a:pt x="29943" y="97756"/>
                  </a:lnTo>
                  <a:lnTo>
                    <a:pt x="33277" y="103549"/>
                  </a:lnTo>
                  <a:lnTo>
                    <a:pt x="33141" y="109196"/>
                  </a:lnTo>
                  <a:lnTo>
                    <a:pt x="30132" y="114281"/>
                  </a:lnTo>
                  <a:lnTo>
                    <a:pt x="25606" y="119175"/>
                  </a:lnTo>
                  <a:lnTo>
                    <a:pt x="21359" y="124603"/>
                  </a:lnTo>
                  <a:lnTo>
                    <a:pt x="18370" y="130920"/>
                  </a:lnTo>
                  <a:lnTo>
                    <a:pt x="17321" y="137833"/>
                  </a:lnTo>
                  <a:lnTo>
                    <a:pt x="18945" y="144616"/>
                  </a:lnTo>
                  <a:lnTo>
                    <a:pt x="23353" y="150842"/>
                  </a:lnTo>
                  <a:lnTo>
                    <a:pt x="30347" y="156255"/>
                  </a:lnTo>
                  <a:lnTo>
                    <a:pt x="39714" y="160628"/>
                  </a:lnTo>
                  <a:lnTo>
                    <a:pt x="51082" y="163958"/>
                  </a:lnTo>
                  <a:lnTo>
                    <a:pt x="63705" y="166552"/>
                  </a:lnTo>
                  <a:lnTo>
                    <a:pt x="76590" y="168898"/>
                  </a:lnTo>
                  <a:lnTo>
                    <a:pt x="89145" y="171298"/>
                  </a:lnTo>
                  <a:lnTo>
                    <a:pt x="100751" y="173721"/>
                  </a:lnTo>
                  <a:lnTo>
                    <a:pt x="111717" y="176130"/>
                  </a:lnTo>
                  <a:lnTo>
                    <a:pt x="122997" y="178741"/>
                  </a:lnTo>
                  <a:lnTo>
                    <a:pt x="136403" y="1819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3164259" y="6561034"/>
              <a:ext cx="1" cy="70768"/>
            </a:xfrm>
            <a:custGeom>
              <a:avLst/>
              <a:gdLst/>
              <a:ahLst/>
              <a:cxnLst/>
              <a:rect l="0" t="0" r="0" b="0"/>
              <a:pathLst>
                <a:path w="1" h="70768">
                  <a:moveTo>
                    <a:pt x="0" y="0"/>
                  </a:moveTo>
                  <a:lnTo>
                    <a:pt x="0" y="11321"/>
                  </a:lnTo>
                  <a:lnTo>
                    <a:pt x="0" y="23259"/>
                  </a:lnTo>
                  <a:lnTo>
                    <a:pt x="0" y="40627"/>
                  </a:lnTo>
                  <a:lnTo>
                    <a:pt x="0" y="7076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3770826" y="6085891"/>
              <a:ext cx="20220" cy="424597"/>
            </a:xfrm>
            <a:custGeom>
              <a:avLst/>
              <a:gdLst/>
              <a:ahLst/>
              <a:cxnLst/>
              <a:rect l="0" t="0" r="0" b="0"/>
              <a:pathLst>
                <a:path w="20220" h="424597">
                  <a:moveTo>
                    <a:pt x="0" y="0"/>
                  </a:moveTo>
                  <a:lnTo>
                    <a:pt x="64" y="11203"/>
                  </a:lnTo>
                  <a:lnTo>
                    <a:pt x="678" y="21274"/>
                  </a:lnTo>
                  <a:lnTo>
                    <a:pt x="1919" y="31184"/>
                  </a:lnTo>
                  <a:lnTo>
                    <a:pt x="3539" y="41740"/>
                  </a:lnTo>
                  <a:lnTo>
                    <a:pt x="5141" y="54162"/>
                  </a:lnTo>
                  <a:lnTo>
                    <a:pt x="6498" y="68938"/>
                  </a:lnTo>
                  <a:lnTo>
                    <a:pt x="7552" y="85464"/>
                  </a:lnTo>
                  <a:lnTo>
                    <a:pt x="8331" y="102459"/>
                  </a:lnTo>
                  <a:lnTo>
                    <a:pt x="8887" y="119126"/>
                  </a:lnTo>
                  <a:lnTo>
                    <a:pt x="9276" y="135651"/>
                  </a:lnTo>
                  <a:lnTo>
                    <a:pt x="9545" y="152914"/>
                  </a:lnTo>
                  <a:lnTo>
                    <a:pt x="9729" y="171377"/>
                  </a:lnTo>
                  <a:lnTo>
                    <a:pt x="9854" y="190594"/>
                  </a:lnTo>
                  <a:lnTo>
                    <a:pt x="9938" y="209500"/>
                  </a:lnTo>
                  <a:lnTo>
                    <a:pt x="9994" y="227493"/>
                  </a:lnTo>
                  <a:lnTo>
                    <a:pt x="10032" y="244769"/>
                  </a:lnTo>
                  <a:lnTo>
                    <a:pt x="10058" y="262035"/>
                  </a:lnTo>
                  <a:lnTo>
                    <a:pt x="10079" y="279722"/>
                  </a:lnTo>
                  <a:lnTo>
                    <a:pt x="10257" y="297638"/>
                  </a:lnTo>
                  <a:lnTo>
                    <a:pt x="10887" y="315153"/>
                  </a:lnTo>
                  <a:lnTo>
                    <a:pt x="12090" y="331916"/>
                  </a:lnTo>
                  <a:lnTo>
                    <a:pt x="13689" y="347867"/>
                  </a:lnTo>
                  <a:lnTo>
                    <a:pt x="15446" y="364948"/>
                  </a:lnTo>
                  <a:lnTo>
                    <a:pt x="17516" y="387877"/>
                  </a:lnTo>
                  <a:lnTo>
                    <a:pt x="20219" y="42459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3740497" y="6076387"/>
              <a:ext cx="303285" cy="474539"/>
            </a:xfrm>
            <a:custGeom>
              <a:avLst/>
              <a:gdLst/>
              <a:ahLst/>
              <a:cxnLst/>
              <a:rect l="0" t="0" r="0" b="0"/>
              <a:pathLst>
                <a:path w="303285" h="474539">
                  <a:moveTo>
                    <a:pt x="0" y="29722"/>
                  </a:moveTo>
                  <a:lnTo>
                    <a:pt x="5763" y="24088"/>
                  </a:lnTo>
                  <a:lnTo>
                    <a:pt x="12336" y="18745"/>
                  </a:lnTo>
                  <a:lnTo>
                    <a:pt x="20394" y="13190"/>
                  </a:lnTo>
                  <a:lnTo>
                    <a:pt x="29803" y="7849"/>
                  </a:lnTo>
                  <a:lnTo>
                    <a:pt x="40330" y="3639"/>
                  </a:lnTo>
                  <a:lnTo>
                    <a:pt x="51710" y="985"/>
                  </a:lnTo>
                  <a:lnTo>
                    <a:pt x="63404" y="0"/>
                  </a:lnTo>
                  <a:lnTo>
                    <a:pt x="74638" y="725"/>
                  </a:lnTo>
                  <a:lnTo>
                    <a:pt x="85034" y="2999"/>
                  </a:lnTo>
                  <a:lnTo>
                    <a:pt x="94712" y="6689"/>
                  </a:lnTo>
                  <a:lnTo>
                    <a:pt x="104092" y="11791"/>
                  </a:lnTo>
                  <a:lnTo>
                    <a:pt x="113456" y="18169"/>
                  </a:lnTo>
                  <a:lnTo>
                    <a:pt x="122611" y="25589"/>
                  </a:lnTo>
                  <a:lnTo>
                    <a:pt x="130995" y="33805"/>
                  </a:lnTo>
                  <a:lnTo>
                    <a:pt x="138340" y="42611"/>
                  </a:lnTo>
                  <a:lnTo>
                    <a:pt x="144526" y="52153"/>
                  </a:lnTo>
                  <a:lnTo>
                    <a:pt x="149426" y="62896"/>
                  </a:lnTo>
                  <a:lnTo>
                    <a:pt x="153101" y="74998"/>
                  </a:lnTo>
                  <a:lnTo>
                    <a:pt x="155439" y="88335"/>
                  </a:lnTo>
                  <a:lnTo>
                    <a:pt x="156080" y="102666"/>
                  </a:lnTo>
                  <a:lnTo>
                    <a:pt x="154984" y="117737"/>
                  </a:lnTo>
                  <a:lnTo>
                    <a:pt x="152378" y="132869"/>
                  </a:lnTo>
                  <a:lnTo>
                    <a:pt x="148580" y="147017"/>
                  </a:lnTo>
                  <a:lnTo>
                    <a:pt x="143890" y="159689"/>
                  </a:lnTo>
                  <a:lnTo>
                    <a:pt x="138399" y="170897"/>
                  </a:lnTo>
                  <a:lnTo>
                    <a:pt x="132003" y="180873"/>
                  </a:lnTo>
                  <a:lnTo>
                    <a:pt x="124719" y="189898"/>
                  </a:lnTo>
                  <a:lnTo>
                    <a:pt x="116835" y="198224"/>
                  </a:lnTo>
                  <a:lnTo>
                    <a:pt x="108810" y="206053"/>
                  </a:lnTo>
                  <a:lnTo>
                    <a:pt x="100919" y="213530"/>
                  </a:lnTo>
                  <a:lnTo>
                    <a:pt x="93098" y="220605"/>
                  </a:lnTo>
                  <a:lnTo>
                    <a:pt x="85049" y="227061"/>
                  </a:lnTo>
                  <a:lnTo>
                    <a:pt x="76611" y="232824"/>
                  </a:lnTo>
                  <a:lnTo>
                    <a:pt x="67769" y="237964"/>
                  </a:lnTo>
                  <a:lnTo>
                    <a:pt x="58583" y="242601"/>
                  </a:lnTo>
                  <a:lnTo>
                    <a:pt x="49199" y="246818"/>
                  </a:lnTo>
                  <a:lnTo>
                    <a:pt x="42200" y="249314"/>
                  </a:lnTo>
                  <a:lnTo>
                    <a:pt x="40635" y="249393"/>
                  </a:lnTo>
                  <a:lnTo>
                    <a:pt x="43362" y="249159"/>
                  </a:lnTo>
                  <a:lnTo>
                    <a:pt x="49316" y="249692"/>
                  </a:lnTo>
                  <a:lnTo>
                    <a:pt x="58345" y="251421"/>
                  </a:lnTo>
                  <a:lnTo>
                    <a:pt x="70166" y="254362"/>
                  </a:lnTo>
                  <a:lnTo>
                    <a:pt x="83819" y="258339"/>
                  </a:lnTo>
                  <a:lnTo>
                    <a:pt x="97885" y="263121"/>
                  </a:lnTo>
                  <a:lnTo>
                    <a:pt x="111517" y="268499"/>
                  </a:lnTo>
                  <a:lnTo>
                    <a:pt x="124434" y="274303"/>
                  </a:lnTo>
                  <a:lnTo>
                    <a:pt x="136647" y="280404"/>
                  </a:lnTo>
                  <a:lnTo>
                    <a:pt x="148268" y="286717"/>
                  </a:lnTo>
                  <a:lnTo>
                    <a:pt x="159280" y="293330"/>
                  </a:lnTo>
                  <a:lnTo>
                    <a:pt x="169507" y="300497"/>
                  </a:lnTo>
                  <a:lnTo>
                    <a:pt x="178925" y="308309"/>
                  </a:lnTo>
                  <a:lnTo>
                    <a:pt x="187792" y="316713"/>
                  </a:lnTo>
                  <a:lnTo>
                    <a:pt x="196552" y="325599"/>
                  </a:lnTo>
                  <a:lnTo>
                    <a:pt x="205472" y="334854"/>
                  </a:lnTo>
                  <a:lnTo>
                    <a:pt x="214638" y="344536"/>
                  </a:lnTo>
                  <a:lnTo>
                    <a:pt x="224042" y="354861"/>
                  </a:lnTo>
                  <a:lnTo>
                    <a:pt x="233639" y="365898"/>
                  </a:lnTo>
                  <a:lnTo>
                    <a:pt x="243225" y="377573"/>
                  </a:lnTo>
                  <a:lnTo>
                    <a:pt x="252465" y="389762"/>
                  </a:lnTo>
                  <a:lnTo>
                    <a:pt x="261197" y="402329"/>
                  </a:lnTo>
                  <a:lnTo>
                    <a:pt x="269327" y="414953"/>
                  </a:lnTo>
                  <a:lnTo>
                    <a:pt x="277638" y="428576"/>
                  </a:lnTo>
                  <a:lnTo>
                    <a:pt x="287931" y="446536"/>
                  </a:lnTo>
                  <a:lnTo>
                    <a:pt x="303284" y="47453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4097461" y="6085891"/>
              <a:ext cx="259714" cy="350889"/>
            </a:xfrm>
            <a:custGeom>
              <a:avLst/>
              <a:gdLst/>
              <a:ahLst/>
              <a:cxnLst/>
              <a:rect l="0" t="0" r="0" b="0"/>
              <a:pathLst>
                <a:path w="259714" h="350889">
                  <a:moveTo>
                    <a:pt x="17086" y="0"/>
                  </a:moveTo>
                  <a:lnTo>
                    <a:pt x="17086" y="14149"/>
                  </a:lnTo>
                  <a:lnTo>
                    <a:pt x="17086" y="28121"/>
                  </a:lnTo>
                  <a:lnTo>
                    <a:pt x="17086" y="43279"/>
                  </a:lnTo>
                  <a:lnTo>
                    <a:pt x="17086" y="59329"/>
                  </a:lnTo>
                  <a:lnTo>
                    <a:pt x="17086" y="75503"/>
                  </a:lnTo>
                  <a:lnTo>
                    <a:pt x="17082" y="91323"/>
                  </a:lnTo>
                  <a:lnTo>
                    <a:pt x="16916" y="106484"/>
                  </a:lnTo>
                  <a:lnTo>
                    <a:pt x="16293" y="120716"/>
                  </a:lnTo>
                  <a:lnTo>
                    <a:pt x="15090" y="133998"/>
                  </a:lnTo>
                  <a:lnTo>
                    <a:pt x="13337" y="147082"/>
                  </a:lnTo>
                  <a:lnTo>
                    <a:pt x="11132" y="161327"/>
                  </a:lnTo>
                  <a:lnTo>
                    <a:pt x="8586" y="177389"/>
                  </a:lnTo>
                  <a:lnTo>
                    <a:pt x="5950" y="194968"/>
                  </a:lnTo>
                  <a:lnTo>
                    <a:pt x="3592" y="213193"/>
                  </a:lnTo>
                  <a:lnTo>
                    <a:pt x="1693" y="231459"/>
                  </a:lnTo>
                  <a:lnTo>
                    <a:pt x="422" y="249353"/>
                  </a:lnTo>
                  <a:lnTo>
                    <a:pt x="0" y="266519"/>
                  </a:lnTo>
                  <a:lnTo>
                    <a:pt x="469" y="282850"/>
                  </a:lnTo>
                  <a:lnTo>
                    <a:pt x="1875" y="298108"/>
                  </a:lnTo>
                  <a:lnTo>
                    <a:pt x="4349" y="311853"/>
                  </a:lnTo>
                  <a:lnTo>
                    <a:pt x="7876" y="323970"/>
                  </a:lnTo>
                  <a:lnTo>
                    <a:pt x="12766" y="334176"/>
                  </a:lnTo>
                  <a:lnTo>
                    <a:pt x="19711" y="341878"/>
                  </a:lnTo>
                  <a:lnTo>
                    <a:pt x="28898" y="346986"/>
                  </a:lnTo>
                  <a:lnTo>
                    <a:pt x="39935" y="349831"/>
                  </a:lnTo>
                  <a:lnTo>
                    <a:pt x="52124" y="350888"/>
                  </a:lnTo>
                  <a:lnTo>
                    <a:pt x="64948" y="350609"/>
                  </a:lnTo>
                  <a:lnTo>
                    <a:pt x="78260" y="349369"/>
                  </a:lnTo>
                  <a:lnTo>
                    <a:pt x="92193" y="347453"/>
                  </a:lnTo>
                  <a:lnTo>
                    <a:pt x="106785" y="345074"/>
                  </a:lnTo>
                  <a:lnTo>
                    <a:pt x="121808" y="342536"/>
                  </a:lnTo>
                  <a:lnTo>
                    <a:pt x="136847" y="340236"/>
                  </a:lnTo>
                  <a:lnTo>
                    <a:pt x="151661" y="338371"/>
                  </a:lnTo>
                  <a:lnTo>
                    <a:pt x="166184" y="336955"/>
                  </a:lnTo>
                  <a:lnTo>
                    <a:pt x="180435" y="335925"/>
                  </a:lnTo>
                  <a:lnTo>
                    <a:pt x="194455" y="335195"/>
                  </a:lnTo>
                  <a:lnTo>
                    <a:pt x="207899" y="334687"/>
                  </a:lnTo>
                  <a:lnTo>
                    <a:pt x="221462" y="334282"/>
                  </a:lnTo>
                  <a:lnTo>
                    <a:pt x="237408" y="333944"/>
                  </a:lnTo>
                  <a:lnTo>
                    <a:pt x="259713" y="3336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4134766" y="6176876"/>
              <a:ext cx="171862" cy="90985"/>
            </a:xfrm>
            <a:custGeom>
              <a:avLst/>
              <a:gdLst/>
              <a:ahLst/>
              <a:cxnLst/>
              <a:rect l="0" t="0" r="0" b="0"/>
              <a:pathLst>
                <a:path w="171862" h="90985">
                  <a:moveTo>
                    <a:pt x="0" y="90984"/>
                  </a:moveTo>
                  <a:lnTo>
                    <a:pt x="11140" y="85350"/>
                  </a:lnTo>
                  <a:lnTo>
                    <a:pt x="20596" y="80008"/>
                  </a:lnTo>
                  <a:lnTo>
                    <a:pt x="29247" y="74444"/>
                  </a:lnTo>
                  <a:lnTo>
                    <a:pt x="37518" y="68771"/>
                  </a:lnTo>
                  <a:lnTo>
                    <a:pt x="45849" y="63315"/>
                  </a:lnTo>
                  <a:lnTo>
                    <a:pt x="54477" y="58241"/>
                  </a:lnTo>
                  <a:lnTo>
                    <a:pt x="63768" y="53252"/>
                  </a:lnTo>
                  <a:lnTo>
                    <a:pt x="74276" y="47699"/>
                  </a:lnTo>
                  <a:lnTo>
                    <a:pt x="86180" y="41267"/>
                  </a:lnTo>
                  <a:lnTo>
                    <a:pt x="99042" y="34262"/>
                  </a:lnTo>
                  <a:lnTo>
                    <a:pt x="112027" y="27408"/>
                  </a:lnTo>
                  <a:lnTo>
                    <a:pt x="124618" y="21132"/>
                  </a:lnTo>
                  <a:lnTo>
                    <a:pt x="136233" y="15666"/>
                  </a:lnTo>
                  <a:lnTo>
                    <a:pt x="147199" y="10673"/>
                  </a:lnTo>
                  <a:lnTo>
                    <a:pt x="158472" y="5719"/>
                  </a:lnTo>
                  <a:lnTo>
                    <a:pt x="17186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114547" y="6085891"/>
              <a:ext cx="202190" cy="20219"/>
            </a:xfrm>
            <a:custGeom>
              <a:avLst/>
              <a:gdLst/>
              <a:ahLst/>
              <a:cxnLst/>
              <a:rect l="0" t="0" r="0" b="0"/>
              <a:pathLst>
                <a:path w="202190" h="20219">
                  <a:moveTo>
                    <a:pt x="0" y="20218"/>
                  </a:moveTo>
                  <a:lnTo>
                    <a:pt x="8644" y="17466"/>
                  </a:lnTo>
                  <a:lnTo>
                    <a:pt x="18503" y="15409"/>
                  </a:lnTo>
                  <a:lnTo>
                    <a:pt x="30577" y="13865"/>
                  </a:lnTo>
                  <a:lnTo>
                    <a:pt x="44195" y="12566"/>
                  </a:lnTo>
                  <a:lnTo>
                    <a:pt x="58117" y="11128"/>
                  </a:lnTo>
                  <a:lnTo>
                    <a:pt x="71594" y="9356"/>
                  </a:lnTo>
                  <a:lnTo>
                    <a:pt x="84539" y="7371"/>
                  </a:lnTo>
                  <a:lnTo>
                    <a:pt x="97266" y="5516"/>
                  </a:lnTo>
                  <a:lnTo>
                    <a:pt x="110015" y="3983"/>
                  </a:lnTo>
                  <a:lnTo>
                    <a:pt x="122887" y="2808"/>
                  </a:lnTo>
                  <a:lnTo>
                    <a:pt x="135902" y="1948"/>
                  </a:lnTo>
                  <a:lnTo>
                    <a:pt x="149023" y="1336"/>
                  </a:lnTo>
                  <a:lnTo>
                    <a:pt x="161643" y="908"/>
                  </a:lnTo>
                  <a:lnTo>
                    <a:pt x="173834" y="567"/>
                  </a:lnTo>
                  <a:lnTo>
                    <a:pt x="186667" y="282"/>
                  </a:lnTo>
                  <a:lnTo>
                    <a:pt x="20218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4488597" y="6005015"/>
              <a:ext cx="50118" cy="667224"/>
            </a:xfrm>
            <a:custGeom>
              <a:avLst/>
              <a:gdLst/>
              <a:ahLst/>
              <a:cxnLst/>
              <a:rect l="0" t="0" r="0" b="0"/>
              <a:pathLst>
                <a:path w="50118" h="667224">
                  <a:moveTo>
                    <a:pt x="0" y="0"/>
                  </a:moveTo>
                  <a:lnTo>
                    <a:pt x="0" y="14085"/>
                  </a:lnTo>
                  <a:lnTo>
                    <a:pt x="0" y="27443"/>
                  </a:lnTo>
                  <a:lnTo>
                    <a:pt x="0" y="41360"/>
                  </a:lnTo>
                  <a:lnTo>
                    <a:pt x="0" y="55790"/>
                  </a:lnTo>
                  <a:lnTo>
                    <a:pt x="0" y="70362"/>
                  </a:lnTo>
                  <a:lnTo>
                    <a:pt x="5" y="84833"/>
                  </a:lnTo>
                  <a:lnTo>
                    <a:pt x="171" y="99272"/>
                  </a:lnTo>
                  <a:lnTo>
                    <a:pt x="793" y="113971"/>
                  </a:lnTo>
                  <a:lnTo>
                    <a:pt x="1996" y="129086"/>
                  </a:lnTo>
                  <a:lnTo>
                    <a:pt x="3749" y="144622"/>
                  </a:lnTo>
                  <a:lnTo>
                    <a:pt x="5954" y="160519"/>
                  </a:lnTo>
                  <a:lnTo>
                    <a:pt x="8500" y="176698"/>
                  </a:lnTo>
                  <a:lnTo>
                    <a:pt x="11136" y="193244"/>
                  </a:lnTo>
                  <a:lnTo>
                    <a:pt x="13495" y="210393"/>
                  </a:lnTo>
                  <a:lnTo>
                    <a:pt x="15401" y="228222"/>
                  </a:lnTo>
                  <a:lnTo>
                    <a:pt x="17005" y="246509"/>
                  </a:lnTo>
                  <a:lnTo>
                    <a:pt x="18672" y="264841"/>
                  </a:lnTo>
                  <a:lnTo>
                    <a:pt x="20614" y="282969"/>
                  </a:lnTo>
                  <a:lnTo>
                    <a:pt x="22880" y="300823"/>
                  </a:lnTo>
                  <a:lnTo>
                    <a:pt x="25438" y="318418"/>
                  </a:lnTo>
                  <a:lnTo>
                    <a:pt x="28224" y="335801"/>
                  </a:lnTo>
                  <a:lnTo>
                    <a:pt x="31023" y="353026"/>
                  </a:lnTo>
                  <a:lnTo>
                    <a:pt x="33491" y="370134"/>
                  </a:lnTo>
                  <a:lnTo>
                    <a:pt x="35471" y="387161"/>
                  </a:lnTo>
                  <a:lnTo>
                    <a:pt x="37125" y="404131"/>
                  </a:lnTo>
                  <a:lnTo>
                    <a:pt x="38824" y="421061"/>
                  </a:lnTo>
                  <a:lnTo>
                    <a:pt x="40784" y="437960"/>
                  </a:lnTo>
                  <a:lnTo>
                    <a:pt x="42899" y="454681"/>
                  </a:lnTo>
                  <a:lnTo>
                    <a:pt x="44844" y="470932"/>
                  </a:lnTo>
                  <a:lnTo>
                    <a:pt x="46437" y="486594"/>
                  </a:lnTo>
                  <a:lnTo>
                    <a:pt x="47654" y="501701"/>
                  </a:lnTo>
                  <a:lnTo>
                    <a:pt x="48542" y="516352"/>
                  </a:lnTo>
                  <a:lnTo>
                    <a:pt x="49173" y="530660"/>
                  </a:lnTo>
                  <a:lnTo>
                    <a:pt x="49613" y="544877"/>
                  </a:lnTo>
                  <a:lnTo>
                    <a:pt x="49915" y="559369"/>
                  </a:lnTo>
                  <a:lnTo>
                    <a:pt x="50117" y="574309"/>
                  </a:lnTo>
                  <a:lnTo>
                    <a:pt x="50090" y="589389"/>
                  </a:lnTo>
                  <a:lnTo>
                    <a:pt x="49562" y="603951"/>
                  </a:lnTo>
                  <a:lnTo>
                    <a:pt x="48427" y="617640"/>
                  </a:lnTo>
                  <a:lnTo>
                    <a:pt x="46875" y="630015"/>
                  </a:lnTo>
                  <a:lnTo>
                    <a:pt x="45153" y="641580"/>
                  </a:lnTo>
                  <a:lnTo>
                    <a:pt x="43112" y="653350"/>
                  </a:lnTo>
                  <a:lnTo>
                    <a:pt x="40438" y="6672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4670567" y="5994905"/>
              <a:ext cx="80444" cy="737991"/>
            </a:xfrm>
            <a:custGeom>
              <a:avLst/>
              <a:gdLst/>
              <a:ahLst/>
              <a:cxnLst/>
              <a:rect l="0" t="0" r="0" b="0"/>
              <a:pathLst>
                <a:path w="80444" h="737991">
                  <a:moveTo>
                    <a:pt x="0" y="0"/>
                  </a:moveTo>
                  <a:lnTo>
                    <a:pt x="2817" y="8645"/>
                  </a:lnTo>
                  <a:lnTo>
                    <a:pt x="5489" y="18504"/>
                  </a:lnTo>
                  <a:lnTo>
                    <a:pt x="8268" y="30587"/>
                  </a:lnTo>
                  <a:lnTo>
                    <a:pt x="11022" y="44536"/>
                  </a:lnTo>
                  <a:lnTo>
                    <a:pt x="13438" y="59703"/>
                  </a:lnTo>
                  <a:lnTo>
                    <a:pt x="15378" y="75583"/>
                  </a:lnTo>
                  <a:lnTo>
                    <a:pt x="17162" y="91867"/>
                  </a:lnTo>
                  <a:lnTo>
                    <a:pt x="19458" y="108381"/>
                  </a:lnTo>
                  <a:lnTo>
                    <a:pt x="22598" y="125028"/>
                  </a:lnTo>
                  <a:lnTo>
                    <a:pt x="26287" y="141752"/>
                  </a:lnTo>
                  <a:lnTo>
                    <a:pt x="29806" y="158523"/>
                  </a:lnTo>
                  <a:lnTo>
                    <a:pt x="32745" y="175327"/>
                  </a:lnTo>
                  <a:lnTo>
                    <a:pt x="35172" y="192310"/>
                  </a:lnTo>
                  <a:lnTo>
                    <a:pt x="37456" y="209761"/>
                  </a:lnTo>
                  <a:lnTo>
                    <a:pt x="39843" y="227795"/>
                  </a:lnTo>
                  <a:lnTo>
                    <a:pt x="42423" y="246223"/>
                  </a:lnTo>
                  <a:lnTo>
                    <a:pt x="45198" y="264648"/>
                  </a:lnTo>
                  <a:lnTo>
                    <a:pt x="48137" y="282845"/>
                  </a:lnTo>
                  <a:lnTo>
                    <a:pt x="51203" y="300907"/>
                  </a:lnTo>
                  <a:lnTo>
                    <a:pt x="54362" y="319153"/>
                  </a:lnTo>
                  <a:lnTo>
                    <a:pt x="57584" y="337756"/>
                  </a:lnTo>
                  <a:lnTo>
                    <a:pt x="60689" y="356579"/>
                  </a:lnTo>
                  <a:lnTo>
                    <a:pt x="63370" y="375279"/>
                  </a:lnTo>
                  <a:lnTo>
                    <a:pt x="65496" y="393662"/>
                  </a:lnTo>
                  <a:lnTo>
                    <a:pt x="67248" y="411851"/>
                  </a:lnTo>
                  <a:lnTo>
                    <a:pt x="69015" y="430182"/>
                  </a:lnTo>
                  <a:lnTo>
                    <a:pt x="71020" y="448842"/>
                  </a:lnTo>
                  <a:lnTo>
                    <a:pt x="73166" y="467705"/>
                  </a:lnTo>
                  <a:lnTo>
                    <a:pt x="75131" y="486430"/>
                  </a:lnTo>
                  <a:lnTo>
                    <a:pt x="76739" y="504822"/>
                  </a:lnTo>
                  <a:lnTo>
                    <a:pt x="77964" y="522690"/>
                  </a:lnTo>
                  <a:lnTo>
                    <a:pt x="78859" y="539785"/>
                  </a:lnTo>
                  <a:lnTo>
                    <a:pt x="79493" y="556048"/>
                  </a:lnTo>
                  <a:lnTo>
                    <a:pt x="79935" y="571574"/>
                  </a:lnTo>
                  <a:lnTo>
                    <a:pt x="80240" y="586514"/>
                  </a:lnTo>
                  <a:lnTo>
                    <a:pt x="80443" y="601020"/>
                  </a:lnTo>
                  <a:lnTo>
                    <a:pt x="80418" y="615369"/>
                  </a:lnTo>
                  <a:lnTo>
                    <a:pt x="79890" y="629953"/>
                  </a:lnTo>
                  <a:lnTo>
                    <a:pt x="78755" y="644953"/>
                  </a:lnTo>
                  <a:lnTo>
                    <a:pt x="77203" y="660214"/>
                  </a:lnTo>
                  <a:lnTo>
                    <a:pt x="75482" y="677123"/>
                  </a:lnTo>
                  <a:lnTo>
                    <a:pt x="73440" y="700392"/>
                  </a:lnTo>
                  <a:lnTo>
                    <a:pt x="70766" y="7379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4862647" y="6085891"/>
              <a:ext cx="283065" cy="30329"/>
            </a:xfrm>
            <a:custGeom>
              <a:avLst/>
              <a:gdLst/>
              <a:ahLst/>
              <a:cxnLst/>
              <a:rect l="0" t="0" r="0" b="0"/>
              <a:pathLst>
                <a:path w="283065" h="30329">
                  <a:moveTo>
                    <a:pt x="0" y="30328"/>
                  </a:moveTo>
                  <a:lnTo>
                    <a:pt x="14149" y="27575"/>
                  </a:lnTo>
                  <a:lnTo>
                    <a:pt x="28122" y="25519"/>
                  </a:lnTo>
                  <a:lnTo>
                    <a:pt x="43282" y="23975"/>
                  </a:lnTo>
                  <a:lnTo>
                    <a:pt x="59499" y="22675"/>
                  </a:lnTo>
                  <a:lnTo>
                    <a:pt x="76296" y="21238"/>
                  </a:lnTo>
                  <a:lnTo>
                    <a:pt x="93323" y="19465"/>
                  </a:lnTo>
                  <a:lnTo>
                    <a:pt x="110404" y="17480"/>
                  </a:lnTo>
                  <a:lnTo>
                    <a:pt x="127464" y="15625"/>
                  </a:lnTo>
                  <a:lnTo>
                    <a:pt x="144481" y="14088"/>
                  </a:lnTo>
                  <a:lnTo>
                    <a:pt x="161457" y="12747"/>
                  </a:lnTo>
                  <a:lnTo>
                    <a:pt x="178397" y="11264"/>
                  </a:lnTo>
                  <a:lnTo>
                    <a:pt x="195298" y="9454"/>
                  </a:lnTo>
                  <a:lnTo>
                    <a:pt x="211808" y="7430"/>
                  </a:lnTo>
                  <a:lnTo>
                    <a:pt x="229057" y="5336"/>
                  </a:lnTo>
                  <a:lnTo>
                    <a:pt x="250708" y="2982"/>
                  </a:lnTo>
                  <a:lnTo>
                    <a:pt x="28306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4994070" y="6096000"/>
              <a:ext cx="10110" cy="384160"/>
            </a:xfrm>
            <a:custGeom>
              <a:avLst/>
              <a:gdLst/>
              <a:ahLst/>
              <a:cxnLst/>
              <a:rect l="0" t="0" r="0" b="0"/>
              <a:pathLst>
                <a:path w="10110" h="384160">
                  <a:moveTo>
                    <a:pt x="10109" y="0"/>
                  </a:moveTo>
                  <a:lnTo>
                    <a:pt x="7420" y="8516"/>
                  </a:lnTo>
                  <a:lnTo>
                    <a:pt x="5978" y="17145"/>
                  </a:lnTo>
                  <a:lnTo>
                    <a:pt x="5680" y="26756"/>
                  </a:lnTo>
                  <a:lnTo>
                    <a:pt x="6166" y="37797"/>
                  </a:lnTo>
                  <a:lnTo>
                    <a:pt x="6953" y="51006"/>
                  </a:lnTo>
                  <a:lnTo>
                    <a:pt x="7736" y="66578"/>
                  </a:lnTo>
                  <a:lnTo>
                    <a:pt x="8393" y="84260"/>
                  </a:lnTo>
                  <a:lnTo>
                    <a:pt x="8899" y="103627"/>
                  </a:lnTo>
                  <a:lnTo>
                    <a:pt x="9269" y="124248"/>
                  </a:lnTo>
                  <a:lnTo>
                    <a:pt x="9533" y="145300"/>
                  </a:lnTo>
                  <a:lnTo>
                    <a:pt x="9717" y="165628"/>
                  </a:lnTo>
                  <a:lnTo>
                    <a:pt x="9839" y="184657"/>
                  </a:lnTo>
                  <a:lnTo>
                    <a:pt x="9760" y="202182"/>
                  </a:lnTo>
                  <a:lnTo>
                    <a:pt x="9196" y="218103"/>
                  </a:lnTo>
                  <a:lnTo>
                    <a:pt x="8037" y="232563"/>
                  </a:lnTo>
                  <a:lnTo>
                    <a:pt x="6476" y="246296"/>
                  </a:lnTo>
                  <a:lnTo>
                    <a:pt x="4912" y="260475"/>
                  </a:lnTo>
                  <a:lnTo>
                    <a:pt x="3576" y="275713"/>
                  </a:lnTo>
                  <a:lnTo>
                    <a:pt x="2535" y="291795"/>
                  </a:lnTo>
                  <a:lnTo>
                    <a:pt x="1765" y="307987"/>
                  </a:lnTo>
                  <a:lnTo>
                    <a:pt x="1213" y="323804"/>
                  </a:lnTo>
                  <a:lnTo>
                    <a:pt x="827" y="338526"/>
                  </a:lnTo>
                  <a:lnTo>
                    <a:pt x="517" y="352496"/>
                  </a:lnTo>
                  <a:lnTo>
                    <a:pt x="257" y="366935"/>
                  </a:lnTo>
                  <a:lnTo>
                    <a:pt x="0" y="3841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5176642" y="6085045"/>
              <a:ext cx="262244" cy="394512"/>
            </a:xfrm>
            <a:custGeom>
              <a:avLst/>
              <a:gdLst/>
              <a:ahLst/>
              <a:cxnLst/>
              <a:rect l="0" t="0" r="0" b="0"/>
              <a:pathLst>
                <a:path w="262244" h="394512">
                  <a:moveTo>
                    <a:pt x="130820" y="61502"/>
                  </a:moveTo>
                  <a:lnTo>
                    <a:pt x="130692" y="47546"/>
                  </a:lnTo>
                  <a:lnTo>
                    <a:pt x="129462" y="35418"/>
                  </a:lnTo>
                  <a:lnTo>
                    <a:pt x="126968" y="24009"/>
                  </a:lnTo>
                  <a:lnTo>
                    <a:pt x="123231" y="13813"/>
                  </a:lnTo>
                  <a:lnTo>
                    <a:pt x="118160" y="6180"/>
                  </a:lnTo>
                  <a:lnTo>
                    <a:pt x="111840" y="1647"/>
                  </a:lnTo>
                  <a:lnTo>
                    <a:pt x="104638" y="0"/>
                  </a:lnTo>
                  <a:lnTo>
                    <a:pt x="97088" y="710"/>
                  </a:lnTo>
                  <a:lnTo>
                    <a:pt x="89528" y="3218"/>
                  </a:lnTo>
                  <a:lnTo>
                    <a:pt x="82096" y="7192"/>
                  </a:lnTo>
                  <a:lnTo>
                    <a:pt x="74821" y="12547"/>
                  </a:lnTo>
                  <a:lnTo>
                    <a:pt x="67688" y="19130"/>
                  </a:lnTo>
                  <a:lnTo>
                    <a:pt x="60668" y="26866"/>
                  </a:lnTo>
                  <a:lnTo>
                    <a:pt x="53733" y="35812"/>
                  </a:lnTo>
                  <a:lnTo>
                    <a:pt x="46862" y="45883"/>
                  </a:lnTo>
                  <a:lnTo>
                    <a:pt x="40197" y="56733"/>
                  </a:lnTo>
                  <a:lnTo>
                    <a:pt x="34017" y="67848"/>
                  </a:lnTo>
                  <a:lnTo>
                    <a:pt x="28438" y="78924"/>
                  </a:lnTo>
                  <a:lnTo>
                    <a:pt x="23424" y="90152"/>
                  </a:lnTo>
                  <a:lnTo>
                    <a:pt x="18870" y="102106"/>
                  </a:lnTo>
                  <a:lnTo>
                    <a:pt x="14672" y="115055"/>
                  </a:lnTo>
                  <a:lnTo>
                    <a:pt x="10892" y="128814"/>
                  </a:lnTo>
                  <a:lnTo>
                    <a:pt x="7750" y="142926"/>
                  </a:lnTo>
                  <a:lnTo>
                    <a:pt x="5316" y="157081"/>
                  </a:lnTo>
                  <a:lnTo>
                    <a:pt x="3517" y="171143"/>
                  </a:lnTo>
                  <a:lnTo>
                    <a:pt x="2230" y="185077"/>
                  </a:lnTo>
                  <a:lnTo>
                    <a:pt x="1329" y="198893"/>
                  </a:lnTo>
                  <a:lnTo>
                    <a:pt x="706" y="212613"/>
                  </a:lnTo>
                  <a:lnTo>
                    <a:pt x="280" y="226261"/>
                  </a:lnTo>
                  <a:lnTo>
                    <a:pt x="0" y="239853"/>
                  </a:lnTo>
                  <a:lnTo>
                    <a:pt x="137" y="253246"/>
                  </a:lnTo>
                  <a:lnTo>
                    <a:pt x="1250" y="266156"/>
                  </a:lnTo>
                  <a:lnTo>
                    <a:pt x="3569" y="278465"/>
                  </a:lnTo>
                  <a:lnTo>
                    <a:pt x="7015" y="290050"/>
                  </a:lnTo>
                  <a:lnTo>
                    <a:pt x="11386" y="300718"/>
                  </a:lnTo>
                  <a:lnTo>
                    <a:pt x="16460" y="310459"/>
                  </a:lnTo>
                  <a:lnTo>
                    <a:pt x="22047" y="319557"/>
                  </a:lnTo>
                  <a:lnTo>
                    <a:pt x="27997" y="328477"/>
                  </a:lnTo>
                  <a:lnTo>
                    <a:pt x="34204" y="337499"/>
                  </a:lnTo>
                  <a:lnTo>
                    <a:pt x="40746" y="346408"/>
                  </a:lnTo>
                  <a:lnTo>
                    <a:pt x="47864" y="354619"/>
                  </a:lnTo>
                  <a:lnTo>
                    <a:pt x="55652" y="361853"/>
                  </a:lnTo>
                  <a:lnTo>
                    <a:pt x="64366" y="368289"/>
                  </a:lnTo>
                  <a:lnTo>
                    <a:pt x="74482" y="374379"/>
                  </a:lnTo>
                  <a:lnTo>
                    <a:pt x="86134" y="380420"/>
                  </a:lnTo>
                  <a:lnTo>
                    <a:pt x="99314" y="386071"/>
                  </a:lnTo>
                  <a:lnTo>
                    <a:pt x="114046" y="390484"/>
                  </a:lnTo>
                  <a:lnTo>
                    <a:pt x="130167" y="393273"/>
                  </a:lnTo>
                  <a:lnTo>
                    <a:pt x="146947" y="394511"/>
                  </a:lnTo>
                  <a:lnTo>
                    <a:pt x="163229" y="394465"/>
                  </a:lnTo>
                  <a:lnTo>
                    <a:pt x="178400" y="393432"/>
                  </a:lnTo>
                  <a:lnTo>
                    <a:pt x="192212" y="391519"/>
                  </a:lnTo>
                  <a:lnTo>
                    <a:pt x="204525" y="388639"/>
                  </a:lnTo>
                  <a:lnTo>
                    <a:pt x="215433" y="384817"/>
                  </a:lnTo>
                  <a:lnTo>
                    <a:pt x="225022" y="380041"/>
                  </a:lnTo>
                  <a:lnTo>
                    <a:pt x="233266" y="374188"/>
                  </a:lnTo>
                  <a:lnTo>
                    <a:pt x="240273" y="367305"/>
                  </a:lnTo>
                  <a:lnTo>
                    <a:pt x="246124" y="359809"/>
                  </a:lnTo>
                  <a:lnTo>
                    <a:pt x="251363" y="351569"/>
                  </a:lnTo>
                  <a:lnTo>
                    <a:pt x="256455" y="340788"/>
                  </a:lnTo>
                  <a:lnTo>
                    <a:pt x="262243" y="32434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6033107" y="4023562"/>
            <a:ext cx="1842157" cy="545912"/>
            <a:chOff x="6033107" y="4023562"/>
            <a:chExt cx="1842157" cy="545912"/>
          </a:xfrm>
        </p:grpSpPr>
        <p:sp>
          <p:nvSpPr>
            <p:cNvPr id="149" name="Freeform 148"/>
            <p:cNvSpPr/>
            <p:nvPr/>
          </p:nvSpPr>
          <p:spPr>
            <a:xfrm>
              <a:off x="6033107" y="4341023"/>
              <a:ext cx="69892" cy="71223"/>
            </a:xfrm>
            <a:custGeom>
              <a:avLst/>
              <a:gdLst/>
              <a:ahLst/>
              <a:cxnLst/>
              <a:rect l="0" t="0" r="0" b="0"/>
              <a:pathLst>
                <a:path w="69892" h="71223">
                  <a:moveTo>
                    <a:pt x="52784" y="26260"/>
                  </a:moveTo>
                  <a:lnTo>
                    <a:pt x="44397" y="29206"/>
                  </a:lnTo>
                  <a:lnTo>
                    <a:pt x="36997" y="33107"/>
                  </a:lnTo>
                  <a:lnTo>
                    <a:pt x="29912" y="38373"/>
                  </a:lnTo>
                  <a:lnTo>
                    <a:pt x="23789" y="44550"/>
                  </a:lnTo>
                  <a:lnTo>
                    <a:pt x="20752" y="51421"/>
                  </a:lnTo>
                  <a:lnTo>
                    <a:pt x="22430" y="57490"/>
                  </a:lnTo>
                  <a:lnTo>
                    <a:pt x="27592" y="59877"/>
                  </a:lnTo>
                  <a:lnTo>
                    <a:pt x="33641" y="58566"/>
                  </a:lnTo>
                  <a:lnTo>
                    <a:pt x="39449" y="54459"/>
                  </a:lnTo>
                  <a:lnTo>
                    <a:pt x="44729" y="48398"/>
                  </a:lnTo>
                  <a:lnTo>
                    <a:pt x="49024" y="41004"/>
                  </a:lnTo>
                  <a:lnTo>
                    <a:pt x="51544" y="32713"/>
                  </a:lnTo>
                  <a:lnTo>
                    <a:pt x="52011" y="23837"/>
                  </a:lnTo>
                  <a:lnTo>
                    <a:pt x="50447" y="15203"/>
                  </a:lnTo>
                  <a:lnTo>
                    <a:pt x="46914" y="8126"/>
                  </a:lnTo>
                  <a:lnTo>
                    <a:pt x="41661" y="3197"/>
                  </a:lnTo>
                  <a:lnTo>
                    <a:pt x="35191" y="506"/>
                  </a:lnTo>
                  <a:lnTo>
                    <a:pt x="28139" y="0"/>
                  </a:lnTo>
                  <a:lnTo>
                    <a:pt x="20924" y="1411"/>
                  </a:lnTo>
                  <a:lnTo>
                    <a:pt x="14049" y="4667"/>
                  </a:lnTo>
                  <a:lnTo>
                    <a:pt x="8172" y="9979"/>
                  </a:lnTo>
                  <a:lnTo>
                    <a:pt x="3560" y="17267"/>
                  </a:lnTo>
                  <a:lnTo>
                    <a:pt x="612" y="25752"/>
                  </a:lnTo>
                  <a:lnTo>
                    <a:pt x="0" y="34179"/>
                  </a:lnTo>
                  <a:lnTo>
                    <a:pt x="1870" y="41821"/>
                  </a:lnTo>
                  <a:lnTo>
                    <a:pt x="6088" y="48185"/>
                  </a:lnTo>
                  <a:lnTo>
                    <a:pt x="12499" y="52765"/>
                  </a:lnTo>
                  <a:lnTo>
                    <a:pt x="20783" y="55478"/>
                  </a:lnTo>
                  <a:lnTo>
                    <a:pt x="30230" y="56404"/>
                  </a:lnTo>
                  <a:lnTo>
                    <a:pt x="39877" y="55588"/>
                  </a:lnTo>
                  <a:lnTo>
                    <a:pt x="49152" y="53225"/>
                  </a:lnTo>
                  <a:lnTo>
                    <a:pt x="57408" y="49298"/>
                  </a:lnTo>
                  <a:lnTo>
                    <a:pt x="63782" y="43521"/>
                  </a:lnTo>
                  <a:lnTo>
                    <a:pt x="67983" y="35924"/>
                  </a:lnTo>
                  <a:lnTo>
                    <a:pt x="69891" y="27554"/>
                  </a:lnTo>
                  <a:lnTo>
                    <a:pt x="69296" y="20227"/>
                  </a:lnTo>
                  <a:lnTo>
                    <a:pt x="66339" y="14884"/>
                  </a:lnTo>
                  <a:lnTo>
                    <a:pt x="61411" y="11627"/>
                  </a:lnTo>
                  <a:lnTo>
                    <a:pt x="54962" y="10168"/>
                  </a:lnTo>
                  <a:lnTo>
                    <a:pt x="47406" y="10123"/>
                  </a:lnTo>
                  <a:lnTo>
                    <a:pt x="39374" y="11442"/>
                  </a:lnTo>
                  <a:lnTo>
                    <a:pt x="31699" y="14419"/>
                  </a:lnTo>
                  <a:lnTo>
                    <a:pt x="24810" y="19083"/>
                  </a:lnTo>
                  <a:lnTo>
                    <a:pt x="19081" y="25367"/>
                  </a:lnTo>
                  <a:lnTo>
                    <a:pt x="14992" y="33260"/>
                  </a:lnTo>
                  <a:lnTo>
                    <a:pt x="12643" y="42569"/>
                  </a:lnTo>
                  <a:lnTo>
                    <a:pt x="12140" y="52236"/>
                  </a:lnTo>
                  <a:lnTo>
                    <a:pt x="13757" y="60506"/>
                  </a:lnTo>
                  <a:lnTo>
                    <a:pt x="17435" y="66512"/>
                  </a:lnTo>
                  <a:lnTo>
                    <a:pt x="22700" y="70067"/>
                  </a:lnTo>
                  <a:lnTo>
                    <a:pt x="28871" y="71222"/>
                  </a:lnTo>
                  <a:lnTo>
                    <a:pt x="35461" y="70281"/>
                  </a:lnTo>
                  <a:lnTo>
                    <a:pt x="41899" y="67357"/>
                  </a:lnTo>
                  <a:lnTo>
                    <a:pt x="47476" y="62274"/>
                  </a:lnTo>
                  <a:lnTo>
                    <a:pt x="51878" y="55144"/>
                  </a:lnTo>
                  <a:lnTo>
                    <a:pt x="54522" y="46765"/>
                  </a:lnTo>
                  <a:lnTo>
                    <a:pt x="54417" y="38412"/>
                  </a:lnTo>
                  <a:lnTo>
                    <a:pt x="51289" y="30823"/>
                  </a:lnTo>
                  <a:lnTo>
                    <a:pt x="45608" y="24658"/>
                  </a:lnTo>
                  <a:lnTo>
                    <a:pt x="38208" y="20723"/>
                  </a:lnTo>
                  <a:lnTo>
                    <a:pt x="29766" y="19233"/>
                  </a:lnTo>
                  <a:lnTo>
                    <a:pt x="21176" y="20235"/>
                  </a:lnTo>
                  <a:lnTo>
                    <a:pt x="13573" y="23885"/>
                  </a:lnTo>
                  <a:lnTo>
                    <a:pt x="7491" y="29985"/>
                  </a:lnTo>
                  <a:lnTo>
                    <a:pt x="3397" y="37640"/>
                  </a:lnTo>
                  <a:lnTo>
                    <a:pt x="1938" y="45491"/>
                  </a:lnTo>
                  <a:lnTo>
                    <a:pt x="3199" y="52738"/>
                  </a:lnTo>
                  <a:lnTo>
                    <a:pt x="6826" y="58670"/>
                  </a:lnTo>
                  <a:lnTo>
                    <a:pt x="12322" y="62447"/>
                  </a:lnTo>
                  <a:lnTo>
                    <a:pt x="19206" y="63841"/>
                  </a:lnTo>
                  <a:lnTo>
                    <a:pt x="26931" y="63098"/>
                  </a:lnTo>
                  <a:lnTo>
                    <a:pt x="34904" y="60646"/>
                  </a:lnTo>
                  <a:lnTo>
                    <a:pt x="42769" y="56899"/>
                  </a:lnTo>
                  <a:lnTo>
                    <a:pt x="49934" y="51899"/>
                  </a:lnTo>
                  <a:lnTo>
                    <a:pt x="55505" y="45330"/>
                  </a:lnTo>
                  <a:lnTo>
                    <a:pt x="59128" y="37167"/>
                  </a:lnTo>
                  <a:lnTo>
                    <a:pt x="60470" y="28401"/>
                  </a:lnTo>
                  <a:lnTo>
                    <a:pt x="58975" y="20800"/>
                  </a:lnTo>
                  <a:lnTo>
                    <a:pt x="54628" y="15274"/>
                  </a:lnTo>
                  <a:lnTo>
                    <a:pt x="47985" y="12057"/>
                  </a:lnTo>
                  <a:lnTo>
                    <a:pt x="39868" y="11135"/>
                  </a:lnTo>
                  <a:lnTo>
                    <a:pt x="30906" y="12232"/>
                  </a:lnTo>
                  <a:lnTo>
                    <a:pt x="21786" y="15099"/>
                  </a:lnTo>
                  <a:lnTo>
                    <a:pt x="13308" y="19632"/>
                  </a:lnTo>
                  <a:lnTo>
                    <a:pt x="5881" y="25612"/>
                  </a:lnTo>
                  <a:lnTo>
                    <a:pt x="983" y="32363"/>
                  </a:lnTo>
                  <a:lnTo>
                    <a:pt x="501" y="38247"/>
                  </a:lnTo>
                  <a:lnTo>
                    <a:pt x="3209" y="42683"/>
                  </a:lnTo>
                  <a:lnTo>
                    <a:pt x="10041" y="45430"/>
                  </a:lnTo>
                  <a:lnTo>
                    <a:pt x="22455" y="464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6247642" y="4185314"/>
              <a:ext cx="17086" cy="363941"/>
            </a:xfrm>
            <a:custGeom>
              <a:avLst/>
              <a:gdLst/>
              <a:ahLst/>
              <a:cxnLst/>
              <a:rect l="0" t="0" r="0" b="0"/>
              <a:pathLst>
                <a:path w="17086" h="363941">
                  <a:moveTo>
                    <a:pt x="0" y="0"/>
                  </a:moveTo>
                  <a:lnTo>
                    <a:pt x="64" y="11396"/>
                  </a:lnTo>
                  <a:lnTo>
                    <a:pt x="679" y="23312"/>
                  </a:lnTo>
                  <a:lnTo>
                    <a:pt x="1923" y="36925"/>
                  </a:lnTo>
                  <a:lnTo>
                    <a:pt x="3709" y="51676"/>
                  </a:lnTo>
                  <a:lnTo>
                    <a:pt x="5933" y="66413"/>
                  </a:lnTo>
                  <a:lnTo>
                    <a:pt x="8489" y="80473"/>
                  </a:lnTo>
                  <a:lnTo>
                    <a:pt x="11131" y="94147"/>
                  </a:lnTo>
                  <a:lnTo>
                    <a:pt x="13492" y="108391"/>
                  </a:lnTo>
                  <a:lnTo>
                    <a:pt x="15391" y="123733"/>
                  </a:lnTo>
                  <a:lnTo>
                    <a:pt x="16664" y="140237"/>
                  </a:lnTo>
                  <a:lnTo>
                    <a:pt x="17085" y="157747"/>
                  </a:lnTo>
                  <a:lnTo>
                    <a:pt x="16625" y="176039"/>
                  </a:lnTo>
                  <a:lnTo>
                    <a:pt x="15552" y="194753"/>
                  </a:lnTo>
                  <a:lnTo>
                    <a:pt x="14322" y="213428"/>
                  </a:lnTo>
                  <a:lnTo>
                    <a:pt x="13215" y="231812"/>
                  </a:lnTo>
                  <a:lnTo>
                    <a:pt x="12328" y="249686"/>
                  </a:lnTo>
                  <a:lnTo>
                    <a:pt x="11662" y="266791"/>
                  </a:lnTo>
                  <a:lnTo>
                    <a:pt x="11176" y="283054"/>
                  </a:lnTo>
                  <a:lnTo>
                    <a:pt x="10642" y="298364"/>
                  </a:lnTo>
                  <a:lnTo>
                    <a:pt x="9504" y="314174"/>
                  </a:lnTo>
                  <a:lnTo>
                    <a:pt x="6587" y="334022"/>
                  </a:lnTo>
                  <a:lnTo>
                    <a:pt x="0" y="3639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6204202" y="4138474"/>
              <a:ext cx="296177" cy="431000"/>
            </a:xfrm>
            <a:custGeom>
              <a:avLst/>
              <a:gdLst/>
              <a:ahLst/>
              <a:cxnLst/>
              <a:rect l="0" t="0" r="0" b="0"/>
              <a:pathLst>
                <a:path w="296177" h="431000">
                  <a:moveTo>
                    <a:pt x="3002" y="26621"/>
                  </a:moveTo>
                  <a:lnTo>
                    <a:pt x="11517" y="21051"/>
                  </a:lnTo>
                  <a:lnTo>
                    <a:pt x="20146" y="16322"/>
                  </a:lnTo>
                  <a:lnTo>
                    <a:pt x="29757" y="12003"/>
                  </a:lnTo>
                  <a:lnTo>
                    <a:pt x="40798" y="8117"/>
                  </a:lnTo>
                  <a:lnTo>
                    <a:pt x="54007" y="4885"/>
                  </a:lnTo>
                  <a:lnTo>
                    <a:pt x="69563" y="2386"/>
                  </a:lnTo>
                  <a:lnTo>
                    <a:pt x="86580" y="701"/>
                  </a:lnTo>
                  <a:lnTo>
                    <a:pt x="103458" y="0"/>
                  </a:lnTo>
                  <a:lnTo>
                    <a:pt x="119287" y="284"/>
                  </a:lnTo>
                  <a:lnTo>
                    <a:pt x="134158" y="1728"/>
                  </a:lnTo>
                  <a:lnTo>
                    <a:pt x="148778" y="4740"/>
                  </a:lnTo>
                  <a:lnTo>
                    <a:pt x="163609" y="9404"/>
                  </a:lnTo>
                  <a:lnTo>
                    <a:pt x="178192" y="15677"/>
                  </a:lnTo>
                  <a:lnTo>
                    <a:pt x="191348" y="23555"/>
                  </a:lnTo>
                  <a:lnTo>
                    <a:pt x="202504" y="32883"/>
                  </a:lnTo>
                  <a:lnTo>
                    <a:pt x="211397" y="43702"/>
                  </a:lnTo>
                  <a:lnTo>
                    <a:pt x="217755" y="56322"/>
                  </a:lnTo>
                  <a:lnTo>
                    <a:pt x="221700" y="70739"/>
                  </a:lnTo>
                  <a:lnTo>
                    <a:pt x="223470" y="86228"/>
                  </a:lnTo>
                  <a:lnTo>
                    <a:pt x="223229" y="101572"/>
                  </a:lnTo>
                  <a:lnTo>
                    <a:pt x="221258" y="116087"/>
                  </a:lnTo>
                  <a:lnTo>
                    <a:pt x="217759" y="129769"/>
                  </a:lnTo>
                  <a:lnTo>
                    <a:pt x="212780" y="143010"/>
                  </a:lnTo>
                  <a:lnTo>
                    <a:pt x="206482" y="156109"/>
                  </a:lnTo>
                  <a:lnTo>
                    <a:pt x="199114" y="169057"/>
                  </a:lnTo>
                  <a:lnTo>
                    <a:pt x="190932" y="181613"/>
                  </a:lnTo>
                  <a:lnTo>
                    <a:pt x="182153" y="193655"/>
                  </a:lnTo>
                  <a:lnTo>
                    <a:pt x="172792" y="205048"/>
                  </a:lnTo>
                  <a:lnTo>
                    <a:pt x="162682" y="215581"/>
                  </a:lnTo>
                  <a:lnTo>
                    <a:pt x="151794" y="225223"/>
                  </a:lnTo>
                  <a:lnTo>
                    <a:pt x="140381" y="234090"/>
                  </a:lnTo>
                  <a:lnTo>
                    <a:pt x="128879" y="242345"/>
                  </a:lnTo>
                  <a:lnTo>
                    <a:pt x="117550" y="250138"/>
                  </a:lnTo>
                  <a:lnTo>
                    <a:pt x="106477" y="257441"/>
                  </a:lnTo>
                  <a:lnTo>
                    <a:pt x="95648" y="264055"/>
                  </a:lnTo>
                  <a:lnTo>
                    <a:pt x="85017" y="269929"/>
                  </a:lnTo>
                  <a:lnTo>
                    <a:pt x="74379" y="275143"/>
                  </a:lnTo>
                  <a:lnTo>
                    <a:pt x="63395" y="279831"/>
                  </a:lnTo>
                  <a:lnTo>
                    <a:pt x="51919" y="284110"/>
                  </a:lnTo>
                  <a:lnTo>
                    <a:pt x="40272" y="287619"/>
                  </a:lnTo>
                  <a:lnTo>
                    <a:pt x="29123" y="289556"/>
                  </a:lnTo>
                  <a:lnTo>
                    <a:pt x="18834" y="289607"/>
                  </a:lnTo>
                  <a:lnTo>
                    <a:pt x="10056" y="287752"/>
                  </a:lnTo>
                  <a:lnTo>
                    <a:pt x="3843" y="284018"/>
                  </a:lnTo>
                  <a:lnTo>
                    <a:pt x="530" y="278624"/>
                  </a:lnTo>
                  <a:lnTo>
                    <a:pt x="0" y="271894"/>
                  </a:lnTo>
                  <a:lnTo>
                    <a:pt x="2040" y="264156"/>
                  </a:lnTo>
                  <a:lnTo>
                    <a:pt x="6260" y="255696"/>
                  </a:lnTo>
                  <a:lnTo>
                    <a:pt x="12508" y="247041"/>
                  </a:lnTo>
                  <a:lnTo>
                    <a:pt x="20935" y="238939"/>
                  </a:lnTo>
                  <a:lnTo>
                    <a:pt x="31435" y="231760"/>
                  </a:lnTo>
                  <a:lnTo>
                    <a:pt x="43674" y="225835"/>
                  </a:lnTo>
                  <a:lnTo>
                    <a:pt x="57260" y="221613"/>
                  </a:lnTo>
                  <a:lnTo>
                    <a:pt x="71827" y="219172"/>
                  </a:lnTo>
                  <a:lnTo>
                    <a:pt x="86619" y="218444"/>
                  </a:lnTo>
                  <a:lnTo>
                    <a:pt x="100539" y="219398"/>
                  </a:lnTo>
                  <a:lnTo>
                    <a:pt x="113059" y="221850"/>
                  </a:lnTo>
                  <a:lnTo>
                    <a:pt x="124164" y="225511"/>
                  </a:lnTo>
                  <a:lnTo>
                    <a:pt x="134071" y="230088"/>
                  </a:lnTo>
                  <a:lnTo>
                    <a:pt x="143050" y="235331"/>
                  </a:lnTo>
                  <a:lnTo>
                    <a:pt x="151346" y="241046"/>
                  </a:lnTo>
                  <a:lnTo>
                    <a:pt x="159155" y="247089"/>
                  </a:lnTo>
                  <a:lnTo>
                    <a:pt x="166623" y="253358"/>
                  </a:lnTo>
                  <a:lnTo>
                    <a:pt x="173855" y="259781"/>
                  </a:lnTo>
                  <a:lnTo>
                    <a:pt x="180927" y="266308"/>
                  </a:lnTo>
                  <a:lnTo>
                    <a:pt x="187894" y="272913"/>
                  </a:lnTo>
                  <a:lnTo>
                    <a:pt x="194949" y="279889"/>
                  </a:lnTo>
                  <a:lnTo>
                    <a:pt x="202412" y="287810"/>
                  </a:lnTo>
                  <a:lnTo>
                    <a:pt x="210418" y="296909"/>
                  </a:lnTo>
                  <a:lnTo>
                    <a:pt x="218789" y="306960"/>
                  </a:lnTo>
                  <a:lnTo>
                    <a:pt x="227141" y="317468"/>
                  </a:lnTo>
                  <a:lnTo>
                    <a:pt x="235244" y="328093"/>
                  </a:lnTo>
                  <a:lnTo>
                    <a:pt x="242880" y="338676"/>
                  </a:lnTo>
                  <a:lnTo>
                    <a:pt x="249782" y="349166"/>
                  </a:lnTo>
                  <a:lnTo>
                    <a:pt x="255884" y="359558"/>
                  </a:lnTo>
                  <a:lnTo>
                    <a:pt x="261429" y="369710"/>
                  </a:lnTo>
                  <a:lnTo>
                    <a:pt x="266857" y="379342"/>
                  </a:lnTo>
                  <a:lnTo>
                    <a:pt x="272426" y="388345"/>
                  </a:lnTo>
                  <a:lnTo>
                    <a:pt x="277931" y="396661"/>
                  </a:lnTo>
                  <a:lnTo>
                    <a:pt x="283332" y="405117"/>
                  </a:lnTo>
                  <a:lnTo>
                    <a:pt x="289107" y="415530"/>
                  </a:lnTo>
                  <a:lnTo>
                    <a:pt x="296176" y="43099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6545081" y="4158031"/>
              <a:ext cx="248472" cy="339622"/>
            </a:xfrm>
            <a:custGeom>
              <a:avLst/>
              <a:gdLst/>
              <a:ahLst/>
              <a:cxnLst/>
              <a:rect l="0" t="0" r="0" b="0"/>
              <a:pathLst>
                <a:path w="248472" h="339622">
                  <a:moveTo>
                    <a:pt x="147376" y="57611"/>
                  </a:moveTo>
                  <a:lnTo>
                    <a:pt x="144494" y="46471"/>
                  </a:lnTo>
                  <a:lnTo>
                    <a:pt x="141209" y="37014"/>
                  </a:lnTo>
                  <a:lnTo>
                    <a:pt x="137171" y="28372"/>
                  </a:lnTo>
                  <a:lnTo>
                    <a:pt x="132135" y="20432"/>
                  </a:lnTo>
                  <a:lnTo>
                    <a:pt x="125626" y="13347"/>
                  </a:lnTo>
                  <a:lnTo>
                    <a:pt x="117529" y="7153"/>
                  </a:lnTo>
                  <a:lnTo>
                    <a:pt x="108177" y="2364"/>
                  </a:lnTo>
                  <a:lnTo>
                    <a:pt x="98149" y="0"/>
                  </a:lnTo>
                  <a:lnTo>
                    <a:pt x="87858" y="404"/>
                  </a:lnTo>
                  <a:lnTo>
                    <a:pt x="77663" y="3166"/>
                  </a:lnTo>
                  <a:lnTo>
                    <a:pt x="67944" y="7507"/>
                  </a:lnTo>
                  <a:lnTo>
                    <a:pt x="58853" y="12809"/>
                  </a:lnTo>
                  <a:lnTo>
                    <a:pt x="50357" y="18837"/>
                  </a:lnTo>
                  <a:lnTo>
                    <a:pt x="42352" y="25658"/>
                  </a:lnTo>
                  <a:lnTo>
                    <a:pt x="34725" y="33267"/>
                  </a:lnTo>
                  <a:lnTo>
                    <a:pt x="27535" y="41710"/>
                  </a:lnTo>
                  <a:lnTo>
                    <a:pt x="20995" y="51139"/>
                  </a:lnTo>
                  <a:lnTo>
                    <a:pt x="15176" y="61556"/>
                  </a:lnTo>
                  <a:lnTo>
                    <a:pt x="10161" y="73290"/>
                  </a:lnTo>
                  <a:lnTo>
                    <a:pt x="6118" y="87045"/>
                  </a:lnTo>
                  <a:lnTo>
                    <a:pt x="3048" y="103012"/>
                  </a:lnTo>
                  <a:lnTo>
                    <a:pt x="971" y="120489"/>
                  </a:lnTo>
                  <a:lnTo>
                    <a:pt x="0" y="138196"/>
                  </a:lnTo>
                  <a:lnTo>
                    <a:pt x="97" y="155372"/>
                  </a:lnTo>
                  <a:lnTo>
                    <a:pt x="1252" y="172093"/>
                  </a:lnTo>
                  <a:lnTo>
                    <a:pt x="3558" y="188985"/>
                  </a:lnTo>
                  <a:lnTo>
                    <a:pt x="6963" y="206420"/>
                  </a:lnTo>
                  <a:lnTo>
                    <a:pt x="11446" y="224167"/>
                  </a:lnTo>
                  <a:lnTo>
                    <a:pt x="17094" y="241569"/>
                  </a:lnTo>
                  <a:lnTo>
                    <a:pt x="23846" y="258247"/>
                  </a:lnTo>
                  <a:lnTo>
                    <a:pt x="31520" y="273680"/>
                  </a:lnTo>
                  <a:lnTo>
                    <a:pt x="39906" y="287081"/>
                  </a:lnTo>
                  <a:lnTo>
                    <a:pt x="48827" y="298226"/>
                  </a:lnTo>
                  <a:lnTo>
                    <a:pt x="58447" y="307498"/>
                  </a:lnTo>
                  <a:lnTo>
                    <a:pt x="69242" y="315593"/>
                  </a:lnTo>
                  <a:lnTo>
                    <a:pt x="81374" y="323026"/>
                  </a:lnTo>
                  <a:lnTo>
                    <a:pt x="94567" y="329636"/>
                  </a:lnTo>
                  <a:lnTo>
                    <a:pt x="108293" y="334700"/>
                  </a:lnTo>
                  <a:lnTo>
                    <a:pt x="122179" y="337931"/>
                  </a:lnTo>
                  <a:lnTo>
                    <a:pt x="135897" y="339467"/>
                  </a:lnTo>
                  <a:lnTo>
                    <a:pt x="149089" y="339621"/>
                  </a:lnTo>
                  <a:lnTo>
                    <a:pt x="161625" y="338722"/>
                  </a:lnTo>
                  <a:lnTo>
                    <a:pt x="173705" y="336899"/>
                  </a:lnTo>
                  <a:lnTo>
                    <a:pt x="185735" y="334079"/>
                  </a:lnTo>
                  <a:lnTo>
                    <a:pt x="197942" y="330311"/>
                  </a:lnTo>
                  <a:lnTo>
                    <a:pt x="209815" y="326040"/>
                  </a:lnTo>
                  <a:lnTo>
                    <a:pt x="221361" y="321611"/>
                  </a:lnTo>
                  <a:lnTo>
                    <a:pt x="233596" y="316638"/>
                  </a:lnTo>
                  <a:lnTo>
                    <a:pt x="248471" y="3103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6935084" y="4142967"/>
              <a:ext cx="232519" cy="123223"/>
            </a:xfrm>
            <a:custGeom>
              <a:avLst/>
              <a:gdLst/>
              <a:ahLst/>
              <a:cxnLst/>
              <a:rect l="0" t="0" r="0" b="0"/>
              <a:pathLst>
                <a:path w="232519" h="123223">
                  <a:moveTo>
                    <a:pt x="0" y="123222"/>
                  </a:moveTo>
                  <a:lnTo>
                    <a:pt x="0" y="111889"/>
                  </a:lnTo>
                  <a:lnTo>
                    <a:pt x="0" y="100588"/>
                  </a:lnTo>
                  <a:lnTo>
                    <a:pt x="9" y="88215"/>
                  </a:lnTo>
                  <a:lnTo>
                    <a:pt x="341" y="75085"/>
                  </a:lnTo>
                  <a:lnTo>
                    <a:pt x="1586" y="61950"/>
                  </a:lnTo>
                  <a:lnTo>
                    <a:pt x="3989" y="49260"/>
                  </a:lnTo>
                  <a:lnTo>
                    <a:pt x="7329" y="37138"/>
                  </a:lnTo>
                  <a:lnTo>
                    <a:pt x="11116" y="25539"/>
                  </a:lnTo>
                  <a:lnTo>
                    <a:pt x="15027" y="14406"/>
                  </a:lnTo>
                  <a:lnTo>
                    <a:pt x="19381" y="5122"/>
                  </a:lnTo>
                  <a:lnTo>
                    <a:pt x="24235" y="232"/>
                  </a:lnTo>
                  <a:lnTo>
                    <a:pt x="28911" y="0"/>
                  </a:lnTo>
                  <a:lnTo>
                    <a:pt x="33595" y="2921"/>
                  </a:lnTo>
                  <a:lnTo>
                    <a:pt x="38559" y="7638"/>
                  </a:lnTo>
                  <a:lnTo>
                    <a:pt x="43897" y="13472"/>
                  </a:lnTo>
                  <a:lnTo>
                    <a:pt x="49593" y="20264"/>
                  </a:lnTo>
                  <a:lnTo>
                    <a:pt x="55586" y="27899"/>
                  </a:lnTo>
                  <a:lnTo>
                    <a:pt x="61963" y="36221"/>
                  </a:lnTo>
                  <a:lnTo>
                    <a:pt x="68960" y="45070"/>
                  </a:lnTo>
                  <a:lnTo>
                    <a:pt x="76653" y="54297"/>
                  </a:lnTo>
                  <a:lnTo>
                    <a:pt x="84975" y="63474"/>
                  </a:lnTo>
                  <a:lnTo>
                    <a:pt x="93804" y="71930"/>
                  </a:lnTo>
                  <a:lnTo>
                    <a:pt x="103021" y="79352"/>
                  </a:lnTo>
                  <a:lnTo>
                    <a:pt x="112677" y="85603"/>
                  </a:lnTo>
                  <a:lnTo>
                    <a:pt x="122986" y="90555"/>
                  </a:lnTo>
                  <a:lnTo>
                    <a:pt x="134006" y="94272"/>
                  </a:lnTo>
                  <a:lnTo>
                    <a:pt x="145508" y="96802"/>
                  </a:lnTo>
                  <a:lnTo>
                    <a:pt x="157069" y="98085"/>
                  </a:lnTo>
                  <a:lnTo>
                    <a:pt x="168433" y="98196"/>
                  </a:lnTo>
                  <a:lnTo>
                    <a:pt x="179367" y="97020"/>
                  </a:lnTo>
                  <a:lnTo>
                    <a:pt x="189590" y="94188"/>
                  </a:lnTo>
                  <a:lnTo>
                    <a:pt x="199016" y="89645"/>
                  </a:lnTo>
                  <a:lnTo>
                    <a:pt x="207413" y="83454"/>
                  </a:lnTo>
                  <a:lnTo>
                    <a:pt x="214328" y="75630"/>
                  </a:lnTo>
                  <a:lnTo>
                    <a:pt x="219656" y="66366"/>
                  </a:lnTo>
                  <a:lnTo>
                    <a:pt x="223585" y="56526"/>
                  </a:lnTo>
                  <a:lnTo>
                    <a:pt x="226815" y="46591"/>
                  </a:lnTo>
                  <a:lnTo>
                    <a:pt x="229631" y="35695"/>
                  </a:lnTo>
                  <a:lnTo>
                    <a:pt x="232518" y="2212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6955303" y="4357174"/>
              <a:ext cx="131424" cy="40439"/>
            </a:xfrm>
            <a:custGeom>
              <a:avLst/>
              <a:gdLst/>
              <a:ahLst/>
              <a:cxnLst/>
              <a:rect l="0" t="0" r="0" b="0"/>
              <a:pathLst>
                <a:path w="131424" h="40439">
                  <a:moveTo>
                    <a:pt x="0" y="40438"/>
                  </a:moveTo>
                  <a:lnTo>
                    <a:pt x="8452" y="37621"/>
                  </a:lnTo>
                  <a:lnTo>
                    <a:pt x="16466" y="34950"/>
                  </a:lnTo>
                  <a:lnTo>
                    <a:pt x="24823" y="32165"/>
                  </a:lnTo>
                  <a:lnTo>
                    <a:pt x="33746" y="29246"/>
                  </a:lnTo>
                  <a:lnTo>
                    <a:pt x="43486" y="26207"/>
                  </a:lnTo>
                  <a:lnTo>
                    <a:pt x="54088" y="23073"/>
                  </a:lnTo>
                  <a:lnTo>
                    <a:pt x="65289" y="19867"/>
                  </a:lnTo>
                  <a:lnTo>
                    <a:pt x="76641" y="16611"/>
                  </a:lnTo>
                  <a:lnTo>
                    <a:pt x="87852" y="13323"/>
                  </a:lnTo>
                  <a:lnTo>
                    <a:pt x="98393" y="10160"/>
                  </a:lnTo>
                  <a:lnTo>
                    <a:pt x="108450" y="7105"/>
                  </a:lnTo>
                  <a:lnTo>
                    <a:pt x="118902" y="3889"/>
                  </a:lnTo>
                  <a:lnTo>
                    <a:pt x="13142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6955303" y="4488597"/>
              <a:ext cx="141534" cy="10110"/>
            </a:xfrm>
            <a:custGeom>
              <a:avLst/>
              <a:gdLst/>
              <a:ahLst/>
              <a:cxnLst/>
              <a:rect l="0" t="0" r="0" b="0"/>
              <a:pathLst>
                <a:path w="141534" h="10110">
                  <a:moveTo>
                    <a:pt x="0" y="0"/>
                  </a:moveTo>
                  <a:lnTo>
                    <a:pt x="11204" y="65"/>
                  </a:lnTo>
                  <a:lnTo>
                    <a:pt x="21275" y="679"/>
                  </a:lnTo>
                  <a:lnTo>
                    <a:pt x="31171" y="1919"/>
                  </a:lnTo>
                  <a:lnTo>
                    <a:pt x="41229" y="3539"/>
                  </a:lnTo>
                  <a:lnTo>
                    <a:pt x="51784" y="5141"/>
                  </a:lnTo>
                  <a:lnTo>
                    <a:pt x="62959" y="6498"/>
                  </a:lnTo>
                  <a:lnTo>
                    <a:pt x="74685" y="7555"/>
                  </a:lnTo>
                  <a:lnTo>
                    <a:pt x="88247" y="8449"/>
                  </a:lnTo>
                  <a:lnTo>
                    <a:pt x="108059" y="9256"/>
                  </a:lnTo>
                  <a:lnTo>
                    <a:pt x="141533" y="101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7218727" y="4154985"/>
              <a:ext cx="252159" cy="303266"/>
            </a:xfrm>
            <a:custGeom>
              <a:avLst/>
              <a:gdLst/>
              <a:ahLst/>
              <a:cxnLst/>
              <a:rect l="0" t="0" r="0" b="0"/>
              <a:pathLst>
                <a:path w="252159" h="303266">
                  <a:moveTo>
                    <a:pt x="60079" y="0"/>
                  </a:moveTo>
                  <a:lnTo>
                    <a:pt x="57327" y="8579"/>
                  </a:lnTo>
                  <a:lnTo>
                    <a:pt x="55269" y="17823"/>
                  </a:lnTo>
                  <a:lnTo>
                    <a:pt x="53726" y="28657"/>
                  </a:lnTo>
                  <a:lnTo>
                    <a:pt x="52427" y="40655"/>
                  </a:lnTo>
                  <a:lnTo>
                    <a:pt x="50989" y="52975"/>
                  </a:lnTo>
                  <a:lnTo>
                    <a:pt x="49216" y="65096"/>
                  </a:lnTo>
                  <a:lnTo>
                    <a:pt x="47231" y="76986"/>
                  </a:lnTo>
                  <a:lnTo>
                    <a:pt x="45375" y="88934"/>
                  </a:lnTo>
                  <a:lnTo>
                    <a:pt x="43839" y="101123"/>
                  </a:lnTo>
                  <a:lnTo>
                    <a:pt x="42499" y="113440"/>
                  </a:lnTo>
                  <a:lnTo>
                    <a:pt x="41015" y="125563"/>
                  </a:lnTo>
                  <a:lnTo>
                    <a:pt x="39201" y="137315"/>
                  </a:lnTo>
                  <a:lnTo>
                    <a:pt x="37021" y="148676"/>
                  </a:lnTo>
                  <a:lnTo>
                    <a:pt x="34522" y="159697"/>
                  </a:lnTo>
                  <a:lnTo>
                    <a:pt x="31771" y="170453"/>
                  </a:lnTo>
                  <a:lnTo>
                    <a:pt x="28832" y="181014"/>
                  </a:lnTo>
                  <a:lnTo>
                    <a:pt x="25759" y="191433"/>
                  </a:lnTo>
                  <a:lnTo>
                    <a:pt x="22592" y="201758"/>
                  </a:lnTo>
                  <a:lnTo>
                    <a:pt x="19361" y="212176"/>
                  </a:lnTo>
                  <a:lnTo>
                    <a:pt x="16083" y="223004"/>
                  </a:lnTo>
                  <a:lnTo>
                    <a:pt x="12776" y="234378"/>
                  </a:lnTo>
                  <a:lnTo>
                    <a:pt x="9447" y="246118"/>
                  </a:lnTo>
                  <a:lnTo>
                    <a:pt x="6106" y="257839"/>
                  </a:lnTo>
                  <a:lnTo>
                    <a:pt x="2777" y="269298"/>
                  </a:lnTo>
                  <a:lnTo>
                    <a:pt x="249" y="279806"/>
                  </a:lnTo>
                  <a:lnTo>
                    <a:pt x="0" y="288209"/>
                  </a:lnTo>
                  <a:lnTo>
                    <a:pt x="2652" y="294071"/>
                  </a:lnTo>
                  <a:lnTo>
                    <a:pt x="8050" y="297727"/>
                  </a:lnTo>
                  <a:lnTo>
                    <a:pt x="15709" y="299909"/>
                  </a:lnTo>
                  <a:lnTo>
                    <a:pt x="25092" y="301206"/>
                  </a:lnTo>
                  <a:lnTo>
                    <a:pt x="35734" y="301986"/>
                  </a:lnTo>
                  <a:lnTo>
                    <a:pt x="47270" y="302461"/>
                  </a:lnTo>
                  <a:lnTo>
                    <a:pt x="59428" y="302757"/>
                  </a:lnTo>
                  <a:lnTo>
                    <a:pt x="72012" y="302943"/>
                  </a:lnTo>
                  <a:lnTo>
                    <a:pt x="84890" y="303062"/>
                  </a:lnTo>
                  <a:lnTo>
                    <a:pt x="97965" y="303139"/>
                  </a:lnTo>
                  <a:lnTo>
                    <a:pt x="111174" y="303188"/>
                  </a:lnTo>
                  <a:lnTo>
                    <a:pt x="124471" y="303220"/>
                  </a:lnTo>
                  <a:lnTo>
                    <a:pt x="137828" y="303242"/>
                  </a:lnTo>
                  <a:lnTo>
                    <a:pt x="151226" y="303256"/>
                  </a:lnTo>
                  <a:lnTo>
                    <a:pt x="164652" y="303265"/>
                  </a:lnTo>
                  <a:lnTo>
                    <a:pt x="178085" y="303262"/>
                  </a:lnTo>
                  <a:lnTo>
                    <a:pt x="191209" y="302934"/>
                  </a:lnTo>
                  <a:lnTo>
                    <a:pt x="203427" y="301693"/>
                  </a:lnTo>
                  <a:lnTo>
                    <a:pt x="214480" y="299296"/>
                  </a:lnTo>
                  <a:lnTo>
                    <a:pt x="224145" y="296107"/>
                  </a:lnTo>
                  <a:lnTo>
                    <a:pt x="233017" y="292600"/>
                  </a:lnTo>
                  <a:lnTo>
                    <a:pt x="241874" y="288464"/>
                  </a:lnTo>
                  <a:lnTo>
                    <a:pt x="252158" y="28306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7258587" y="4215642"/>
              <a:ext cx="192080" cy="80876"/>
            </a:xfrm>
            <a:custGeom>
              <a:avLst/>
              <a:gdLst/>
              <a:ahLst/>
              <a:cxnLst/>
              <a:rect l="0" t="0" r="0" b="0"/>
              <a:pathLst>
                <a:path w="192080" h="80876">
                  <a:moveTo>
                    <a:pt x="0" y="80875"/>
                  </a:moveTo>
                  <a:lnTo>
                    <a:pt x="8452" y="75305"/>
                  </a:lnTo>
                  <a:lnTo>
                    <a:pt x="16466" y="70577"/>
                  </a:lnTo>
                  <a:lnTo>
                    <a:pt x="24817" y="66254"/>
                  </a:lnTo>
                  <a:lnTo>
                    <a:pt x="33576" y="62201"/>
                  </a:lnTo>
                  <a:lnTo>
                    <a:pt x="42693" y="58347"/>
                  </a:lnTo>
                  <a:lnTo>
                    <a:pt x="52095" y="54639"/>
                  </a:lnTo>
                  <a:lnTo>
                    <a:pt x="61710" y="51036"/>
                  </a:lnTo>
                  <a:lnTo>
                    <a:pt x="71480" y="47507"/>
                  </a:lnTo>
                  <a:lnTo>
                    <a:pt x="81356" y="44029"/>
                  </a:lnTo>
                  <a:lnTo>
                    <a:pt x="91308" y="40586"/>
                  </a:lnTo>
                  <a:lnTo>
                    <a:pt x="101311" y="37167"/>
                  </a:lnTo>
                  <a:lnTo>
                    <a:pt x="111345" y="33760"/>
                  </a:lnTo>
                  <a:lnTo>
                    <a:pt x="121240" y="30202"/>
                  </a:lnTo>
                  <a:lnTo>
                    <a:pt x="130695" y="26195"/>
                  </a:lnTo>
                  <a:lnTo>
                    <a:pt x="139579" y="21621"/>
                  </a:lnTo>
                  <a:lnTo>
                    <a:pt x="148004" y="16804"/>
                  </a:lnTo>
                  <a:lnTo>
                    <a:pt x="157260" y="11948"/>
                  </a:lnTo>
                  <a:lnTo>
                    <a:pt x="170305" y="6625"/>
                  </a:lnTo>
                  <a:lnTo>
                    <a:pt x="19207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7248478" y="4084219"/>
              <a:ext cx="192080" cy="50548"/>
            </a:xfrm>
            <a:custGeom>
              <a:avLst/>
              <a:gdLst/>
              <a:ahLst/>
              <a:cxnLst/>
              <a:rect l="0" t="0" r="0" b="0"/>
              <a:pathLst>
                <a:path w="192080" h="50548">
                  <a:moveTo>
                    <a:pt x="0" y="50547"/>
                  </a:moveTo>
                  <a:lnTo>
                    <a:pt x="8579" y="47730"/>
                  </a:lnTo>
                  <a:lnTo>
                    <a:pt x="17823" y="45059"/>
                  </a:lnTo>
                  <a:lnTo>
                    <a:pt x="28656" y="42274"/>
                  </a:lnTo>
                  <a:lnTo>
                    <a:pt x="40655" y="39355"/>
                  </a:lnTo>
                  <a:lnTo>
                    <a:pt x="52975" y="36316"/>
                  </a:lnTo>
                  <a:lnTo>
                    <a:pt x="65091" y="33182"/>
                  </a:lnTo>
                  <a:lnTo>
                    <a:pt x="76815" y="29977"/>
                  </a:lnTo>
                  <a:lnTo>
                    <a:pt x="88142" y="26720"/>
                  </a:lnTo>
                  <a:lnTo>
                    <a:pt x="99139" y="23428"/>
                  </a:lnTo>
                  <a:lnTo>
                    <a:pt x="110202" y="20111"/>
                  </a:lnTo>
                  <a:lnTo>
                    <a:pt x="121988" y="16777"/>
                  </a:lnTo>
                  <a:lnTo>
                    <a:pt x="134777" y="13436"/>
                  </a:lnTo>
                  <a:lnTo>
                    <a:pt x="147816" y="10236"/>
                  </a:lnTo>
                  <a:lnTo>
                    <a:pt x="160772" y="7152"/>
                  </a:lnTo>
                  <a:lnTo>
                    <a:pt x="174787" y="3912"/>
                  </a:lnTo>
                  <a:lnTo>
                    <a:pt x="19207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7501213" y="4023562"/>
              <a:ext cx="374051" cy="10111"/>
            </a:xfrm>
            <a:custGeom>
              <a:avLst/>
              <a:gdLst/>
              <a:ahLst/>
              <a:cxnLst/>
              <a:rect l="0" t="0" r="0" b="0"/>
              <a:pathLst>
                <a:path w="374051" h="10111">
                  <a:moveTo>
                    <a:pt x="0" y="10110"/>
                  </a:moveTo>
                  <a:lnTo>
                    <a:pt x="11397" y="10110"/>
                  </a:lnTo>
                  <a:lnTo>
                    <a:pt x="23313" y="10110"/>
                  </a:lnTo>
                  <a:lnTo>
                    <a:pt x="36930" y="10110"/>
                  </a:lnTo>
                  <a:lnTo>
                    <a:pt x="51847" y="10110"/>
                  </a:lnTo>
                  <a:lnTo>
                    <a:pt x="67206" y="10110"/>
                  </a:lnTo>
                  <a:lnTo>
                    <a:pt x="82461" y="10110"/>
                  </a:lnTo>
                  <a:lnTo>
                    <a:pt x="97557" y="10110"/>
                  </a:lnTo>
                  <a:lnTo>
                    <a:pt x="112761" y="10110"/>
                  </a:lnTo>
                  <a:lnTo>
                    <a:pt x="128255" y="10110"/>
                  </a:lnTo>
                  <a:lnTo>
                    <a:pt x="144388" y="10110"/>
                  </a:lnTo>
                  <a:lnTo>
                    <a:pt x="161713" y="10110"/>
                  </a:lnTo>
                  <a:lnTo>
                    <a:pt x="180417" y="10105"/>
                  </a:lnTo>
                  <a:lnTo>
                    <a:pt x="200224" y="9939"/>
                  </a:lnTo>
                  <a:lnTo>
                    <a:pt x="220597" y="9317"/>
                  </a:lnTo>
                  <a:lnTo>
                    <a:pt x="241154" y="8117"/>
                  </a:lnTo>
                  <a:lnTo>
                    <a:pt x="261401" y="6531"/>
                  </a:lnTo>
                  <a:lnTo>
                    <a:pt x="280679" y="4949"/>
                  </a:lnTo>
                  <a:lnTo>
                    <a:pt x="298713" y="3601"/>
                  </a:lnTo>
                  <a:lnTo>
                    <a:pt x="315183" y="2550"/>
                  </a:lnTo>
                  <a:lnTo>
                    <a:pt x="331262" y="1658"/>
                  </a:lnTo>
                  <a:lnTo>
                    <a:pt x="349433" y="853"/>
                  </a:lnTo>
                  <a:lnTo>
                    <a:pt x="3740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7652855" y="4074109"/>
              <a:ext cx="9991" cy="404379"/>
            </a:xfrm>
            <a:custGeom>
              <a:avLst/>
              <a:gdLst/>
              <a:ahLst/>
              <a:cxnLst/>
              <a:rect l="0" t="0" r="0" b="0"/>
              <a:pathLst>
                <a:path w="9991" h="404379">
                  <a:moveTo>
                    <a:pt x="0" y="0"/>
                  </a:moveTo>
                  <a:lnTo>
                    <a:pt x="1" y="11333"/>
                  </a:lnTo>
                  <a:lnTo>
                    <a:pt x="0" y="22633"/>
                  </a:lnTo>
                  <a:lnTo>
                    <a:pt x="0" y="35011"/>
                  </a:lnTo>
                  <a:lnTo>
                    <a:pt x="0" y="48307"/>
                  </a:lnTo>
                  <a:lnTo>
                    <a:pt x="0" y="62065"/>
                  </a:lnTo>
                  <a:lnTo>
                    <a:pt x="4" y="75959"/>
                  </a:lnTo>
                  <a:lnTo>
                    <a:pt x="171" y="89834"/>
                  </a:lnTo>
                  <a:lnTo>
                    <a:pt x="793" y="103638"/>
                  </a:lnTo>
                  <a:lnTo>
                    <a:pt x="1992" y="117363"/>
                  </a:lnTo>
                  <a:lnTo>
                    <a:pt x="3578" y="131022"/>
                  </a:lnTo>
                  <a:lnTo>
                    <a:pt x="5161" y="144628"/>
                  </a:lnTo>
                  <a:lnTo>
                    <a:pt x="6508" y="158208"/>
                  </a:lnTo>
                  <a:lnTo>
                    <a:pt x="7558" y="172245"/>
                  </a:lnTo>
                  <a:lnTo>
                    <a:pt x="8333" y="187634"/>
                  </a:lnTo>
                  <a:lnTo>
                    <a:pt x="8888" y="204742"/>
                  </a:lnTo>
                  <a:lnTo>
                    <a:pt x="9277" y="223167"/>
                  </a:lnTo>
                  <a:lnTo>
                    <a:pt x="9546" y="242029"/>
                  </a:lnTo>
                  <a:lnTo>
                    <a:pt x="9730" y="260757"/>
                  </a:lnTo>
                  <a:lnTo>
                    <a:pt x="9854" y="278977"/>
                  </a:lnTo>
                  <a:lnTo>
                    <a:pt x="9938" y="296370"/>
                  </a:lnTo>
                  <a:lnTo>
                    <a:pt x="9990" y="312860"/>
                  </a:lnTo>
                  <a:lnTo>
                    <a:pt x="9863" y="328390"/>
                  </a:lnTo>
                  <a:lnTo>
                    <a:pt x="9265" y="342829"/>
                  </a:lnTo>
                  <a:lnTo>
                    <a:pt x="8084" y="356198"/>
                  </a:lnTo>
                  <a:lnTo>
                    <a:pt x="6501" y="368230"/>
                  </a:lnTo>
                  <a:lnTo>
                    <a:pt x="4754" y="379467"/>
                  </a:lnTo>
                  <a:lnTo>
                    <a:pt x="2693" y="390899"/>
                  </a:lnTo>
                  <a:lnTo>
                    <a:pt x="0" y="40437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5998990" y="4711005"/>
            <a:ext cx="3574662" cy="626787"/>
            <a:chOff x="5998990" y="4711005"/>
            <a:chExt cx="3574662" cy="626787"/>
          </a:xfrm>
        </p:grpSpPr>
        <p:sp>
          <p:nvSpPr>
            <p:cNvPr id="162" name="Freeform 161"/>
            <p:cNvSpPr/>
            <p:nvPr/>
          </p:nvSpPr>
          <p:spPr>
            <a:xfrm>
              <a:off x="5998990" y="4982853"/>
              <a:ext cx="54305" cy="85141"/>
            </a:xfrm>
            <a:custGeom>
              <a:avLst/>
              <a:gdLst/>
              <a:ahLst/>
              <a:cxnLst/>
              <a:rect l="0" t="0" r="0" b="0"/>
              <a:pathLst>
                <a:path w="54305" h="85141">
                  <a:moveTo>
                    <a:pt x="36353" y="11217"/>
                  </a:moveTo>
                  <a:lnTo>
                    <a:pt x="30783" y="19668"/>
                  </a:lnTo>
                  <a:lnTo>
                    <a:pt x="26055" y="27682"/>
                  </a:lnTo>
                  <a:lnTo>
                    <a:pt x="21736" y="36039"/>
                  </a:lnTo>
                  <a:lnTo>
                    <a:pt x="17849" y="44963"/>
                  </a:lnTo>
                  <a:lnTo>
                    <a:pt x="14618" y="54703"/>
                  </a:lnTo>
                  <a:lnTo>
                    <a:pt x="12147" y="65277"/>
                  </a:lnTo>
                  <a:lnTo>
                    <a:pt x="11524" y="75445"/>
                  </a:lnTo>
                  <a:lnTo>
                    <a:pt x="13888" y="82527"/>
                  </a:lnTo>
                  <a:lnTo>
                    <a:pt x="18174" y="85140"/>
                  </a:lnTo>
                  <a:lnTo>
                    <a:pt x="23146" y="83887"/>
                  </a:lnTo>
                  <a:lnTo>
                    <a:pt x="28118" y="79793"/>
                  </a:lnTo>
                  <a:lnTo>
                    <a:pt x="32669" y="73414"/>
                  </a:lnTo>
                  <a:lnTo>
                    <a:pt x="36452" y="64786"/>
                  </a:lnTo>
                  <a:lnTo>
                    <a:pt x="39360" y="54122"/>
                  </a:lnTo>
                  <a:lnTo>
                    <a:pt x="40854" y="42724"/>
                  </a:lnTo>
                  <a:lnTo>
                    <a:pt x="39905" y="32756"/>
                  </a:lnTo>
                  <a:lnTo>
                    <a:pt x="36184" y="25320"/>
                  </a:lnTo>
                  <a:lnTo>
                    <a:pt x="30414" y="20819"/>
                  </a:lnTo>
                  <a:lnTo>
                    <a:pt x="23971" y="19466"/>
                  </a:lnTo>
                  <a:lnTo>
                    <a:pt x="17738" y="21016"/>
                  </a:lnTo>
                  <a:lnTo>
                    <a:pt x="12519" y="24952"/>
                  </a:lnTo>
                  <a:lnTo>
                    <a:pt x="9235" y="30712"/>
                  </a:lnTo>
                  <a:lnTo>
                    <a:pt x="8184" y="37783"/>
                  </a:lnTo>
                  <a:lnTo>
                    <a:pt x="9322" y="44995"/>
                  </a:lnTo>
                  <a:lnTo>
                    <a:pt x="12553" y="50585"/>
                  </a:lnTo>
                  <a:lnTo>
                    <a:pt x="17595" y="53726"/>
                  </a:lnTo>
                  <a:lnTo>
                    <a:pt x="23920" y="54431"/>
                  </a:lnTo>
                  <a:lnTo>
                    <a:pt x="30874" y="53084"/>
                  </a:lnTo>
                  <a:lnTo>
                    <a:pt x="38018" y="50148"/>
                  </a:lnTo>
                  <a:lnTo>
                    <a:pt x="44680" y="45887"/>
                  </a:lnTo>
                  <a:lnTo>
                    <a:pt x="49906" y="40340"/>
                  </a:lnTo>
                  <a:lnTo>
                    <a:pt x="53288" y="33647"/>
                  </a:lnTo>
                  <a:lnTo>
                    <a:pt x="54304" y="26488"/>
                  </a:lnTo>
                  <a:lnTo>
                    <a:pt x="52080" y="19975"/>
                  </a:lnTo>
                  <a:lnTo>
                    <a:pt x="46467" y="14687"/>
                  </a:lnTo>
                  <a:lnTo>
                    <a:pt x="38354" y="11156"/>
                  </a:lnTo>
                  <a:lnTo>
                    <a:pt x="29244" y="10088"/>
                  </a:lnTo>
                  <a:lnTo>
                    <a:pt x="20121" y="11618"/>
                  </a:lnTo>
                  <a:lnTo>
                    <a:pt x="11857" y="15428"/>
                  </a:lnTo>
                  <a:lnTo>
                    <a:pt x="5422" y="21048"/>
                  </a:lnTo>
                  <a:lnTo>
                    <a:pt x="1174" y="28011"/>
                  </a:lnTo>
                  <a:lnTo>
                    <a:pt x="0" y="35588"/>
                  </a:lnTo>
                  <a:lnTo>
                    <a:pt x="2495" y="42123"/>
                  </a:lnTo>
                  <a:lnTo>
                    <a:pt x="7241" y="46030"/>
                  </a:lnTo>
                  <a:lnTo>
                    <a:pt x="13109" y="47189"/>
                  </a:lnTo>
                  <a:lnTo>
                    <a:pt x="19501" y="46086"/>
                  </a:lnTo>
                  <a:lnTo>
                    <a:pt x="26128" y="43281"/>
                  </a:lnTo>
                  <a:lnTo>
                    <a:pt x="32849" y="39251"/>
                  </a:lnTo>
                  <a:lnTo>
                    <a:pt x="39593" y="34354"/>
                  </a:lnTo>
                  <a:lnTo>
                    <a:pt x="45860" y="28701"/>
                  </a:lnTo>
                  <a:lnTo>
                    <a:pt x="50755" y="22184"/>
                  </a:lnTo>
                  <a:lnTo>
                    <a:pt x="53873" y="14830"/>
                  </a:lnTo>
                  <a:lnTo>
                    <a:pt x="54215" y="7526"/>
                  </a:lnTo>
                  <a:lnTo>
                    <a:pt x="51107" y="2214"/>
                  </a:lnTo>
                  <a:lnTo>
                    <a:pt x="45954" y="0"/>
                  </a:lnTo>
                  <a:lnTo>
                    <a:pt x="39827" y="505"/>
                  </a:lnTo>
                  <a:lnTo>
                    <a:pt x="33277" y="3009"/>
                  </a:lnTo>
                  <a:lnTo>
                    <a:pt x="26715" y="7057"/>
                  </a:lnTo>
                  <a:lnTo>
                    <a:pt x="20551" y="12503"/>
                  </a:lnTo>
                  <a:lnTo>
                    <a:pt x="14969" y="19159"/>
                  </a:lnTo>
                  <a:lnTo>
                    <a:pt x="10428" y="26628"/>
                  </a:lnTo>
                  <a:lnTo>
                    <a:pt x="7720" y="34377"/>
                  </a:lnTo>
                  <a:lnTo>
                    <a:pt x="7114" y="42067"/>
                  </a:lnTo>
                  <a:lnTo>
                    <a:pt x="8579" y="49103"/>
                  </a:lnTo>
                  <a:lnTo>
                    <a:pt x="12043" y="54581"/>
                  </a:lnTo>
                  <a:lnTo>
                    <a:pt x="17248" y="58147"/>
                  </a:lnTo>
                  <a:lnTo>
                    <a:pt x="23685" y="59775"/>
                  </a:lnTo>
                  <a:lnTo>
                    <a:pt x="30716" y="59495"/>
                  </a:lnTo>
                  <a:lnTo>
                    <a:pt x="37907" y="57526"/>
                  </a:lnTo>
                  <a:lnTo>
                    <a:pt x="44439" y="54042"/>
                  </a:lnTo>
                  <a:lnTo>
                    <a:pt x="49065" y="49081"/>
                  </a:lnTo>
                  <a:lnTo>
                    <a:pt x="51274" y="42815"/>
                  </a:lnTo>
                  <a:lnTo>
                    <a:pt x="51045" y="36122"/>
                  </a:lnTo>
                  <a:lnTo>
                    <a:pt x="48490" y="30438"/>
                  </a:lnTo>
                  <a:lnTo>
                    <a:pt x="43932" y="26487"/>
                  </a:lnTo>
                  <a:lnTo>
                    <a:pt x="37947" y="24474"/>
                  </a:lnTo>
                  <a:lnTo>
                    <a:pt x="31229" y="24432"/>
                  </a:lnTo>
                  <a:lnTo>
                    <a:pt x="24246" y="26153"/>
                  </a:lnTo>
                  <a:lnTo>
                    <a:pt x="17692" y="29456"/>
                  </a:lnTo>
                  <a:lnTo>
                    <a:pt x="12542" y="34290"/>
                  </a:lnTo>
                  <a:lnTo>
                    <a:pt x="9199" y="40474"/>
                  </a:lnTo>
                  <a:lnTo>
                    <a:pt x="7885" y="47438"/>
                  </a:lnTo>
                  <a:lnTo>
                    <a:pt x="8887" y="54324"/>
                  </a:lnTo>
                  <a:lnTo>
                    <a:pt x="12146" y="60679"/>
                  </a:lnTo>
                  <a:lnTo>
                    <a:pt x="17097" y="66867"/>
                  </a:lnTo>
                  <a:lnTo>
                    <a:pt x="24666" y="73573"/>
                  </a:lnTo>
                  <a:lnTo>
                    <a:pt x="36353" y="8198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6156657" y="4923303"/>
              <a:ext cx="30329" cy="363942"/>
            </a:xfrm>
            <a:custGeom>
              <a:avLst/>
              <a:gdLst/>
              <a:ahLst/>
              <a:cxnLst/>
              <a:rect l="0" t="0" r="0" b="0"/>
              <a:pathLst>
                <a:path w="30329" h="363942">
                  <a:moveTo>
                    <a:pt x="30328" y="0"/>
                  </a:moveTo>
                  <a:lnTo>
                    <a:pt x="30328" y="11397"/>
                  </a:lnTo>
                  <a:lnTo>
                    <a:pt x="30328" y="23313"/>
                  </a:lnTo>
                  <a:lnTo>
                    <a:pt x="30328" y="36931"/>
                  </a:lnTo>
                  <a:lnTo>
                    <a:pt x="30328" y="51847"/>
                  </a:lnTo>
                  <a:lnTo>
                    <a:pt x="30328" y="67207"/>
                  </a:lnTo>
                  <a:lnTo>
                    <a:pt x="30328" y="82470"/>
                  </a:lnTo>
                  <a:lnTo>
                    <a:pt x="30328" y="97897"/>
                  </a:lnTo>
                  <a:lnTo>
                    <a:pt x="30328" y="114347"/>
                  </a:lnTo>
                  <a:lnTo>
                    <a:pt x="30328" y="132235"/>
                  </a:lnTo>
                  <a:lnTo>
                    <a:pt x="30328" y="151375"/>
                  </a:lnTo>
                  <a:lnTo>
                    <a:pt x="30328" y="171243"/>
                  </a:lnTo>
                  <a:lnTo>
                    <a:pt x="30328" y="191441"/>
                  </a:lnTo>
                  <a:lnTo>
                    <a:pt x="30328" y="211760"/>
                  </a:lnTo>
                  <a:lnTo>
                    <a:pt x="30328" y="232102"/>
                  </a:lnTo>
                  <a:lnTo>
                    <a:pt x="30324" y="252419"/>
                  </a:lnTo>
                  <a:lnTo>
                    <a:pt x="30158" y="272228"/>
                  </a:lnTo>
                  <a:lnTo>
                    <a:pt x="29536" y="290645"/>
                  </a:lnTo>
                  <a:lnTo>
                    <a:pt x="28327" y="307288"/>
                  </a:lnTo>
                  <a:lnTo>
                    <a:pt x="26344" y="321829"/>
                  </a:lnTo>
                  <a:lnTo>
                    <a:pt x="22860" y="335172"/>
                  </a:lnTo>
                  <a:lnTo>
                    <a:pt x="15417" y="348486"/>
                  </a:lnTo>
                  <a:lnTo>
                    <a:pt x="0" y="36394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6106109" y="4927745"/>
              <a:ext cx="283066" cy="410047"/>
            </a:xfrm>
            <a:custGeom>
              <a:avLst/>
              <a:gdLst/>
              <a:ahLst/>
              <a:cxnLst/>
              <a:rect l="0" t="0" r="0" b="0"/>
              <a:pathLst>
                <a:path w="283066" h="410047">
                  <a:moveTo>
                    <a:pt x="0" y="46106"/>
                  </a:moveTo>
                  <a:lnTo>
                    <a:pt x="5699" y="37783"/>
                  </a:lnTo>
                  <a:lnTo>
                    <a:pt x="11657" y="30998"/>
                  </a:lnTo>
                  <a:lnTo>
                    <a:pt x="18470" y="25135"/>
                  </a:lnTo>
                  <a:lnTo>
                    <a:pt x="26095" y="19949"/>
                  </a:lnTo>
                  <a:lnTo>
                    <a:pt x="34397" y="15280"/>
                  </a:lnTo>
                  <a:lnTo>
                    <a:pt x="43235" y="11003"/>
                  </a:lnTo>
                  <a:lnTo>
                    <a:pt x="52784" y="7169"/>
                  </a:lnTo>
                  <a:lnTo>
                    <a:pt x="63524" y="3989"/>
                  </a:lnTo>
                  <a:lnTo>
                    <a:pt x="75618" y="1537"/>
                  </a:lnTo>
                  <a:lnTo>
                    <a:pt x="88784" y="54"/>
                  </a:lnTo>
                  <a:lnTo>
                    <a:pt x="102490" y="0"/>
                  </a:lnTo>
                  <a:lnTo>
                    <a:pt x="116359" y="1506"/>
                  </a:lnTo>
                  <a:lnTo>
                    <a:pt x="129901" y="4716"/>
                  </a:lnTo>
                  <a:lnTo>
                    <a:pt x="142465" y="9942"/>
                  </a:lnTo>
                  <a:lnTo>
                    <a:pt x="153785" y="17162"/>
                  </a:lnTo>
                  <a:lnTo>
                    <a:pt x="163777" y="26241"/>
                  </a:lnTo>
                  <a:lnTo>
                    <a:pt x="172354" y="37104"/>
                  </a:lnTo>
                  <a:lnTo>
                    <a:pt x="179612" y="49520"/>
                  </a:lnTo>
                  <a:lnTo>
                    <a:pt x="185465" y="62868"/>
                  </a:lnTo>
                  <a:lnTo>
                    <a:pt x="189575" y="76249"/>
                  </a:lnTo>
                  <a:lnTo>
                    <a:pt x="191911" y="89150"/>
                  </a:lnTo>
                  <a:lnTo>
                    <a:pt x="192554" y="101276"/>
                  </a:lnTo>
                  <a:lnTo>
                    <a:pt x="191534" y="112378"/>
                  </a:lnTo>
                  <a:lnTo>
                    <a:pt x="189035" y="122444"/>
                  </a:lnTo>
                  <a:lnTo>
                    <a:pt x="185341" y="131777"/>
                  </a:lnTo>
                  <a:lnTo>
                    <a:pt x="180741" y="140863"/>
                  </a:lnTo>
                  <a:lnTo>
                    <a:pt x="175481" y="150009"/>
                  </a:lnTo>
                  <a:lnTo>
                    <a:pt x="169756" y="159328"/>
                  </a:lnTo>
                  <a:lnTo>
                    <a:pt x="163705" y="168838"/>
                  </a:lnTo>
                  <a:lnTo>
                    <a:pt x="157427" y="178506"/>
                  </a:lnTo>
                  <a:lnTo>
                    <a:pt x="150835" y="188140"/>
                  </a:lnTo>
                  <a:lnTo>
                    <a:pt x="143684" y="197411"/>
                  </a:lnTo>
                  <a:lnTo>
                    <a:pt x="135882" y="206170"/>
                  </a:lnTo>
                  <a:lnTo>
                    <a:pt x="127483" y="214426"/>
                  </a:lnTo>
                  <a:lnTo>
                    <a:pt x="118602" y="222261"/>
                  </a:lnTo>
                  <a:lnTo>
                    <a:pt x="109381" y="229723"/>
                  </a:lnTo>
                  <a:lnTo>
                    <a:pt x="100895" y="235103"/>
                  </a:lnTo>
                  <a:lnTo>
                    <a:pt x="95607" y="236649"/>
                  </a:lnTo>
                  <a:lnTo>
                    <a:pt x="94998" y="235917"/>
                  </a:lnTo>
                  <a:lnTo>
                    <a:pt x="98536" y="234406"/>
                  </a:lnTo>
                  <a:lnTo>
                    <a:pt x="105176" y="233180"/>
                  </a:lnTo>
                  <a:lnTo>
                    <a:pt x="114005" y="233110"/>
                  </a:lnTo>
                  <a:lnTo>
                    <a:pt x="124334" y="234502"/>
                  </a:lnTo>
                  <a:lnTo>
                    <a:pt x="135367" y="237263"/>
                  </a:lnTo>
                  <a:lnTo>
                    <a:pt x="146182" y="241143"/>
                  </a:lnTo>
                  <a:lnTo>
                    <a:pt x="156304" y="245873"/>
                  </a:lnTo>
                  <a:lnTo>
                    <a:pt x="165642" y="251223"/>
                  </a:lnTo>
                  <a:lnTo>
                    <a:pt x="174286" y="257011"/>
                  </a:lnTo>
                  <a:lnTo>
                    <a:pt x="182380" y="263104"/>
                  </a:lnTo>
                  <a:lnTo>
                    <a:pt x="190065" y="269406"/>
                  </a:lnTo>
                  <a:lnTo>
                    <a:pt x="197456" y="275851"/>
                  </a:lnTo>
                  <a:lnTo>
                    <a:pt x="204640" y="282402"/>
                  </a:lnTo>
                  <a:lnTo>
                    <a:pt x="211681" y="289340"/>
                  </a:lnTo>
                  <a:lnTo>
                    <a:pt x="218624" y="297236"/>
                  </a:lnTo>
                  <a:lnTo>
                    <a:pt x="225501" y="306323"/>
                  </a:lnTo>
                  <a:lnTo>
                    <a:pt x="232332" y="316529"/>
                  </a:lnTo>
                  <a:lnTo>
                    <a:pt x="239134" y="327653"/>
                  </a:lnTo>
                  <a:lnTo>
                    <a:pt x="245910" y="339466"/>
                  </a:lnTo>
                  <a:lnTo>
                    <a:pt x="252562" y="351566"/>
                  </a:lnTo>
                  <a:lnTo>
                    <a:pt x="259642" y="364772"/>
                  </a:lnTo>
                  <a:lnTo>
                    <a:pt x="268846" y="382386"/>
                  </a:lnTo>
                  <a:lnTo>
                    <a:pt x="283065" y="4100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6419502" y="4905381"/>
              <a:ext cx="232519" cy="351535"/>
            </a:xfrm>
            <a:custGeom>
              <a:avLst/>
              <a:gdLst/>
              <a:ahLst/>
              <a:cxnLst/>
              <a:rect l="0" t="0" r="0" b="0"/>
              <a:pathLst>
                <a:path w="232519" h="351535">
                  <a:moveTo>
                    <a:pt x="0" y="98798"/>
                  </a:moveTo>
                  <a:lnTo>
                    <a:pt x="65" y="110002"/>
                  </a:lnTo>
                  <a:lnTo>
                    <a:pt x="679" y="120073"/>
                  </a:lnTo>
                  <a:lnTo>
                    <a:pt x="1924" y="129983"/>
                  </a:lnTo>
                  <a:lnTo>
                    <a:pt x="3710" y="140537"/>
                  </a:lnTo>
                  <a:lnTo>
                    <a:pt x="5934" y="152959"/>
                  </a:lnTo>
                  <a:lnTo>
                    <a:pt x="8491" y="167745"/>
                  </a:lnTo>
                  <a:lnTo>
                    <a:pt x="11132" y="184604"/>
                  </a:lnTo>
                  <a:lnTo>
                    <a:pt x="13493" y="202843"/>
                  </a:lnTo>
                  <a:lnTo>
                    <a:pt x="15396" y="221899"/>
                  </a:lnTo>
                  <a:lnTo>
                    <a:pt x="16835" y="241266"/>
                  </a:lnTo>
                  <a:lnTo>
                    <a:pt x="17879" y="260450"/>
                  </a:lnTo>
                  <a:lnTo>
                    <a:pt x="18619" y="279090"/>
                  </a:lnTo>
                  <a:lnTo>
                    <a:pt x="19167" y="292815"/>
                  </a:lnTo>
                  <a:lnTo>
                    <a:pt x="19587" y="296096"/>
                  </a:lnTo>
                  <a:lnTo>
                    <a:pt x="19860" y="290424"/>
                  </a:lnTo>
                  <a:lnTo>
                    <a:pt x="20181" y="278888"/>
                  </a:lnTo>
                  <a:lnTo>
                    <a:pt x="20891" y="264203"/>
                  </a:lnTo>
                  <a:lnTo>
                    <a:pt x="22140" y="248043"/>
                  </a:lnTo>
                  <a:lnTo>
                    <a:pt x="23755" y="231426"/>
                  </a:lnTo>
                  <a:lnTo>
                    <a:pt x="25354" y="215047"/>
                  </a:lnTo>
                  <a:lnTo>
                    <a:pt x="26716" y="199202"/>
                  </a:lnTo>
                  <a:lnTo>
                    <a:pt x="27937" y="183925"/>
                  </a:lnTo>
                  <a:lnTo>
                    <a:pt x="29339" y="169137"/>
                  </a:lnTo>
                  <a:lnTo>
                    <a:pt x="31105" y="154730"/>
                  </a:lnTo>
                  <a:lnTo>
                    <a:pt x="33413" y="140606"/>
                  </a:lnTo>
                  <a:lnTo>
                    <a:pt x="36510" y="126682"/>
                  </a:lnTo>
                  <a:lnTo>
                    <a:pt x="40447" y="112905"/>
                  </a:lnTo>
                  <a:lnTo>
                    <a:pt x="45128" y="99387"/>
                  </a:lnTo>
                  <a:lnTo>
                    <a:pt x="50399" y="86393"/>
                  </a:lnTo>
                  <a:lnTo>
                    <a:pt x="56111" y="74029"/>
                  </a:lnTo>
                  <a:lnTo>
                    <a:pt x="62142" y="62406"/>
                  </a:lnTo>
                  <a:lnTo>
                    <a:pt x="68398" y="51712"/>
                  </a:lnTo>
                  <a:lnTo>
                    <a:pt x="74814" y="41958"/>
                  </a:lnTo>
                  <a:lnTo>
                    <a:pt x="81497" y="33016"/>
                  </a:lnTo>
                  <a:lnTo>
                    <a:pt x="88710" y="24710"/>
                  </a:lnTo>
                  <a:lnTo>
                    <a:pt x="96553" y="16891"/>
                  </a:lnTo>
                  <a:lnTo>
                    <a:pt x="104979" y="9897"/>
                  </a:lnTo>
                  <a:lnTo>
                    <a:pt x="113878" y="4512"/>
                  </a:lnTo>
                  <a:lnTo>
                    <a:pt x="123134" y="1052"/>
                  </a:lnTo>
                  <a:lnTo>
                    <a:pt x="132490" y="0"/>
                  </a:lnTo>
                  <a:lnTo>
                    <a:pt x="141574" y="2208"/>
                  </a:lnTo>
                  <a:lnTo>
                    <a:pt x="150202" y="7818"/>
                  </a:lnTo>
                  <a:lnTo>
                    <a:pt x="158208" y="16094"/>
                  </a:lnTo>
                  <a:lnTo>
                    <a:pt x="165366" y="25825"/>
                  </a:lnTo>
                  <a:lnTo>
                    <a:pt x="171634" y="36168"/>
                  </a:lnTo>
                  <a:lnTo>
                    <a:pt x="176967" y="46849"/>
                  </a:lnTo>
                  <a:lnTo>
                    <a:pt x="181230" y="57980"/>
                  </a:lnTo>
                  <a:lnTo>
                    <a:pt x="184455" y="69622"/>
                  </a:lnTo>
                  <a:lnTo>
                    <a:pt x="186802" y="81734"/>
                  </a:lnTo>
                  <a:lnTo>
                    <a:pt x="188464" y="94231"/>
                  </a:lnTo>
                  <a:lnTo>
                    <a:pt x="189626" y="107021"/>
                  </a:lnTo>
                  <a:lnTo>
                    <a:pt x="190588" y="120023"/>
                  </a:lnTo>
                  <a:lnTo>
                    <a:pt x="191753" y="133175"/>
                  </a:lnTo>
                  <a:lnTo>
                    <a:pt x="193319" y="146446"/>
                  </a:lnTo>
                  <a:lnTo>
                    <a:pt x="195154" y="160273"/>
                  </a:lnTo>
                  <a:lnTo>
                    <a:pt x="196904" y="175518"/>
                  </a:lnTo>
                  <a:lnTo>
                    <a:pt x="198367" y="192521"/>
                  </a:lnTo>
                  <a:lnTo>
                    <a:pt x="199657" y="210550"/>
                  </a:lnTo>
                  <a:lnTo>
                    <a:pt x="201106" y="228124"/>
                  </a:lnTo>
                  <a:lnTo>
                    <a:pt x="202897" y="244425"/>
                  </a:lnTo>
                  <a:lnTo>
                    <a:pt x="205061" y="259452"/>
                  </a:lnTo>
                  <a:lnTo>
                    <a:pt x="207549" y="273667"/>
                  </a:lnTo>
                  <a:lnTo>
                    <a:pt x="210293" y="287445"/>
                  </a:lnTo>
                  <a:lnTo>
                    <a:pt x="213265" y="300614"/>
                  </a:lnTo>
                  <a:lnTo>
                    <a:pt x="216879" y="313905"/>
                  </a:lnTo>
                  <a:lnTo>
                    <a:pt x="222524" y="329567"/>
                  </a:lnTo>
                  <a:lnTo>
                    <a:pt x="232518" y="3515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6399283" y="5074945"/>
              <a:ext cx="242628" cy="30330"/>
            </a:xfrm>
            <a:custGeom>
              <a:avLst/>
              <a:gdLst/>
              <a:ahLst/>
              <a:cxnLst/>
              <a:rect l="0" t="0" r="0" b="0"/>
              <a:pathLst>
                <a:path w="242628" h="30330">
                  <a:moveTo>
                    <a:pt x="0" y="30329"/>
                  </a:moveTo>
                  <a:lnTo>
                    <a:pt x="8516" y="27512"/>
                  </a:lnTo>
                  <a:lnTo>
                    <a:pt x="17145" y="24841"/>
                  </a:lnTo>
                  <a:lnTo>
                    <a:pt x="26752" y="22061"/>
                  </a:lnTo>
                  <a:lnTo>
                    <a:pt x="37627" y="19307"/>
                  </a:lnTo>
                  <a:lnTo>
                    <a:pt x="50214" y="16890"/>
                  </a:lnTo>
                  <a:lnTo>
                    <a:pt x="64574" y="14955"/>
                  </a:lnTo>
                  <a:lnTo>
                    <a:pt x="80171" y="13337"/>
                  </a:lnTo>
                  <a:lnTo>
                    <a:pt x="96088" y="11663"/>
                  </a:lnTo>
                  <a:lnTo>
                    <a:pt x="111765" y="9723"/>
                  </a:lnTo>
                  <a:lnTo>
                    <a:pt x="127007" y="7621"/>
                  </a:lnTo>
                  <a:lnTo>
                    <a:pt x="141812" y="5685"/>
                  </a:lnTo>
                  <a:lnTo>
                    <a:pt x="156244" y="4097"/>
                  </a:lnTo>
                  <a:lnTo>
                    <a:pt x="170364" y="2882"/>
                  </a:lnTo>
                  <a:lnTo>
                    <a:pt x="185890" y="1864"/>
                  </a:lnTo>
                  <a:lnTo>
                    <a:pt x="207408" y="954"/>
                  </a:lnTo>
                  <a:lnTo>
                    <a:pt x="24262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6748690" y="4862647"/>
              <a:ext cx="177380" cy="131424"/>
            </a:xfrm>
            <a:custGeom>
              <a:avLst/>
              <a:gdLst/>
              <a:ahLst/>
              <a:cxnLst/>
              <a:rect l="0" t="0" r="0" b="0"/>
              <a:pathLst>
                <a:path w="177380" h="131424">
                  <a:moveTo>
                    <a:pt x="4424" y="131423"/>
                  </a:moveTo>
                  <a:lnTo>
                    <a:pt x="1736" y="122972"/>
                  </a:lnTo>
                  <a:lnTo>
                    <a:pt x="294" y="114957"/>
                  </a:lnTo>
                  <a:lnTo>
                    <a:pt x="0" y="106600"/>
                  </a:lnTo>
                  <a:lnTo>
                    <a:pt x="652" y="97677"/>
                  </a:lnTo>
                  <a:lnTo>
                    <a:pt x="2062" y="87937"/>
                  </a:lnTo>
                  <a:lnTo>
                    <a:pt x="4061" y="77353"/>
                  </a:lnTo>
                  <a:lnTo>
                    <a:pt x="6968" y="66815"/>
                  </a:lnTo>
                  <a:lnTo>
                    <a:pt x="11546" y="57953"/>
                  </a:lnTo>
                  <a:lnTo>
                    <a:pt x="18068" y="51551"/>
                  </a:lnTo>
                  <a:lnTo>
                    <a:pt x="26061" y="47894"/>
                  </a:lnTo>
                  <a:lnTo>
                    <a:pt x="34596" y="47180"/>
                  </a:lnTo>
                  <a:lnTo>
                    <a:pt x="43078" y="49191"/>
                  </a:lnTo>
                  <a:lnTo>
                    <a:pt x="51421" y="53289"/>
                  </a:lnTo>
                  <a:lnTo>
                    <a:pt x="59884" y="58655"/>
                  </a:lnTo>
                  <a:lnTo>
                    <a:pt x="68641" y="64693"/>
                  </a:lnTo>
                  <a:lnTo>
                    <a:pt x="78037" y="70757"/>
                  </a:lnTo>
                  <a:lnTo>
                    <a:pt x="88624" y="76082"/>
                  </a:lnTo>
                  <a:lnTo>
                    <a:pt x="100582" y="80323"/>
                  </a:lnTo>
                  <a:lnTo>
                    <a:pt x="113318" y="83184"/>
                  </a:lnTo>
                  <a:lnTo>
                    <a:pt x="125707" y="84249"/>
                  </a:lnTo>
                  <a:lnTo>
                    <a:pt x="137125" y="83467"/>
                  </a:lnTo>
                  <a:lnTo>
                    <a:pt x="147292" y="80926"/>
                  </a:lnTo>
                  <a:lnTo>
                    <a:pt x="156044" y="76669"/>
                  </a:lnTo>
                  <a:lnTo>
                    <a:pt x="163445" y="70893"/>
                  </a:lnTo>
                  <a:lnTo>
                    <a:pt x="169409" y="63893"/>
                  </a:lnTo>
                  <a:lnTo>
                    <a:pt x="173598" y="55966"/>
                  </a:lnTo>
                  <a:lnTo>
                    <a:pt x="176001" y="47376"/>
                  </a:lnTo>
                  <a:lnTo>
                    <a:pt x="177013" y="38571"/>
                  </a:lnTo>
                  <a:lnTo>
                    <a:pt x="177379" y="29232"/>
                  </a:lnTo>
                  <a:lnTo>
                    <a:pt x="177136" y="17470"/>
                  </a:lnTo>
                  <a:lnTo>
                    <a:pt x="17628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6753114" y="5085055"/>
              <a:ext cx="131424" cy="7505"/>
            </a:xfrm>
            <a:custGeom>
              <a:avLst/>
              <a:gdLst/>
              <a:ahLst/>
              <a:cxnLst/>
              <a:rect l="0" t="0" r="0" b="0"/>
              <a:pathLst>
                <a:path w="131424" h="7505">
                  <a:moveTo>
                    <a:pt x="0" y="0"/>
                  </a:moveTo>
                  <a:lnTo>
                    <a:pt x="8515" y="2753"/>
                  </a:lnTo>
                  <a:lnTo>
                    <a:pt x="17145" y="4810"/>
                  </a:lnTo>
                  <a:lnTo>
                    <a:pt x="26743" y="6344"/>
                  </a:lnTo>
                  <a:lnTo>
                    <a:pt x="37287" y="7311"/>
                  </a:lnTo>
                  <a:lnTo>
                    <a:pt x="48628" y="7504"/>
                  </a:lnTo>
                  <a:lnTo>
                    <a:pt x="60581" y="6879"/>
                  </a:lnTo>
                  <a:lnTo>
                    <a:pt x="72772" y="5682"/>
                  </a:lnTo>
                  <a:lnTo>
                    <a:pt x="86047" y="4244"/>
                  </a:lnTo>
                  <a:lnTo>
                    <a:pt x="103714" y="2440"/>
                  </a:lnTo>
                  <a:lnTo>
                    <a:pt x="13142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6763224" y="5196259"/>
              <a:ext cx="121314" cy="10110"/>
            </a:xfrm>
            <a:custGeom>
              <a:avLst/>
              <a:gdLst/>
              <a:ahLst/>
              <a:cxnLst/>
              <a:rect l="0" t="0" r="0" b="0"/>
              <a:pathLst>
                <a:path w="121314" h="10110">
                  <a:moveTo>
                    <a:pt x="0" y="10109"/>
                  </a:moveTo>
                  <a:lnTo>
                    <a:pt x="11331" y="10045"/>
                  </a:lnTo>
                  <a:lnTo>
                    <a:pt x="22632" y="9430"/>
                  </a:lnTo>
                  <a:lnTo>
                    <a:pt x="35005" y="8190"/>
                  </a:lnTo>
                  <a:lnTo>
                    <a:pt x="48271" y="6562"/>
                  </a:lnTo>
                  <a:lnTo>
                    <a:pt x="63510" y="4785"/>
                  </a:lnTo>
                  <a:lnTo>
                    <a:pt x="85285" y="2704"/>
                  </a:lnTo>
                  <a:lnTo>
                    <a:pt x="12131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7016214" y="4847655"/>
              <a:ext cx="212046" cy="378933"/>
            </a:xfrm>
            <a:custGeom>
              <a:avLst/>
              <a:gdLst/>
              <a:ahLst/>
              <a:cxnLst/>
              <a:rect l="0" t="0" r="0" b="0"/>
              <a:pathLst>
                <a:path w="212046" h="378933">
                  <a:moveTo>
                    <a:pt x="9856" y="126196"/>
                  </a:moveTo>
                  <a:lnTo>
                    <a:pt x="7103" y="134840"/>
                  </a:lnTo>
                  <a:lnTo>
                    <a:pt x="5047" y="144699"/>
                  </a:lnTo>
                  <a:lnTo>
                    <a:pt x="3507" y="156786"/>
                  </a:lnTo>
                  <a:lnTo>
                    <a:pt x="2374" y="170901"/>
                  </a:lnTo>
                  <a:lnTo>
                    <a:pt x="1559" y="186691"/>
                  </a:lnTo>
                  <a:lnTo>
                    <a:pt x="985" y="203770"/>
                  </a:lnTo>
                  <a:lnTo>
                    <a:pt x="587" y="221641"/>
                  </a:lnTo>
                  <a:lnTo>
                    <a:pt x="314" y="239738"/>
                  </a:lnTo>
                  <a:lnTo>
                    <a:pt x="128" y="257635"/>
                  </a:lnTo>
                  <a:lnTo>
                    <a:pt x="0" y="271787"/>
                  </a:lnTo>
                  <a:lnTo>
                    <a:pt x="69" y="277432"/>
                  </a:lnTo>
                  <a:lnTo>
                    <a:pt x="630" y="275311"/>
                  </a:lnTo>
                  <a:lnTo>
                    <a:pt x="1796" y="267822"/>
                  </a:lnTo>
                  <a:lnTo>
                    <a:pt x="3528" y="257069"/>
                  </a:lnTo>
                  <a:lnTo>
                    <a:pt x="5721" y="244626"/>
                  </a:lnTo>
                  <a:lnTo>
                    <a:pt x="8263" y="231411"/>
                  </a:lnTo>
                  <a:lnTo>
                    <a:pt x="11061" y="217729"/>
                  </a:lnTo>
                  <a:lnTo>
                    <a:pt x="14039" y="203494"/>
                  </a:lnTo>
                  <a:lnTo>
                    <a:pt x="17142" y="188673"/>
                  </a:lnTo>
                  <a:lnTo>
                    <a:pt x="20332" y="173485"/>
                  </a:lnTo>
                  <a:lnTo>
                    <a:pt x="23580" y="158329"/>
                  </a:lnTo>
                  <a:lnTo>
                    <a:pt x="26874" y="143438"/>
                  </a:lnTo>
                  <a:lnTo>
                    <a:pt x="30354" y="129026"/>
                  </a:lnTo>
                  <a:lnTo>
                    <a:pt x="34311" y="115359"/>
                  </a:lnTo>
                  <a:lnTo>
                    <a:pt x="38859" y="102504"/>
                  </a:lnTo>
                  <a:lnTo>
                    <a:pt x="43966" y="90373"/>
                  </a:lnTo>
                  <a:lnTo>
                    <a:pt x="49530" y="78819"/>
                  </a:lnTo>
                  <a:lnTo>
                    <a:pt x="55444" y="67703"/>
                  </a:lnTo>
                  <a:lnTo>
                    <a:pt x="61610" y="57063"/>
                  </a:lnTo>
                  <a:lnTo>
                    <a:pt x="67957" y="47100"/>
                  </a:lnTo>
                  <a:lnTo>
                    <a:pt x="74435" y="37870"/>
                  </a:lnTo>
                  <a:lnTo>
                    <a:pt x="81160" y="29295"/>
                  </a:lnTo>
                  <a:lnTo>
                    <a:pt x="88401" y="21244"/>
                  </a:lnTo>
                  <a:lnTo>
                    <a:pt x="96258" y="13603"/>
                  </a:lnTo>
                  <a:lnTo>
                    <a:pt x="104530" y="6894"/>
                  </a:lnTo>
                  <a:lnTo>
                    <a:pt x="112815" y="2211"/>
                  </a:lnTo>
                  <a:lnTo>
                    <a:pt x="120877" y="0"/>
                  </a:lnTo>
                  <a:lnTo>
                    <a:pt x="128649" y="405"/>
                  </a:lnTo>
                  <a:lnTo>
                    <a:pt x="136153" y="3597"/>
                  </a:lnTo>
                  <a:lnTo>
                    <a:pt x="143437" y="9375"/>
                  </a:lnTo>
                  <a:lnTo>
                    <a:pt x="150395" y="17291"/>
                  </a:lnTo>
                  <a:lnTo>
                    <a:pt x="156777" y="26844"/>
                  </a:lnTo>
                  <a:lnTo>
                    <a:pt x="162490" y="37618"/>
                  </a:lnTo>
                  <a:lnTo>
                    <a:pt x="167434" y="49893"/>
                  </a:lnTo>
                  <a:lnTo>
                    <a:pt x="171429" y="64589"/>
                  </a:lnTo>
                  <a:lnTo>
                    <a:pt x="174472" y="82004"/>
                  </a:lnTo>
                  <a:lnTo>
                    <a:pt x="176694" y="101251"/>
                  </a:lnTo>
                  <a:lnTo>
                    <a:pt x="178273" y="120671"/>
                  </a:lnTo>
                  <a:lnTo>
                    <a:pt x="179369" y="139277"/>
                  </a:lnTo>
                  <a:lnTo>
                    <a:pt x="179961" y="156779"/>
                  </a:lnTo>
                  <a:lnTo>
                    <a:pt x="179855" y="173244"/>
                  </a:lnTo>
                  <a:lnTo>
                    <a:pt x="179007" y="188865"/>
                  </a:lnTo>
                  <a:lnTo>
                    <a:pt x="177656" y="203848"/>
                  </a:lnTo>
                  <a:lnTo>
                    <a:pt x="176233" y="218366"/>
                  </a:lnTo>
                  <a:lnTo>
                    <a:pt x="174997" y="232560"/>
                  </a:lnTo>
                  <a:lnTo>
                    <a:pt x="174185" y="246688"/>
                  </a:lnTo>
                  <a:lnTo>
                    <a:pt x="174080" y="261116"/>
                  </a:lnTo>
                  <a:lnTo>
                    <a:pt x="174760" y="276010"/>
                  </a:lnTo>
                  <a:lnTo>
                    <a:pt x="176145" y="291057"/>
                  </a:lnTo>
                  <a:lnTo>
                    <a:pt x="178097" y="305596"/>
                  </a:lnTo>
                  <a:lnTo>
                    <a:pt x="180477" y="319275"/>
                  </a:lnTo>
                  <a:lnTo>
                    <a:pt x="183394" y="331832"/>
                  </a:lnTo>
                  <a:lnTo>
                    <a:pt x="187677" y="344256"/>
                  </a:lnTo>
                  <a:lnTo>
                    <a:pt x="195848" y="358706"/>
                  </a:lnTo>
                  <a:lnTo>
                    <a:pt x="212045" y="37893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6995741" y="4983960"/>
              <a:ext cx="222409" cy="70767"/>
            </a:xfrm>
            <a:custGeom>
              <a:avLst/>
              <a:gdLst/>
              <a:ahLst/>
              <a:cxnLst/>
              <a:rect l="0" t="0" r="0" b="0"/>
              <a:pathLst>
                <a:path w="222409" h="70767">
                  <a:moveTo>
                    <a:pt x="0" y="70766"/>
                  </a:moveTo>
                  <a:lnTo>
                    <a:pt x="11204" y="67949"/>
                  </a:lnTo>
                  <a:lnTo>
                    <a:pt x="21275" y="65277"/>
                  </a:lnTo>
                  <a:lnTo>
                    <a:pt x="31175" y="62489"/>
                  </a:lnTo>
                  <a:lnTo>
                    <a:pt x="41399" y="59404"/>
                  </a:lnTo>
                  <a:lnTo>
                    <a:pt x="52575" y="55743"/>
                  </a:lnTo>
                  <a:lnTo>
                    <a:pt x="64954" y="51409"/>
                  </a:lnTo>
                  <a:lnTo>
                    <a:pt x="78308" y="46617"/>
                  </a:lnTo>
                  <a:lnTo>
                    <a:pt x="92136" y="41778"/>
                  </a:lnTo>
                  <a:lnTo>
                    <a:pt x="106098" y="37139"/>
                  </a:lnTo>
                  <a:lnTo>
                    <a:pt x="120026" y="32773"/>
                  </a:lnTo>
                  <a:lnTo>
                    <a:pt x="133870" y="28663"/>
                  </a:lnTo>
                  <a:lnTo>
                    <a:pt x="147617" y="24761"/>
                  </a:lnTo>
                  <a:lnTo>
                    <a:pt x="161066" y="20978"/>
                  </a:lnTo>
                  <a:lnTo>
                    <a:pt x="175348" y="16718"/>
                  </a:lnTo>
                  <a:lnTo>
                    <a:pt x="193860" y="10530"/>
                  </a:lnTo>
                  <a:lnTo>
                    <a:pt x="22240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7300786" y="4853313"/>
              <a:ext cx="220647" cy="313229"/>
            </a:xfrm>
            <a:custGeom>
              <a:avLst/>
              <a:gdLst/>
              <a:ahLst/>
              <a:cxnLst/>
              <a:rect l="0" t="0" r="0" b="0"/>
              <a:pathLst>
                <a:path w="220647" h="313229">
                  <a:moveTo>
                    <a:pt x="149880" y="29553"/>
                  </a:moveTo>
                  <a:lnTo>
                    <a:pt x="144246" y="23918"/>
                  </a:lnTo>
                  <a:lnTo>
                    <a:pt x="138903" y="18575"/>
                  </a:lnTo>
                  <a:lnTo>
                    <a:pt x="133331" y="13020"/>
                  </a:lnTo>
                  <a:lnTo>
                    <a:pt x="127326" y="7680"/>
                  </a:lnTo>
                  <a:lnTo>
                    <a:pt x="120626" y="3469"/>
                  </a:lnTo>
                  <a:lnTo>
                    <a:pt x="113154" y="820"/>
                  </a:lnTo>
                  <a:lnTo>
                    <a:pt x="104991" y="0"/>
                  </a:lnTo>
                  <a:lnTo>
                    <a:pt x="96275" y="1348"/>
                  </a:lnTo>
                  <a:lnTo>
                    <a:pt x="87143" y="4821"/>
                  </a:lnTo>
                  <a:lnTo>
                    <a:pt x="77873" y="10099"/>
                  </a:lnTo>
                  <a:lnTo>
                    <a:pt x="68846" y="16783"/>
                  </a:lnTo>
                  <a:lnTo>
                    <a:pt x="60251" y="24507"/>
                  </a:lnTo>
                  <a:lnTo>
                    <a:pt x="52105" y="32977"/>
                  </a:lnTo>
                  <a:lnTo>
                    <a:pt x="44342" y="41969"/>
                  </a:lnTo>
                  <a:lnTo>
                    <a:pt x="36883" y="51321"/>
                  </a:lnTo>
                  <a:lnTo>
                    <a:pt x="29806" y="60920"/>
                  </a:lnTo>
                  <a:lnTo>
                    <a:pt x="23343" y="70686"/>
                  </a:lnTo>
                  <a:lnTo>
                    <a:pt x="17575" y="80570"/>
                  </a:lnTo>
                  <a:lnTo>
                    <a:pt x="12594" y="90690"/>
                  </a:lnTo>
                  <a:lnTo>
                    <a:pt x="8575" y="101319"/>
                  </a:lnTo>
                  <a:lnTo>
                    <a:pt x="5516" y="112563"/>
                  </a:lnTo>
                  <a:lnTo>
                    <a:pt x="3283" y="124379"/>
                  </a:lnTo>
                  <a:lnTo>
                    <a:pt x="1697" y="136663"/>
                  </a:lnTo>
                  <a:lnTo>
                    <a:pt x="596" y="149307"/>
                  </a:lnTo>
                  <a:lnTo>
                    <a:pt x="0" y="162371"/>
                  </a:lnTo>
                  <a:lnTo>
                    <a:pt x="104" y="176075"/>
                  </a:lnTo>
                  <a:lnTo>
                    <a:pt x="964" y="190482"/>
                  </a:lnTo>
                  <a:lnTo>
                    <a:pt x="2812" y="205365"/>
                  </a:lnTo>
                  <a:lnTo>
                    <a:pt x="6102" y="220304"/>
                  </a:lnTo>
                  <a:lnTo>
                    <a:pt x="10957" y="235039"/>
                  </a:lnTo>
                  <a:lnTo>
                    <a:pt x="17359" y="249180"/>
                  </a:lnTo>
                  <a:lnTo>
                    <a:pt x="25324" y="262153"/>
                  </a:lnTo>
                  <a:lnTo>
                    <a:pt x="34702" y="273751"/>
                  </a:lnTo>
                  <a:lnTo>
                    <a:pt x="45229" y="283931"/>
                  </a:lnTo>
                  <a:lnTo>
                    <a:pt x="56630" y="292635"/>
                  </a:lnTo>
                  <a:lnTo>
                    <a:pt x="68667" y="299978"/>
                  </a:lnTo>
                  <a:lnTo>
                    <a:pt x="80994" y="305888"/>
                  </a:lnTo>
                  <a:lnTo>
                    <a:pt x="93181" y="310036"/>
                  </a:lnTo>
                  <a:lnTo>
                    <a:pt x="105002" y="312402"/>
                  </a:lnTo>
                  <a:lnTo>
                    <a:pt x="116423" y="313228"/>
                  </a:lnTo>
                  <a:lnTo>
                    <a:pt x="127492" y="312842"/>
                  </a:lnTo>
                  <a:lnTo>
                    <a:pt x="138283" y="311549"/>
                  </a:lnTo>
                  <a:lnTo>
                    <a:pt x="148868" y="309446"/>
                  </a:lnTo>
                  <a:lnTo>
                    <a:pt x="159304" y="306433"/>
                  </a:lnTo>
                  <a:lnTo>
                    <a:pt x="169629" y="302532"/>
                  </a:lnTo>
                  <a:lnTo>
                    <a:pt x="179621" y="298169"/>
                  </a:lnTo>
                  <a:lnTo>
                    <a:pt x="189895" y="293669"/>
                  </a:lnTo>
                  <a:lnTo>
                    <a:pt x="202428" y="288637"/>
                  </a:lnTo>
                  <a:lnTo>
                    <a:pt x="220646" y="2822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7824716" y="4781771"/>
              <a:ext cx="20220" cy="80877"/>
            </a:xfrm>
            <a:custGeom>
              <a:avLst/>
              <a:gdLst/>
              <a:ahLst/>
              <a:cxnLst/>
              <a:rect l="0" t="0" r="0" b="0"/>
              <a:pathLst>
                <a:path w="20220" h="80877">
                  <a:moveTo>
                    <a:pt x="0" y="0"/>
                  </a:moveTo>
                  <a:lnTo>
                    <a:pt x="2818" y="11268"/>
                  </a:lnTo>
                  <a:lnTo>
                    <a:pt x="5489" y="21954"/>
                  </a:lnTo>
                  <a:lnTo>
                    <a:pt x="8269" y="33073"/>
                  </a:lnTo>
                  <a:lnTo>
                    <a:pt x="11034" y="44129"/>
                  </a:lnTo>
                  <a:lnTo>
                    <a:pt x="13748" y="54994"/>
                  </a:lnTo>
                  <a:lnTo>
                    <a:pt x="16657" y="66626"/>
                  </a:lnTo>
                  <a:lnTo>
                    <a:pt x="20219" y="8087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7735974" y="4943522"/>
              <a:ext cx="129181" cy="151643"/>
            </a:xfrm>
            <a:custGeom>
              <a:avLst/>
              <a:gdLst/>
              <a:ahLst/>
              <a:cxnLst/>
              <a:rect l="0" t="0" r="0" b="0"/>
              <a:pathLst>
                <a:path w="129181" h="151643">
                  <a:moveTo>
                    <a:pt x="129180" y="0"/>
                  </a:moveTo>
                  <a:lnTo>
                    <a:pt x="115225" y="2818"/>
                  </a:lnTo>
                  <a:lnTo>
                    <a:pt x="103096" y="5489"/>
                  </a:lnTo>
                  <a:lnTo>
                    <a:pt x="91661" y="8278"/>
                  </a:lnTo>
                  <a:lnTo>
                    <a:pt x="80471" y="11363"/>
                  </a:lnTo>
                  <a:lnTo>
                    <a:pt x="69100" y="15024"/>
                  </a:lnTo>
                  <a:lnTo>
                    <a:pt x="57352" y="19357"/>
                  </a:lnTo>
                  <a:lnTo>
                    <a:pt x="45353" y="24150"/>
                  </a:lnTo>
                  <a:lnTo>
                    <a:pt x="33456" y="28988"/>
                  </a:lnTo>
                  <a:lnTo>
                    <a:pt x="21883" y="33632"/>
                  </a:lnTo>
                  <a:lnTo>
                    <a:pt x="11466" y="38187"/>
                  </a:lnTo>
                  <a:lnTo>
                    <a:pt x="3857" y="43760"/>
                  </a:lnTo>
                  <a:lnTo>
                    <a:pt x="57" y="50748"/>
                  </a:lnTo>
                  <a:lnTo>
                    <a:pt x="0" y="57814"/>
                  </a:lnTo>
                  <a:lnTo>
                    <a:pt x="2933" y="64647"/>
                  </a:lnTo>
                  <a:lnTo>
                    <a:pt x="7436" y="71494"/>
                  </a:lnTo>
                  <a:lnTo>
                    <a:pt x="11678" y="78747"/>
                  </a:lnTo>
                  <a:lnTo>
                    <a:pt x="14679" y="86574"/>
                  </a:lnTo>
                  <a:lnTo>
                    <a:pt x="16065" y="94808"/>
                  </a:lnTo>
                  <a:lnTo>
                    <a:pt x="15692" y="103058"/>
                  </a:lnTo>
                  <a:lnTo>
                    <a:pt x="13735" y="111108"/>
                  </a:lnTo>
                  <a:lnTo>
                    <a:pt x="11747" y="119422"/>
                  </a:lnTo>
                  <a:lnTo>
                    <a:pt x="11933" y="127803"/>
                  </a:lnTo>
                  <a:lnTo>
                    <a:pt x="14800" y="134739"/>
                  </a:lnTo>
                  <a:lnTo>
                    <a:pt x="20236" y="139917"/>
                  </a:lnTo>
                  <a:lnTo>
                    <a:pt x="27836" y="143610"/>
                  </a:lnTo>
                  <a:lnTo>
                    <a:pt x="36719" y="146189"/>
                  </a:lnTo>
                  <a:lnTo>
                    <a:pt x="46609" y="148240"/>
                  </a:lnTo>
                  <a:lnTo>
                    <a:pt x="59441" y="149956"/>
                  </a:lnTo>
                  <a:lnTo>
                    <a:pt x="78633" y="1516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794388" y="5196259"/>
              <a:ext cx="4429" cy="90986"/>
            </a:xfrm>
            <a:custGeom>
              <a:avLst/>
              <a:gdLst/>
              <a:ahLst/>
              <a:cxnLst/>
              <a:rect l="0" t="0" r="0" b="0"/>
              <a:pathLst>
                <a:path w="4429" h="90986">
                  <a:moveTo>
                    <a:pt x="0" y="0"/>
                  </a:moveTo>
                  <a:lnTo>
                    <a:pt x="2688" y="8451"/>
                  </a:lnTo>
                  <a:lnTo>
                    <a:pt x="4130" y="16465"/>
                  </a:lnTo>
                  <a:lnTo>
                    <a:pt x="4428" y="24818"/>
                  </a:lnTo>
                  <a:lnTo>
                    <a:pt x="3937" y="33691"/>
                  </a:lnTo>
                  <a:lnTo>
                    <a:pt x="3099" y="44437"/>
                  </a:lnTo>
                  <a:lnTo>
                    <a:pt x="1845" y="61222"/>
                  </a:lnTo>
                  <a:lnTo>
                    <a:pt x="0" y="9098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8067343" y="4751443"/>
              <a:ext cx="353832" cy="30329"/>
            </a:xfrm>
            <a:custGeom>
              <a:avLst/>
              <a:gdLst/>
              <a:ahLst/>
              <a:cxnLst/>
              <a:rect l="0" t="0" r="0" b="0"/>
              <a:pathLst>
                <a:path w="353832" h="30329">
                  <a:moveTo>
                    <a:pt x="0" y="30328"/>
                  </a:moveTo>
                  <a:lnTo>
                    <a:pt x="14150" y="27511"/>
                  </a:lnTo>
                  <a:lnTo>
                    <a:pt x="28122" y="24839"/>
                  </a:lnTo>
                  <a:lnTo>
                    <a:pt x="43288" y="22059"/>
                  </a:lnTo>
                  <a:lnTo>
                    <a:pt x="59670" y="19306"/>
                  </a:lnTo>
                  <a:lnTo>
                    <a:pt x="77089" y="16890"/>
                  </a:lnTo>
                  <a:lnTo>
                    <a:pt x="95324" y="14954"/>
                  </a:lnTo>
                  <a:lnTo>
                    <a:pt x="114323" y="13336"/>
                  </a:lnTo>
                  <a:lnTo>
                    <a:pt x="134211" y="11663"/>
                  </a:lnTo>
                  <a:lnTo>
                    <a:pt x="154974" y="9722"/>
                  </a:lnTo>
                  <a:lnTo>
                    <a:pt x="176172" y="7620"/>
                  </a:lnTo>
                  <a:lnTo>
                    <a:pt x="197053" y="5684"/>
                  </a:lnTo>
                  <a:lnTo>
                    <a:pt x="217216" y="4096"/>
                  </a:lnTo>
                  <a:lnTo>
                    <a:pt x="236597" y="2884"/>
                  </a:lnTo>
                  <a:lnTo>
                    <a:pt x="255297" y="1999"/>
                  </a:lnTo>
                  <a:lnTo>
                    <a:pt x="273443" y="1370"/>
                  </a:lnTo>
                  <a:lnTo>
                    <a:pt x="290633" y="931"/>
                  </a:lnTo>
                  <a:lnTo>
                    <a:pt x="307712" y="581"/>
                  </a:lnTo>
                  <a:lnTo>
                    <a:pt x="327260" y="288"/>
                  </a:lnTo>
                  <a:lnTo>
                    <a:pt x="35383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8209955" y="4812099"/>
              <a:ext cx="19141" cy="394270"/>
            </a:xfrm>
            <a:custGeom>
              <a:avLst/>
              <a:gdLst/>
              <a:ahLst/>
              <a:cxnLst/>
              <a:rect l="0" t="0" r="0" b="0"/>
              <a:pathLst>
                <a:path w="19141" h="394270">
                  <a:moveTo>
                    <a:pt x="19140" y="0"/>
                  </a:moveTo>
                  <a:lnTo>
                    <a:pt x="19139" y="11268"/>
                  </a:lnTo>
                  <a:lnTo>
                    <a:pt x="19139" y="21954"/>
                  </a:lnTo>
                  <a:lnTo>
                    <a:pt x="19139" y="33104"/>
                  </a:lnTo>
                  <a:lnTo>
                    <a:pt x="19139" y="45279"/>
                  </a:lnTo>
                  <a:lnTo>
                    <a:pt x="19139" y="59303"/>
                  </a:lnTo>
                  <a:lnTo>
                    <a:pt x="19135" y="75436"/>
                  </a:lnTo>
                  <a:lnTo>
                    <a:pt x="18968" y="93017"/>
                  </a:lnTo>
                  <a:lnTo>
                    <a:pt x="18346" y="110791"/>
                  </a:lnTo>
                  <a:lnTo>
                    <a:pt x="17147" y="128001"/>
                  </a:lnTo>
                  <a:lnTo>
                    <a:pt x="15560" y="144418"/>
                  </a:lnTo>
                  <a:lnTo>
                    <a:pt x="13979" y="160082"/>
                  </a:lnTo>
                  <a:lnTo>
                    <a:pt x="12627" y="175126"/>
                  </a:lnTo>
                  <a:lnTo>
                    <a:pt x="11412" y="189543"/>
                  </a:lnTo>
                  <a:lnTo>
                    <a:pt x="10014" y="203162"/>
                  </a:lnTo>
                  <a:lnTo>
                    <a:pt x="8260" y="215964"/>
                  </a:lnTo>
                  <a:lnTo>
                    <a:pt x="6284" y="228210"/>
                  </a:lnTo>
                  <a:lnTo>
                    <a:pt x="4432" y="240347"/>
                  </a:lnTo>
                  <a:lnTo>
                    <a:pt x="2902" y="252645"/>
                  </a:lnTo>
                  <a:lnTo>
                    <a:pt x="1727" y="265349"/>
                  </a:lnTo>
                  <a:lnTo>
                    <a:pt x="869" y="278748"/>
                  </a:lnTo>
                  <a:lnTo>
                    <a:pt x="261" y="292915"/>
                  </a:lnTo>
                  <a:lnTo>
                    <a:pt x="0" y="307459"/>
                  </a:lnTo>
                  <a:lnTo>
                    <a:pt x="328" y="321652"/>
                  </a:lnTo>
                  <a:lnTo>
                    <a:pt x="1326" y="335097"/>
                  </a:lnTo>
                  <a:lnTo>
                    <a:pt x="2785" y="347494"/>
                  </a:lnTo>
                  <a:lnTo>
                    <a:pt x="4433" y="359793"/>
                  </a:lnTo>
                  <a:lnTo>
                    <a:pt x="6414" y="374141"/>
                  </a:lnTo>
                  <a:lnTo>
                    <a:pt x="9030" y="3942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8361769" y="4768918"/>
              <a:ext cx="211047" cy="417232"/>
            </a:xfrm>
            <a:custGeom>
              <a:avLst/>
              <a:gdLst/>
              <a:ahLst/>
              <a:cxnLst/>
              <a:rect l="0" t="0" r="0" b="0"/>
              <a:pathLst>
                <a:path w="211047" h="417232">
                  <a:moveTo>
                    <a:pt x="18968" y="144276"/>
                  </a:moveTo>
                  <a:lnTo>
                    <a:pt x="16214" y="155544"/>
                  </a:lnTo>
                  <a:lnTo>
                    <a:pt x="14159" y="166230"/>
                  </a:lnTo>
                  <a:lnTo>
                    <a:pt x="12618" y="177367"/>
                  </a:lnTo>
                  <a:lnTo>
                    <a:pt x="11485" y="189044"/>
                  </a:lnTo>
                  <a:lnTo>
                    <a:pt x="10670" y="201200"/>
                  </a:lnTo>
                  <a:lnTo>
                    <a:pt x="10096" y="213736"/>
                  </a:lnTo>
                  <a:lnTo>
                    <a:pt x="9698" y="226557"/>
                  </a:lnTo>
                  <a:lnTo>
                    <a:pt x="9425" y="239582"/>
                  </a:lnTo>
                  <a:lnTo>
                    <a:pt x="9236" y="252747"/>
                  </a:lnTo>
                  <a:lnTo>
                    <a:pt x="8944" y="265850"/>
                  </a:lnTo>
                  <a:lnTo>
                    <a:pt x="8236" y="278565"/>
                  </a:lnTo>
                  <a:lnTo>
                    <a:pt x="6981" y="290754"/>
                  </a:lnTo>
                  <a:lnTo>
                    <a:pt x="5356" y="302748"/>
                  </a:lnTo>
                  <a:lnTo>
                    <a:pt x="3748" y="315225"/>
                  </a:lnTo>
                  <a:lnTo>
                    <a:pt x="2384" y="328527"/>
                  </a:lnTo>
                  <a:lnTo>
                    <a:pt x="1323" y="342524"/>
                  </a:lnTo>
                  <a:lnTo>
                    <a:pt x="540" y="356798"/>
                  </a:lnTo>
                  <a:lnTo>
                    <a:pt x="0" y="370958"/>
                  </a:lnTo>
                  <a:lnTo>
                    <a:pt x="350" y="381274"/>
                  </a:lnTo>
                  <a:lnTo>
                    <a:pt x="1933" y="383456"/>
                  </a:lnTo>
                  <a:lnTo>
                    <a:pt x="3695" y="379365"/>
                  </a:lnTo>
                  <a:lnTo>
                    <a:pt x="5166" y="371437"/>
                  </a:lnTo>
                  <a:lnTo>
                    <a:pt x="6278" y="361268"/>
                  </a:lnTo>
                  <a:lnTo>
                    <a:pt x="7081" y="349794"/>
                  </a:lnTo>
                  <a:lnTo>
                    <a:pt x="7650" y="337547"/>
                  </a:lnTo>
                  <a:lnTo>
                    <a:pt x="8207" y="324675"/>
                  </a:lnTo>
                  <a:lnTo>
                    <a:pt x="9096" y="311065"/>
                  </a:lnTo>
                  <a:lnTo>
                    <a:pt x="10477" y="296697"/>
                  </a:lnTo>
                  <a:lnTo>
                    <a:pt x="12187" y="281669"/>
                  </a:lnTo>
                  <a:lnTo>
                    <a:pt x="13852" y="266117"/>
                  </a:lnTo>
                  <a:lnTo>
                    <a:pt x="15258" y="250179"/>
                  </a:lnTo>
                  <a:lnTo>
                    <a:pt x="16510" y="234121"/>
                  </a:lnTo>
                  <a:lnTo>
                    <a:pt x="17934" y="218321"/>
                  </a:lnTo>
                  <a:lnTo>
                    <a:pt x="19709" y="202961"/>
                  </a:lnTo>
                  <a:lnTo>
                    <a:pt x="21862" y="187895"/>
                  </a:lnTo>
                  <a:lnTo>
                    <a:pt x="24343" y="172759"/>
                  </a:lnTo>
                  <a:lnTo>
                    <a:pt x="27086" y="157350"/>
                  </a:lnTo>
                  <a:lnTo>
                    <a:pt x="30182" y="141775"/>
                  </a:lnTo>
                  <a:lnTo>
                    <a:pt x="33872" y="126364"/>
                  </a:lnTo>
                  <a:lnTo>
                    <a:pt x="38238" y="111304"/>
                  </a:lnTo>
                  <a:lnTo>
                    <a:pt x="43221" y="96781"/>
                  </a:lnTo>
                  <a:lnTo>
                    <a:pt x="48702" y="83039"/>
                  </a:lnTo>
                  <a:lnTo>
                    <a:pt x="54558" y="70140"/>
                  </a:lnTo>
                  <a:lnTo>
                    <a:pt x="60689" y="58141"/>
                  </a:lnTo>
                  <a:lnTo>
                    <a:pt x="67011" y="47188"/>
                  </a:lnTo>
                  <a:lnTo>
                    <a:pt x="73472" y="37258"/>
                  </a:lnTo>
                  <a:lnTo>
                    <a:pt x="80185" y="28194"/>
                  </a:lnTo>
                  <a:lnTo>
                    <a:pt x="87417" y="19807"/>
                  </a:lnTo>
                  <a:lnTo>
                    <a:pt x="95270" y="11943"/>
                  </a:lnTo>
                  <a:lnTo>
                    <a:pt x="103538" y="5243"/>
                  </a:lnTo>
                  <a:lnTo>
                    <a:pt x="111822" y="1078"/>
                  </a:lnTo>
                  <a:lnTo>
                    <a:pt x="119882" y="0"/>
                  </a:lnTo>
                  <a:lnTo>
                    <a:pt x="127653" y="2111"/>
                  </a:lnTo>
                  <a:lnTo>
                    <a:pt x="135158" y="7477"/>
                  </a:lnTo>
                  <a:lnTo>
                    <a:pt x="142437" y="15780"/>
                  </a:lnTo>
                  <a:lnTo>
                    <a:pt x="149228" y="26316"/>
                  </a:lnTo>
                  <a:lnTo>
                    <a:pt x="154987" y="38219"/>
                  </a:lnTo>
                  <a:lnTo>
                    <a:pt x="159506" y="50871"/>
                  </a:lnTo>
                  <a:lnTo>
                    <a:pt x="163028" y="63915"/>
                  </a:lnTo>
                  <a:lnTo>
                    <a:pt x="166063" y="77164"/>
                  </a:lnTo>
                  <a:lnTo>
                    <a:pt x="168957" y="90519"/>
                  </a:lnTo>
                  <a:lnTo>
                    <a:pt x="171717" y="103931"/>
                  </a:lnTo>
                  <a:lnTo>
                    <a:pt x="174102" y="117372"/>
                  </a:lnTo>
                  <a:lnTo>
                    <a:pt x="175999" y="130830"/>
                  </a:lnTo>
                  <a:lnTo>
                    <a:pt x="177584" y="144296"/>
                  </a:lnTo>
                  <a:lnTo>
                    <a:pt x="179231" y="157768"/>
                  </a:lnTo>
                  <a:lnTo>
                    <a:pt x="181151" y="171242"/>
                  </a:lnTo>
                  <a:lnTo>
                    <a:pt x="183239" y="184718"/>
                  </a:lnTo>
                  <a:lnTo>
                    <a:pt x="185165" y="198196"/>
                  </a:lnTo>
                  <a:lnTo>
                    <a:pt x="186750" y="211688"/>
                  </a:lnTo>
                  <a:lnTo>
                    <a:pt x="188122" y="225664"/>
                  </a:lnTo>
                  <a:lnTo>
                    <a:pt x="189628" y="241011"/>
                  </a:lnTo>
                  <a:lnTo>
                    <a:pt x="191453" y="258091"/>
                  </a:lnTo>
                  <a:lnTo>
                    <a:pt x="193478" y="276496"/>
                  </a:lnTo>
                  <a:lnTo>
                    <a:pt x="195361" y="295345"/>
                  </a:lnTo>
                  <a:lnTo>
                    <a:pt x="196916" y="314061"/>
                  </a:lnTo>
                  <a:lnTo>
                    <a:pt x="198271" y="332109"/>
                  </a:lnTo>
                  <a:lnTo>
                    <a:pt x="199763" y="348875"/>
                  </a:lnTo>
                  <a:lnTo>
                    <a:pt x="201580" y="364150"/>
                  </a:lnTo>
                  <a:lnTo>
                    <a:pt x="203607" y="377638"/>
                  </a:lnTo>
                  <a:lnTo>
                    <a:pt x="205706" y="390095"/>
                  </a:lnTo>
                  <a:lnTo>
                    <a:pt x="208062" y="402614"/>
                  </a:lnTo>
                  <a:lnTo>
                    <a:pt x="211046" y="41723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8360518" y="4994070"/>
              <a:ext cx="192080" cy="40438"/>
            </a:xfrm>
            <a:custGeom>
              <a:avLst/>
              <a:gdLst/>
              <a:ahLst/>
              <a:cxnLst/>
              <a:rect l="0" t="0" r="0" b="0"/>
              <a:pathLst>
                <a:path w="192080" h="40438">
                  <a:moveTo>
                    <a:pt x="0" y="40437"/>
                  </a:moveTo>
                  <a:lnTo>
                    <a:pt x="8515" y="37685"/>
                  </a:lnTo>
                  <a:lnTo>
                    <a:pt x="17144" y="35628"/>
                  </a:lnTo>
                  <a:lnTo>
                    <a:pt x="26741" y="34084"/>
                  </a:lnTo>
                  <a:lnTo>
                    <a:pt x="37285" y="32785"/>
                  </a:lnTo>
                  <a:lnTo>
                    <a:pt x="48627" y="31348"/>
                  </a:lnTo>
                  <a:lnTo>
                    <a:pt x="60589" y="29571"/>
                  </a:lnTo>
                  <a:lnTo>
                    <a:pt x="73011" y="27420"/>
                  </a:lnTo>
                  <a:lnTo>
                    <a:pt x="85764" y="24942"/>
                  </a:lnTo>
                  <a:lnTo>
                    <a:pt x="98742" y="22206"/>
                  </a:lnTo>
                  <a:lnTo>
                    <a:pt x="111720" y="19278"/>
                  </a:lnTo>
                  <a:lnTo>
                    <a:pt x="124350" y="16213"/>
                  </a:lnTo>
                  <a:lnTo>
                    <a:pt x="136465" y="13054"/>
                  </a:lnTo>
                  <a:lnTo>
                    <a:pt x="147824" y="9980"/>
                  </a:lnTo>
                  <a:lnTo>
                    <a:pt x="159241" y="6994"/>
                  </a:lnTo>
                  <a:lnTo>
                    <a:pt x="172794" y="3834"/>
                  </a:lnTo>
                  <a:lnTo>
                    <a:pt x="19207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8684020" y="4738865"/>
              <a:ext cx="283065" cy="144002"/>
            </a:xfrm>
            <a:custGeom>
              <a:avLst/>
              <a:gdLst/>
              <a:ahLst/>
              <a:cxnLst/>
              <a:rect l="0" t="0" r="0" b="0"/>
              <a:pathLst>
                <a:path w="283065" h="144002">
                  <a:moveTo>
                    <a:pt x="0" y="144001"/>
                  </a:moveTo>
                  <a:lnTo>
                    <a:pt x="2752" y="132733"/>
                  </a:lnTo>
                  <a:lnTo>
                    <a:pt x="4809" y="122046"/>
                  </a:lnTo>
                  <a:lnTo>
                    <a:pt x="6357" y="110910"/>
                  </a:lnTo>
                  <a:lnTo>
                    <a:pt x="7822" y="99232"/>
                  </a:lnTo>
                  <a:lnTo>
                    <a:pt x="9883" y="87076"/>
                  </a:lnTo>
                  <a:lnTo>
                    <a:pt x="12863" y="74549"/>
                  </a:lnTo>
                  <a:lnTo>
                    <a:pt x="16767" y="62061"/>
                  </a:lnTo>
                  <a:lnTo>
                    <a:pt x="21449" y="50280"/>
                  </a:lnTo>
                  <a:lnTo>
                    <a:pt x="26735" y="39517"/>
                  </a:lnTo>
                  <a:lnTo>
                    <a:pt x="32465" y="29754"/>
                  </a:lnTo>
                  <a:lnTo>
                    <a:pt x="38511" y="20827"/>
                  </a:lnTo>
                  <a:lnTo>
                    <a:pt x="44784" y="12566"/>
                  </a:lnTo>
                  <a:lnTo>
                    <a:pt x="51370" y="5585"/>
                  </a:lnTo>
                  <a:lnTo>
                    <a:pt x="58517" y="1223"/>
                  </a:lnTo>
                  <a:lnTo>
                    <a:pt x="66316" y="0"/>
                  </a:lnTo>
                  <a:lnTo>
                    <a:pt x="74710" y="1686"/>
                  </a:lnTo>
                  <a:lnTo>
                    <a:pt x="83590" y="5744"/>
                  </a:lnTo>
                  <a:lnTo>
                    <a:pt x="92832" y="11602"/>
                  </a:lnTo>
                  <a:lnTo>
                    <a:pt x="102179" y="18771"/>
                  </a:lnTo>
                  <a:lnTo>
                    <a:pt x="111258" y="26867"/>
                  </a:lnTo>
                  <a:lnTo>
                    <a:pt x="119895" y="35604"/>
                  </a:lnTo>
                  <a:lnTo>
                    <a:pt x="128396" y="44623"/>
                  </a:lnTo>
                  <a:lnTo>
                    <a:pt x="137421" y="53486"/>
                  </a:lnTo>
                  <a:lnTo>
                    <a:pt x="147297" y="61970"/>
                  </a:lnTo>
                  <a:lnTo>
                    <a:pt x="157888" y="69880"/>
                  </a:lnTo>
                  <a:lnTo>
                    <a:pt x="168765" y="76974"/>
                  </a:lnTo>
                  <a:lnTo>
                    <a:pt x="179644" y="83192"/>
                  </a:lnTo>
                  <a:lnTo>
                    <a:pt x="190564" y="88164"/>
                  </a:lnTo>
                  <a:lnTo>
                    <a:pt x="201791" y="91164"/>
                  </a:lnTo>
                  <a:lnTo>
                    <a:pt x="213459" y="91966"/>
                  </a:lnTo>
                  <a:lnTo>
                    <a:pt x="225249" y="90632"/>
                  </a:lnTo>
                  <a:lnTo>
                    <a:pt x="236500" y="87257"/>
                  </a:lnTo>
                  <a:lnTo>
                    <a:pt x="246868" y="82103"/>
                  </a:lnTo>
                  <a:lnTo>
                    <a:pt x="256027" y="75373"/>
                  </a:lnTo>
                  <a:lnTo>
                    <a:pt x="263521" y="67125"/>
                  </a:lnTo>
                  <a:lnTo>
                    <a:pt x="269268" y="57544"/>
                  </a:lnTo>
                  <a:lnTo>
                    <a:pt x="273492" y="47477"/>
                  </a:lnTo>
                  <a:lnTo>
                    <a:pt x="276961" y="37358"/>
                  </a:lnTo>
                  <a:lnTo>
                    <a:pt x="279978" y="26303"/>
                  </a:lnTo>
                  <a:lnTo>
                    <a:pt x="283064" y="1257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8754786" y="4994070"/>
              <a:ext cx="161752" cy="10110"/>
            </a:xfrm>
            <a:custGeom>
              <a:avLst/>
              <a:gdLst/>
              <a:ahLst/>
              <a:cxnLst/>
              <a:rect l="0" t="0" r="0" b="0"/>
              <a:pathLst>
                <a:path w="161752" h="10110">
                  <a:moveTo>
                    <a:pt x="0" y="10109"/>
                  </a:moveTo>
                  <a:lnTo>
                    <a:pt x="11204" y="10045"/>
                  </a:lnTo>
                  <a:lnTo>
                    <a:pt x="21274" y="9430"/>
                  </a:lnTo>
                  <a:lnTo>
                    <a:pt x="31170" y="8190"/>
                  </a:lnTo>
                  <a:lnTo>
                    <a:pt x="41227" y="6570"/>
                  </a:lnTo>
                  <a:lnTo>
                    <a:pt x="51783" y="4968"/>
                  </a:lnTo>
                  <a:lnTo>
                    <a:pt x="62961" y="3611"/>
                  </a:lnTo>
                  <a:lnTo>
                    <a:pt x="74728" y="2556"/>
                  </a:lnTo>
                  <a:lnTo>
                    <a:pt x="86976" y="1778"/>
                  </a:lnTo>
                  <a:lnTo>
                    <a:pt x="99575" y="1222"/>
                  </a:lnTo>
                  <a:lnTo>
                    <a:pt x="112031" y="832"/>
                  </a:lnTo>
                  <a:lnTo>
                    <a:pt x="124806" y="520"/>
                  </a:lnTo>
                  <a:lnTo>
                    <a:pt x="140094" y="258"/>
                  </a:lnTo>
                  <a:lnTo>
                    <a:pt x="16175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744676" y="5105274"/>
              <a:ext cx="171862" cy="10110"/>
            </a:xfrm>
            <a:custGeom>
              <a:avLst/>
              <a:gdLst/>
              <a:ahLst/>
              <a:cxnLst/>
              <a:rect l="0" t="0" r="0" b="0"/>
              <a:pathLst>
                <a:path w="171862" h="10110">
                  <a:moveTo>
                    <a:pt x="0" y="10109"/>
                  </a:moveTo>
                  <a:lnTo>
                    <a:pt x="14085" y="10109"/>
                  </a:lnTo>
                  <a:lnTo>
                    <a:pt x="27443" y="10109"/>
                  </a:lnTo>
                  <a:lnTo>
                    <a:pt x="41359" y="10104"/>
                  </a:lnTo>
                  <a:lnTo>
                    <a:pt x="55791" y="9939"/>
                  </a:lnTo>
                  <a:lnTo>
                    <a:pt x="70363" y="9317"/>
                  </a:lnTo>
                  <a:lnTo>
                    <a:pt x="84825" y="8117"/>
                  </a:lnTo>
                  <a:lnTo>
                    <a:pt x="99065" y="6522"/>
                  </a:lnTo>
                  <a:lnTo>
                    <a:pt x="114732" y="4768"/>
                  </a:lnTo>
                  <a:lnTo>
                    <a:pt x="136421" y="2699"/>
                  </a:lnTo>
                  <a:lnTo>
                    <a:pt x="17186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9050995" y="4740069"/>
              <a:ext cx="209265" cy="375315"/>
            </a:xfrm>
            <a:custGeom>
              <a:avLst/>
              <a:gdLst/>
              <a:ahLst/>
              <a:cxnLst/>
              <a:rect l="0" t="0" r="0" b="0"/>
              <a:pathLst>
                <a:path w="209265" h="375315">
                  <a:moveTo>
                    <a:pt x="27294" y="112468"/>
                  </a:moveTo>
                  <a:lnTo>
                    <a:pt x="24542" y="121048"/>
                  </a:lnTo>
                  <a:lnTo>
                    <a:pt x="22484" y="130291"/>
                  </a:lnTo>
                  <a:lnTo>
                    <a:pt x="20940" y="141125"/>
                  </a:lnTo>
                  <a:lnTo>
                    <a:pt x="19641" y="153123"/>
                  </a:lnTo>
                  <a:lnTo>
                    <a:pt x="18204" y="165444"/>
                  </a:lnTo>
                  <a:lnTo>
                    <a:pt x="16431" y="177573"/>
                  </a:lnTo>
                  <a:lnTo>
                    <a:pt x="14447" y="189795"/>
                  </a:lnTo>
                  <a:lnTo>
                    <a:pt x="12591" y="202989"/>
                  </a:lnTo>
                  <a:lnTo>
                    <a:pt x="11059" y="217579"/>
                  </a:lnTo>
                  <a:lnTo>
                    <a:pt x="9884" y="233236"/>
                  </a:lnTo>
                  <a:lnTo>
                    <a:pt x="9023" y="249147"/>
                  </a:lnTo>
                  <a:lnTo>
                    <a:pt x="8407" y="264796"/>
                  </a:lnTo>
                  <a:lnTo>
                    <a:pt x="7814" y="280008"/>
                  </a:lnTo>
                  <a:lnTo>
                    <a:pt x="6898" y="294786"/>
                  </a:lnTo>
                  <a:lnTo>
                    <a:pt x="5497" y="309203"/>
                  </a:lnTo>
                  <a:lnTo>
                    <a:pt x="3775" y="323343"/>
                  </a:lnTo>
                  <a:lnTo>
                    <a:pt x="2100" y="337280"/>
                  </a:lnTo>
                  <a:lnTo>
                    <a:pt x="702" y="351044"/>
                  </a:lnTo>
                  <a:lnTo>
                    <a:pt x="0" y="363599"/>
                  </a:lnTo>
                  <a:lnTo>
                    <a:pt x="419" y="371719"/>
                  </a:lnTo>
                  <a:lnTo>
                    <a:pt x="1266" y="373638"/>
                  </a:lnTo>
                  <a:lnTo>
                    <a:pt x="1497" y="371188"/>
                  </a:lnTo>
                  <a:lnTo>
                    <a:pt x="1176" y="365999"/>
                  </a:lnTo>
                  <a:lnTo>
                    <a:pt x="1004" y="359081"/>
                  </a:lnTo>
                  <a:lnTo>
                    <a:pt x="1404" y="351050"/>
                  </a:lnTo>
                  <a:lnTo>
                    <a:pt x="2318" y="342142"/>
                  </a:lnTo>
                  <a:lnTo>
                    <a:pt x="3379" y="332312"/>
                  </a:lnTo>
                  <a:lnTo>
                    <a:pt x="4348" y="321594"/>
                  </a:lnTo>
                  <a:lnTo>
                    <a:pt x="5291" y="310126"/>
                  </a:lnTo>
                  <a:lnTo>
                    <a:pt x="6498" y="298074"/>
                  </a:lnTo>
                  <a:lnTo>
                    <a:pt x="8120" y="285588"/>
                  </a:lnTo>
                  <a:lnTo>
                    <a:pt x="10008" y="272792"/>
                  </a:lnTo>
                  <a:lnTo>
                    <a:pt x="11797" y="259779"/>
                  </a:lnTo>
                  <a:lnTo>
                    <a:pt x="13290" y="246610"/>
                  </a:lnTo>
                  <a:lnTo>
                    <a:pt x="14602" y="233178"/>
                  </a:lnTo>
                  <a:lnTo>
                    <a:pt x="16066" y="219220"/>
                  </a:lnTo>
                  <a:lnTo>
                    <a:pt x="17870" y="204637"/>
                  </a:lnTo>
                  <a:lnTo>
                    <a:pt x="20040" y="189636"/>
                  </a:lnTo>
                  <a:lnTo>
                    <a:pt x="22534" y="174617"/>
                  </a:lnTo>
                  <a:lnTo>
                    <a:pt x="25280" y="159823"/>
                  </a:lnTo>
                  <a:lnTo>
                    <a:pt x="28217" y="145480"/>
                  </a:lnTo>
                  <a:lnTo>
                    <a:pt x="31288" y="131861"/>
                  </a:lnTo>
                  <a:lnTo>
                    <a:pt x="34459" y="119038"/>
                  </a:lnTo>
                  <a:lnTo>
                    <a:pt x="37856" y="106929"/>
                  </a:lnTo>
                  <a:lnTo>
                    <a:pt x="41755" y="95390"/>
                  </a:lnTo>
                  <a:lnTo>
                    <a:pt x="46266" y="84280"/>
                  </a:lnTo>
                  <a:lnTo>
                    <a:pt x="51346" y="73479"/>
                  </a:lnTo>
                  <a:lnTo>
                    <a:pt x="56893" y="62898"/>
                  </a:lnTo>
                  <a:lnTo>
                    <a:pt x="62795" y="52469"/>
                  </a:lnTo>
                  <a:lnTo>
                    <a:pt x="68954" y="42143"/>
                  </a:lnTo>
                  <a:lnTo>
                    <a:pt x="75296" y="31888"/>
                  </a:lnTo>
                  <a:lnTo>
                    <a:pt x="81774" y="21703"/>
                  </a:lnTo>
                  <a:lnTo>
                    <a:pt x="88663" y="12357"/>
                  </a:lnTo>
                  <a:lnTo>
                    <a:pt x="96525" y="5317"/>
                  </a:lnTo>
                  <a:lnTo>
                    <a:pt x="105581" y="1199"/>
                  </a:lnTo>
                  <a:lnTo>
                    <a:pt x="115439" y="0"/>
                  </a:lnTo>
                  <a:lnTo>
                    <a:pt x="125305" y="1526"/>
                  </a:lnTo>
                  <a:lnTo>
                    <a:pt x="134710" y="5363"/>
                  </a:lnTo>
                  <a:lnTo>
                    <a:pt x="143366" y="11011"/>
                  </a:lnTo>
                  <a:lnTo>
                    <a:pt x="151024" y="18007"/>
                  </a:lnTo>
                  <a:lnTo>
                    <a:pt x="157663" y="25977"/>
                  </a:lnTo>
                  <a:lnTo>
                    <a:pt x="163423" y="34789"/>
                  </a:lnTo>
                  <a:lnTo>
                    <a:pt x="168490" y="44528"/>
                  </a:lnTo>
                  <a:lnTo>
                    <a:pt x="173041" y="55184"/>
                  </a:lnTo>
                  <a:lnTo>
                    <a:pt x="177060" y="67094"/>
                  </a:lnTo>
                  <a:lnTo>
                    <a:pt x="180362" y="80974"/>
                  </a:lnTo>
                  <a:lnTo>
                    <a:pt x="182910" y="97023"/>
                  </a:lnTo>
                  <a:lnTo>
                    <a:pt x="184948" y="114394"/>
                  </a:lnTo>
                  <a:lnTo>
                    <a:pt x="186907" y="131519"/>
                  </a:lnTo>
                  <a:lnTo>
                    <a:pt x="189040" y="147516"/>
                  </a:lnTo>
                  <a:lnTo>
                    <a:pt x="191272" y="162337"/>
                  </a:lnTo>
                  <a:lnTo>
                    <a:pt x="193296" y="176414"/>
                  </a:lnTo>
                  <a:lnTo>
                    <a:pt x="194945" y="190120"/>
                  </a:lnTo>
                  <a:lnTo>
                    <a:pt x="196361" y="203983"/>
                  </a:lnTo>
                  <a:lnTo>
                    <a:pt x="197896" y="218692"/>
                  </a:lnTo>
                  <a:lnTo>
                    <a:pt x="199741" y="234535"/>
                  </a:lnTo>
                  <a:lnTo>
                    <a:pt x="201777" y="251153"/>
                  </a:lnTo>
                  <a:lnTo>
                    <a:pt x="203670" y="267769"/>
                  </a:lnTo>
                  <a:lnTo>
                    <a:pt x="205228" y="283915"/>
                  </a:lnTo>
                  <a:lnTo>
                    <a:pt x="206423" y="299446"/>
                  </a:lnTo>
                  <a:lnTo>
                    <a:pt x="207426" y="316198"/>
                  </a:lnTo>
                  <a:lnTo>
                    <a:pt x="208323" y="338856"/>
                  </a:lnTo>
                  <a:lnTo>
                    <a:pt x="209264" y="37531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9058070" y="4963741"/>
              <a:ext cx="181971" cy="30330"/>
            </a:xfrm>
            <a:custGeom>
              <a:avLst/>
              <a:gdLst/>
              <a:ahLst/>
              <a:cxnLst/>
              <a:rect l="0" t="0" r="0" b="0"/>
              <a:pathLst>
                <a:path w="181971" h="30330">
                  <a:moveTo>
                    <a:pt x="0" y="30329"/>
                  </a:moveTo>
                  <a:lnTo>
                    <a:pt x="11268" y="27576"/>
                  </a:lnTo>
                  <a:lnTo>
                    <a:pt x="21955" y="25519"/>
                  </a:lnTo>
                  <a:lnTo>
                    <a:pt x="33091" y="23975"/>
                  </a:lnTo>
                  <a:lnTo>
                    <a:pt x="44768" y="22676"/>
                  </a:lnTo>
                  <a:lnTo>
                    <a:pt x="56924" y="21239"/>
                  </a:lnTo>
                  <a:lnTo>
                    <a:pt x="69460" y="19466"/>
                  </a:lnTo>
                  <a:lnTo>
                    <a:pt x="82281" y="17481"/>
                  </a:lnTo>
                  <a:lnTo>
                    <a:pt x="95306" y="15626"/>
                  </a:lnTo>
                  <a:lnTo>
                    <a:pt x="108467" y="14089"/>
                  </a:lnTo>
                  <a:lnTo>
                    <a:pt x="121505" y="12718"/>
                  </a:lnTo>
                  <a:lnTo>
                    <a:pt x="135458" y="10862"/>
                  </a:lnTo>
                  <a:lnTo>
                    <a:pt x="153695" y="7290"/>
                  </a:lnTo>
                  <a:lnTo>
                    <a:pt x="18197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9325514" y="4781771"/>
              <a:ext cx="227919" cy="314793"/>
            </a:xfrm>
            <a:custGeom>
              <a:avLst/>
              <a:gdLst/>
              <a:ahLst/>
              <a:cxnLst/>
              <a:rect l="0" t="0" r="0" b="0"/>
              <a:pathLst>
                <a:path w="227919" h="314793">
                  <a:moveTo>
                    <a:pt x="56058" y="0"/>
                  </a:moveTo>
                  <a:lnTo>
                    <a:pt x="55995" y="11333"/>
                  </a:lnTo>
                  <a:lnTo>
                    <a:pt x="55379" y="22633"/>
                  </a:lnTo>
                  <a:lnTo>
                    <a:pt x="54135" y="35010"/>
                  </a:lnTo>
                  <a:lnTo>
                    <a:pt x="52349" y="48307"/>
                  </a:lnTo>
                  <a:lnTo>
                    <a:pt x="50125" y="62065"/>
                  </a:lnTo>
                  <a:lnTo>
                    <a:pt x="47565" y="75954"/>
                  </a:lnTo>
                  <a:lnTo>
                    <a:pt x="44757" y="89663"/>
                  </a:lnTo>
                  <a:lnTo>
                    <a:pt x="41773" y="102844"/>
                  </a:lnTo>
                  <a:lnTo>
                    <a:pt x="38667" y="115371"/>
                  </a:lnTo>
                  <a:lnTo>
                    <a:pt x="35475" y="127442"/>
                  </a:lnTo>
                  <a:lnTo>
                    <a:pt x="32226" y="139465"/>
                  </a:lnTo>
                  <a:lnTo>
                    <a:pt x="28937" y="151682"/>
                  </a:lnTo>
                  <a:lnTo>
                    <a:pt x="25621" y="164007"/>
                  </a:lnTo>
                  <a:lnTo>
                    <a:pt x="22288" y="176129"/>
                  </a:lnTo>
                  <a:lnTo>
                    <a:pt x="18941" y="187887"/>
                  </a:lnTo>
                  <a:lnTo>
                    <a:pt x="15588" y="199575"/>
                  </a:lnTo>
                  <a:lnTo>
                    <a:pt x="12228" y="211838"/>
                  </a:lnTo>
                  <a:lnTo>
                    <a:pt x="8871" y="224995"/>
                  </a:lnTo>
                  <a:lnTo>
                    <a:pt x="5672" y="238893"/>
                  </a:lnTo>
                  <a:lnTo>
                    <a:pt x="2929" y="253098"/>
                  </a:lnTo>
                  <a:lnTo>
                    <a:pt x="787" y="267298"/>
                  </a:lnTo>
                  <a:lnTo>
                    <a:pt x="0" y="280737"/>
                  </a:lnTo>
                  <a:lnTo>
                    <a:pt x="1949" y="292209"/>
                  </a:lnTo>
                  <a:lnTo>
                    <a:pt x="7141" y="301226"/>
                  </a:lnTo>
                  <a:lnTo>
                    <a:pt x="15173" y="307781"/>
                  </a:lnTo>
                  <a:lnTo>
                    <a:pt x="25187" y="311995"/>
                  </a:lnTo>
                  <a:lnTo>
                    <a:pt x="36471" y="314191"/>
                  </a:lnTo>
                  <a:lnTo>
                    <a:pt x="48551" y="314792"/>
                  </a:lnTo>
                  <a:lnTo>
                    <a:pt x="61129" y="314200"/>
                  </a:lnTo>
                  <a:lnTo>
                    <a:pt x="74030" y="312749"/>
                  </a:lnTo>
                  <a:lnTo>
                    <a:pt x="87294" y="310854"/>
                  </a:lnTo>
                  <a:lnTo>
                    <a:pt x="101145" y="308995"/>
                  </a:lnTo>
                  <a:lnTo>
                    <a:pt x="115659" y="307423"/>
                  </a:lnTo>
                  <a:lnTo>
                    <a:pt x="130617" y="306044"/>
                  </a:lnTo>
                  <a:lnTo>
                    <a:pt x="145608" y="304528"/>
                  </a:lnTo>
                  <a:lnTo>
                    <a:pt x="160373" y="302686"/>
                  </a:lnTo>
                  <a:lnTo>
                    <a:pt x="174449" y="300451"/>
                  </a:lnTo>
                  <a:lnTo>
                    <a:pt x="188566" y="297474"/>
                  </a:lnTo>
                  <a:lnTo>
                    <a:pt x="205038" y="292419"/>
                  </a:lnTo>
                  <a:lnTo>
                    <a:pt x="227918" y="28306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9381572" y="4872756"/>
              <a:ext cx="192080" cy="80877"/>
            </a:xfrm>
            <a:custGeom>
              <a:avLst/>
              <a:gdLst/>
              <a:ahLst/>
              <a:cxnLst/>
              <a:rect l="0" t="0" r="0" b="0"/>
              <a:pathLst>
                <a:path w="192080" h="80877">
                  <a:moveTo>
                    <a:pt x="0" y="80876"/>
                  </a:moveTo>
                  <a:lnTo>
                    <a:pt x="8451" y="78059"/>
                  </a:lnTo>
                  <a:lnTo>
                    <a:pt x="16467" y="75387"/>
                  </a:lnTo>
                  <a:lnTo>
                    <a:pt x="24827" y="72599"/>
                  </a:lnTo>
                  <a:lnTo>
                    <a:pt x="33918" y="69514"/>
                  </a:lnTo>
                  <a:lnTo>
                    <a:pt x="44280" y="65852"/>
                  </a:lnTo>
                  <a:lnTo>
                    <a:pt x="56088" y="61514"/>
                  </a:lnTo>
                  <a:lnTo>
                    <a:pt x="69209" y="56556"/>
                  </a:lnTo>
                  <a:lnTo>
                    <a:pt x="83388" y="51095"/>
                  </a:lnTo>
                  <a:lnTo>
                    <a:pt x="98357" y="45253"/>
                  </a:lnTo>
                  <a:lnTo>
                    <a:pt x="113581" y="39133"/>
                  </a:lnTo>
                  <a:lnTo>
                    <a:pt x="128300" y="32818"/>
                  </a:lnTo>
                  <a:lnTo>
                    <a:pt x="142129" y="26375"/>
                  </a:lnTo>
                  <a:lnTo>
                    <a:pt x="154610" y="20139"/>
                  </a:lnTo>
                  <a:lnTo>
                    <a:pt x="166267" y="14099"/>
                  </a:lnTo>
                  <a:lnTo>
                    <a:pt x="178119" y="7724"/>
                  </a:lnTo>
                  <a:lnTo>
                    <a:pt x="19207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9371463" y="4711005"/>
              <a:ext cx="202189" cy="70767"/>
            </a:xfrm>
            <a:custGeom>
              <a:avLst/>
              <a:gdLst/>
              <a:ahLst/>
              <a:cxnLst/>
              <a:rect l="0" t="0" r="0" b="0"/>
              <a:pathLst>
                <a:path w="202189" h="70767">
                  <a:moveTo>
                    <a:pt x="0" y="70766"/>
                  </a:moveTo>
                  <a:lnTo>
                    <a:pt x="11268" y="65196"/>
                  </a:lnTo>
                  <a:lnTo>
                    <a:pt x="21954" y="60468"/>
                  </a:lnTo>
                  <a:lnTo>
                    <a:pt x="33085" y="56145"/>
                  </a:lnTo>
                  <a:lnTo>
                    <a:pt x="44596" y="52092"/>
                  </a:lnTo>
                  <a:lnTo>
                    <a:pt x="56131" y="48238"/>
                  </a:lnTo>
                  <a:lnTo>
                    <a:pt x="67463" y="44530"/>
                  </a:lnTo>
                  <a:lnTo>
                    <a:pt x="78531" y="40927"/>
                  </a:lnTo>
                  <a:lnTo>
                    <a:pt x="89351" y="37398"/>
                  </a:lnTo>
                  <a:lnTo>
                    <a:pt x="99975" y="33915"/>
                  </a:lnTo>
                  <a:lnTo>
                    <a:pt x="110608" y="30307"/>
                  </a:lnTo>
                  <a:lnTo>
                    <a:pt x="121586" y="26265"/>
                  </a:lnTo>
                  <a:lnTo>
                    <a:pt x="133059" y="21667"/>
                  </a:lnTo>
                  <a:lnTo>
                    <a:pt x="144803" y="16835"/>
                  </a:lnTo>
                  <a:lnTo>
                    <a:pt x="157669" y="11967"/>
                  </a:lnTo>
                  <a:lnTo>
                    <a:pt x="174934" y="6635"/>
                  </a:lnTo>
                  <a:lnTo>
                    <a:pt x="20218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62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184400"/>
            <a:ext cx="5586730" cy="23562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2298700"/>
            <a:ext cx="4059047" cy="27743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Freeform 3"/>
          <p:cNvSpPr/>
          <p:nvPr/>
        </p:nvSpPr>
        <p:spPr>
          <a:xfrm>
            <a:off x="327742" y="2982463"/>
            <a:ext cx="218948" cy="256278"/>
          </a:xfrm>
          <a:custGeom>
            <a:avLst/>
            <a:gdLst/>
            <a:ahLst/>
            <a:cxnLst/>
            <a:rect l="0" t="0" r="0" b="0"/>
            <a:pathLst>
              <a:path w="218948" h="256278">
                <a:moveTo>
                  <a:pt x="88238" y="206718"/>
                </a:moveTo>
                <a:lnTo>
                  <a:pt x="95343" y="199613"/>
                </a:lnTo>
                <a:lnTo>
                  <a:pt x="102772" y="192184"/>
                </a:lnTo>
                <a:lnTo>
                  <a:pt x="111273" y="183689"/>
                </a:lnTo>
                <a:lnTo>
                  <a:pt x="120987" y="174182"/>
                </a:lnTo>
                <a:lnTo>
                  <a:pt x="132115" y="163830"/>
                </a:lnTo>
                <a:lnTo>
                  <a:pt x="144613" y="152827"/>
                </a:lnTo>
                <a:lnTo>
                  <a:pt x="157878" y="141541"/>
                </a:lnTo>
                <a:lnTo>
                  <a:pt x="170916" y="130476"/>
                </a:lnTo>
                <a:lnTo>
                  <a:pt x="183168" y="119931"/>
                </a:lnTo>
                <a:lnTo>
                  <a:pt x="194129" y="111313"/>
                </a:lnTo>
                <a:lnTo>
                  <a:pt x="203161" y="107129"/>
                </a:lnTo>
                <a:lnTo>
                  <a:pt x="210112" y="108356"/>
                </a:lnTo>
                <a:lnTo>
                  <a:pt x="215023" y="114238"/>
                </a:lnTo>
                <a:lnTo>
                  <a:pt x="217899" y="123115"/>
                </a:lnTo>
                <a:lnTo>
                  <a:pt x="218947" y="133689"/>
                </a:lnTo>
                <a:lnTo>
                  <a:pt x="218316" y="145182"/>
                </a:lnTo>
                <a:lnTo>
                  <a:pt x="215994" y="157168"/>
                </a:lnTo>
                <a:lnTo>
                  <a:pt x="212130" y="169370"/>
                </a:lnTo>
                <a:lnTo>
                  <a:pt x="207010" y="179776"/>
                </a:lnTo>
                <a:lnTo>
                  <a:pt x="201684" y="185061"/>
                </a:lnTo>
                <a:lnTo>
                  <a:pt x="196734" y="185432"/>
                </a:lnTo>
                <a:lnTo>
                  <a:pt x="190775" y="183782"/>
                </a:lnTo>
                <a:lnTo>
                  <a:pt x="182883" y="182210"/>
                </a:lnTo>
                <a:lnTo>
                  <a:pt x="173499" y="181983"/>
                </a:lnTo>
                <a:lnTo>
                  <a:pt x="163995" y="184010"/>
                </a:lnTo>
                <a:lnTo>
                  <a:pt x="155219" y="188479"/>
                </a:lnTo>
                <a:lnTo>
                  <a:pt x="147226" y="195106"/>
                </a:lnTo>
                <a:lnTo>
                  <a:pt x="139588" y="203450"/>
                </a:lnTo>
                <a:lnTo>
                  <a:pt x="131972" y="213070"/>
                </a:lnTo>
                <a:lnTo>
                  <a:pt x="124039" y="223415"/>
                </a:lnTo>
                <a:lnTo>
                  <a:pt x="115386" y="233842"/>
                </a:lnTo>
                <a:lnTo>
                  <a:pt x="105887" y="243958"/>
                </a:lnTo>
                <a:lnTo>
                  <a:pt x="96196" y="252287"/>
                </a:lnTo>
                <a:lnTo>
                  <a:pt x="87566" y="256277"/>
                </a:lnTo>
                <a:lnTo>
                  <a:pt x="80618" y="254904"/>
                </a:lnTo>
                <a:lnTo>
                  <a:pt x="75369" y="248314"/>
                </a:lnTo>
                <a:lnTo>
                  <a:pt x="71559" y="237050"/>
                </a:lnTo>
                <a:lnTo>
                  <a:pt x="68865" y="221947"/>
                </a:lnTo>
                <a:lnTo>
                  <a:pt x="66993" y="204286"/>
                </a:lnTo>
                <a:lnTo>
                  <a:pt x="65708" y="185585"/>
                </a:lnTo>
                <a:lnTo>
                  <a:pt x="64827" y="166824"/>
                </a:lnTo>
                <a:lnTo>
                  <a:pt x="64015" y="149983"/>
                </a:lnTo>
                <a:lnTo>
                  <a:pt x="62408" y="138971"/>
                </a:lnTo>
                <a:lnTo>
                  <a:pt x="59638" y="135476"/>
                </a:lnTo>
                <a:lnTo>
                  <a:pt x="56366" y="137665"/>
                </a:lnTo>
                <a:lnTo>
                  <a:pt x="52851" y="143589"/>
                </a:lnTo>
                <a:lnTo>
                  <a:pt x="48962" y="152292"/>
                </a:lnTo>
                <a:lnTo>
                  <a:pt x="44364" y="163648"/>
                </a:lnTo>
                <a:lnTo>
                  <a:pt x="38944" y="177370"/>
                </a:lnTo>
                <a:lnTo>
                  <a:pt x="33152" y="191041"/>
                </a:lnTo>
                <a:lnTo>
                  <a:pt x="27591" y="199242"/>
                </a:lnTo>
                <a:lnTo>
                  <a:pt x="22751" y="199189"/>
                </a:lnTo>
                <a:lnTo>
                  <a:pt x="19256" y="192687"/>
                </a:lnTo>
                <a:lnTo>
                  <a:pt x="16936" y="181649"/>
                </a:lnTo>
                <a:lnTo>
                  <a:pt x="15430" y="167646"/>
                </a:lnTo>
                <a:lnTo>
                  <a:pt x="14456" y="152026"/>
                </a:lnTo>
                <a:lnTo>
                  <a:pt x="13828" y="135621"/>
                </a:lnTo>
                <a:lnTo>
                  <a:pt x="13621" y="118480"/>
                </a:lnTo>
                <a:lnTo>
                  <a:pt x="14125" y="100075"/>
                </a:lnTo>
                <a:lnTo>
                  <a:pt x="15446" y="80205"/>
                </a:lnTo>
                <a:lnTo>
                  <a:pt x="17514" y="59570"/>
                </a:lnTo>
                <a:lnTo>
                  <a:pt x="20185" y="39529"/>
                </a:lnTo>
                <a:lnTo>
                  <a:pt x="23318" y="20891"/>
                </a:lnTo>
                <a:lnTo>
                  <a:pt x="26967" y="6452"/>
                </a:lnTo>
                <a:lnTo>
                  <a:pt x="30627" y="0"/>
                </a:lnTo>
                <a:lnTo>
                  <a:pt x="33296" y="1090"/>
                </a:lnTo>
                <a:lnTo>
                  <a:pt x="35006" y="7615"/>
                </a:lnTo>
                <a:lnTo>
                  <a:pt x="36263" y="17539"/>
                </a:lnTo>
                <a:lnTo>
                  <a:pt x="37686" y="29221"/>
                </a:lnTo>
                <a:lnTo>
                  <a:pt x="39603" y="41645"/>
                </a:lnTo>
                <a:lnTo>
                  <a:pt x="42575" y="52983"/>
                </a:lnTo>
                <a:lnTo>
                  <a:pt x="47012" y="60808"/>
                </a:lnTo>
                <a:lnTo>
                  <a:pt x="51743" y="66398"/>
                </a:lnTo>
                <a:lnTo>
                  <a:pt x="55440" y="73369"/>
                </a:lnTo>
                <a:lnTo>
                  <a:pt x="58201" y="82763"/>
                </a:lnTo>
                <a:lnTo>
                  <a:pt x="60682" y="93848"/>
                </a:lnTo>
                <a:lnTo>
                  <a:pt x="63314" y="105803"/>
                </a:lnTo>
                <a:lnTo>
                  <a:pt x="66478" y="117163"/>
                </a:lnTo>
                <a:lnTo>
                  <a:pt x="71465" y="125548"/>
                </a:lnTo>
                <a:lnTo>
                  <a:pt x="78477" y="129523"/>
                </a:lnTo>
                <a:lnTo>
                  <a:pt x="85498" y="129103"/>
                </a:lnTo>
                <a:lnTo>
                  <a:pt x="91863" y="125119"/>
                </a:lnTo>
                <a:lnTo>
                  <a:pt x="97599" y="118491"/>
                </a:lnTo>
                <a:lnTo>
                  <a:pt x="102857" y="109979"/>
                </a:lnTo>
                <a:lnTo>
                  <a:pt x="107771" y="100151"/>
                </a:lnTo>
                <a:lnTo>
                  <a:pt x="112251" y="89220"/>
                </a:lnTo>
                <a:lnTo>
                  <a:pt x="116002" y="77105"/>
                </a:lnTo>
                <a:lnTo>
                  <a:pt x="118928" y="63867"/>
                </a:lnTo>
                <a:lnTo>
                  <a:pt x="121278" y="50403"/>
                </a:lnTo>
                <a:lnTo>
                  <a:pt x="122282" y="41083"/>
                </a:lnTo>
                <a:lnTo>
                  <a:pt x="120991" y="39626"/>
                </a:lnTo>
                <a:lnTo>
                  <a:pt x="118485" y="43798"/>
                </a:lnTo>
                <a:lnTo>
                  <a:pt x="115373" y="51324"/>
                </a:lnTo>
                <a:lnTo>
                  <a:pt x="111701" y="60825"/>
                </a:lnTo>
                <a:lnTo>
                  <a:pt x="107223" y="71501"/>
                </a:lnTo>
                <a:lnTo>
                  <a:pt x="101865" y="82891"/>
                </a:lnTo>
                <a:lnTo>
                  <a:pt x="95914" y="94720"/>
                </a:lnTo>
                <a:lnTo>
                  <a:pt x="89893" y="106825"/>
                </a:lnTo>
                <a:lnTo>
                  <a:pt x="84112" y="119038"/>
                </a:lnTo>
                <a:lnTo>
                  <a:pt x="78564" y="128893"/>
                </a:lnTo>
                <a:lnTo>
                  <a:pt x="73629" y="132542"/>
                </a:lnTo>
                <a:lnTo>
                  <a:pt x="70019" y="129736"/>
                </a:lnTo>
                <a:lnTo>
                  <a:pt x="67601" y="122121"/>
                </a:lnTo>
                <a:lnTo>
                  <a:pt x="66022" y="111288"/>
                </a:lnTo>
                <a:lnTo>
                  <a:pt x="64994" y="98169"/>
                </a:lnTo>
                <a:lnTo>
                  <a:pt x="64324" y="83133"/>
                </a:lnTo>
                <a:lnTo>
                  <a:pt x="63889" y="66542"/>
                </a:lnTo>
                <a:lnTo>
                  <a:pt x="63826" y="50306"/>
                </a:lnTo>
                <a:lnTo>
                  <a:pt x="65092" y="37598"/>
                </a:lnTo>
                <a:lnTo>
                  <a:pt x="67738" y="28361"/>
                </a:lnTo>
                <a:lnTo>
                  <a:pt x="70173" y="19921"/>
                </a:lnTo>
                <a:lnTo>
                  <a:pt x="72039" y="13915"/>
                </a:lnTo>
                <a:lnTo>
                  <a:pt x="73222" y="13915"/>
                </a:lnTo>
                <a:lnTo>
                  <a:pt x="73337" y="18627"/>
                </a:lnTo>
                <a:lnTo>
                  <a:pt x="72360" y="26327"/>
                </a:lnTo>
                <a:lnTo>
                  <a:pt x="70277" y="36259"/>
                </a:lnTo>
                <a:lnTo>
                  <a:pt x="66932" y="48456"/>
                </a:lnTo>
                <a:lnTo>
                  <a:pt x="62366" y="62793"/>
                </a:lnTo>
                <a:lnTo>
                  <a:pt x="56959" y="78541"/>
                </a:lnTo>
                <a:lnTo>
                  <a:pt x="51310" y="94562"/>
                </a:lnTo>
                <a:lnTo>
                  <a:pt x="45773" y="110156"/>
                </a:lnTo>
                <a:lnTo>
                  <a:pt x="40088" y="124322"/>
                </a:lnTo>
                <a:lnTo>
                  <a:pt x="33527" y="135605"/>
                </a:lnTo>
                <a:lnTo>
                  <a:pt x="25752" y="143407"/>
                </a:lnTo>
                <a:lnTo>
                  <a:pt x="17295" y="147778"/>
                </a:lnTo>
                <a:lnTo>
                  <a:pt x="8502" y="145449"/>
                </a:lnTo>
                <a:lnTo>
                  <a:pt x="0" y="131085"/>
                </a:lnTo>
              </a:path>
            </a:pathLst>
          </a:custGeom>
          <a:ln w="762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65843" y="4118590"/>
            <a:ext cx="103800" cy="141011"/>
          </a:xfrm>
          <a:custGeom>
            <a:avLst/>
            <a:gdLst/>
            <a:ahLst/>
            <a:cxnLst/>
            <a:rect l="0" t="0" r="0" b="0"/>
            <a:pathLst>
              <a:path w="103800" h="141011">
                <a:moveTo>
                  <a:pt x="75438" y="141010"/>
                </a:moveTo>
                <a:lnTo>
                  <a:pt x="75425" y="137770"/>
                </a:lnTo>
                <a:lnTo>
                  <a:pt x="75397" y="122490"/>
                </a:lnTo>
                <a:lnTo>
                  <a:pt x="75379" y="105337"/>
                </a:lnTo>
                <a:lnTo>
                  <a:pt x="75368" y="87658"/>
                </a:lnTo>
                <a:lnTo>
                  <a:pt x="75361" y="74030"/>
                </a:lnTo>
                <a:lnTo>
                  <a:pt x="75356" y="69659"/>
                </a:lnTo>
                <a:lnTo>
                  <a:pt x="75352" y="72874"/>
                </a:lnTo>
                <a:lnTo>
                  <a:pt x="75350" y="77487"/>
                </a:lnTo>
                <a:lnTo>
                  <a:pt x="75349" y="76366"/>
                </a:lnTo>
                <a:lnTo>
                  <a:pt x="75349" y="68801"/>
                </a:lnTo>
                <a:lnTo>
                  <a:pt x="75348" y="56950"/>
                </a:lnTo>
                <a:lnTo>
                  <a:pt x="75348" y="42809"/>
                </a:lnTo>
                <a:lnTo>
                  <a:pt x="75348" y="31193"/>
                </a:lnTo>
                <a:lnTo>
                  <a:pt x="75348" y="27744"/>
                </a:lnTo>
                <a:lnTo>
                  <a:pt x="75348" y="32032"/>
                </a:lnTo>
                <a:lnTo>
                  <a:pt x="75319" y="41840"/>
                </a:lnTo>
                <a:lnTo>
                  <a:pt x="74241" y="52340"/>
                </a:lnTo>
                <a:lnTo>
                  <a:pt x="71054" y="57148"/>
                </a:lnTo>
                <a:lnTo>
                  <a:pt x="66191" y="54558"/>
                </a:lnTo>
                <a:lnTo>
                  <a:pt x="59725" y="46004"/>
                </a:lnTo>
                <a:lnTo>
                  <a:pt x="51770" y="33324"/>
                </a:lnTo>
                <a:lnTo>
                  <a:pt x="42956" y="19461"/>
                </a:lnTo>
                <a:lnTo>
                  <a:pt x="34298" y="8301"/>
                </a:lnTo>
                <a:lnTo>
                  <a:pt x="26366" y="1714"/>
                </a:lnTo>
                <a:lnTo>
                  <a:pt x="19486" y="0"/>
                </a:lnTo>
                <a:lnTo>
                  <a:pt x="13938" y="2830"/>
                </a:lnTo>
                <a:lnTo>
                  <a:pt x="9723" y="9475"/>
                </a:lnTo>
                <a:lnTo>
                  <a:pt x="6648" y="19283"/>
                </a:lnTo>
                <a:lnTo>
                  <a:pt x="4467" y="31849"/>
                </a:lnTo>
                <a:lnTo>
                  <a:pt x="2945" y="46550"/>
                </a:lnTo>
                <a:lnTo>
                  <a:pt x="1844" y="57391"/>
                </a:lnTo>
                <a:lnTo>
                  <a:pt x="1027" y="57728"/>
                </a:lnTo>
                <a:lnTo>
                  <a:pt x="499" y="50419"/>
                </a:lnTo>
                <a:lnTo>
                  <a:pt x="184" y="38886"/>
                </a:lnTo>
                <a:lnTo>
                  <a:pt x="0" y="28830"/>
                </a:lnTo>
                <a:lnTo>
                  <a:pt x="88" y="26163"/>
                </a:lnTo>
                <a:lnTo>
                  <a:pt x="795" y="30260"/>
                </a:lnTo>
                <a:lnTo>
                  <a:pt x="2262" y="38951"/>
                </a:lnTo>
                <a:lnTo>
                  <a:pt x="4659" y="49373"/>
                </a:lnTo>
                <a:lnTo>
                  <a:pt x="9150" y="57988"/>
                </a:lnTo>
                <a:lnTo>
                  <a:pt x="16630" y="62037"/>
                </a:lnTo>
                <a:lnTo>
                  <a:pt x="26524" y="59938"/>
                </a:lnTo>
                <a:lnTo>
                  <a:pt x="38721" y="51998"/>
                </a:lnTo>
                <a:lnTo>
                  <a:pt x="52076" y="41430"/>
                </a:lnTo>
                <a:lnTo>
                  <a:pt x="64396" y="33441"/>
                </a:lnTo>
                <a:lnTo>
                  <a:pt x="74499" y="30735"/>
                </a:lnTo>
                <a:lnTo>
                  <a:pt x="82211" y="33469"/>
                </a:lnTo>
                <a:lnTo>
                  <a:pt x="87845" y="40519"/>
                </a:lnTo>
                <a:lnTo>
                  <a:pt x="91845" y="50675"/>
                </a:lnTo>
                <a:lnTo>
                  <a:pt x="94632" y="62984"/>
                </a:lnTo>
                <a:lnTo>
                  <a:pt x="96550" y="76763"/>
                </a:lnTo>
                <a:lnTo>
                  <a:pt x="97869" y="91532"/>
                </a:lnTo>
                <a:lnTo>
                  <a:pt x="99169" y="106770"/>
                </a:lnTo>
                <a:lnTo>
                  <a:pt x="101319" y="121890"/>
                </a:lnTo>
                <a:lnTo>
                  <a:pt x="103799" y="132554"/>
                </a:lnTo>
              </a:path>
            </a:pathLst>
          </a:custGeom>
          <a:ln w="762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41654" y="4116050"/>
            <a:ext cx="48915" cy="143423"/>
          </a:xfrm>
          <a:custGeom>
            <a:avLst/>
            <a:gdLst/>
            <a:ahLst/>
            <a:cxnLst/>
            <a:rect l="0" t="0" r="0" b="0"/>
            <a:pathLst>
              <a:path w="48915" h="143423">
                <a:moveTo>
                  <a:pt x="48914" y="130644"/>
                </a:moveTo>
                <a:lnTo>
                  <a:pt x="46030" y="118056"/>
                </a:lnTo>
                <a:lnTo>
                  <a:pt x="40492" y="89817"/>
                </a:lnTo>
                <a:lnTo>
                  <a:pt x="35321" y="62478"/>
                </a:lnTo>
                <a:lnTo>
                  <a:pt x="30434" y="37714"/>
                </a:lnTo>
                <a:lnTo>
                  <a:pt x="25739" y="17224"/>
                </a:lnTo>
                <a:lnTo>
                  <a:pt x="20613" y="4108"/>
                </a:lnTo>
                <a:lnTo>
                  <a:pt x="15070" y="0"/>
                </a:lnTo>
                <a:lnTo>
                  <a:pt x="10452" y="3816"/>
                </a:lnTo>
                <a:lnTo>
                  <a:pt x="7044" y="13831"/>
                </a:lnTo>
                <a:lnTo>
                  <a:pt x="4645" y="28247"/>
                </a:lnTo>
                <a:lnTo>
                  <a:pt x="2990" y="45395"/>
                </a:lnTo>
                <a:lnTo>
                  <a:pt x="1862" y="64135"/>
                </a:lnTo>
                <a:lnTo>
                  <a:pt x="1099" y="83792"/>
                </a:lnTo>
                <a:lnTo>
                  <a:pt x="584" y="103980"/>
                </a:lnTo>
                <a:lnTo>
                  <a:pt x="237" y="124428"/>
                </a:lnTo>
                <a:lnTo>
                  <a:pt x="5" y="143016"/>
                </a:lnTo>
                <a:lnTo>
                  <a:pt x="0" y="143422"/>
                </a:lnTo>
              </a:path>
            </a:pathLst>
          </a:custGeom>
          <a:ln w="762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28677" y="4203661"/>
            <a:ext cx="240" cy="1636"/>
          </a:xfrm>
          <a:custGeom>
            <a:avLst/>
            <a:gdLst/>
            <a:ahLst/>
            <a:cxnLst/>
            <a:rect l="0" t="0" r="0" b="0"/>
            <a:pathLst>
              <a:path w="240" h="1636">
                <a:moveTo>
                  <a:pt x="0" y="1635"/>
                </a:moveTo>
                <a:lnTo>
                  <a:pt x="151" y="0"/>
                </a:lnTo>
                <a:lnTo>
                  <a:pt x="239" y="1006"/>
                </a:lnTo>
              </a:path>
            </a:pathLst>
          </a:custGeom>
          <a:ln w="762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33105" y="4048016"/>
            <a:ext cx="171233" cy="264089"/>
          </a:xfrm>
          <a:custGeom>
            <a:avLst/>
            <a:gdLst/>
            <a:ahLst/>
            <a:cxnLst/>
            <a:rect l="0" t="0" r="0" b="0"/>
            <a:pathLst>
              <a:path w="171233" h="264089">
                <a:moveTo>
                  <a:pt x="13746" y="264088"/>
                </a:moveTo>
                <a:lnTo>
                  <a:pt x="14769" y="256196"/>
                </a:lnTo>
                <a:lnTo>
                  <a:pt x="16436" y="235706"/>
                </a:lnTo>
                <a:lnTo>
                  <a:pt x="17563" y="216322"/>
                </a:lnTo>
                <a:lnTo>
                  <a:pt x="18367" y="199746"/>
                </a:lnTo>
                <a:lnTo>
                  <a:pt x="18964" y="183712"/>
                </a:lnTo>
                <a:lnTo>
                  <a:pt x="19342" y="166818"/>
                </a:lnTo>
                <a:lnTo>
                  <a:pt x="19559" y="149313"/>
                </a:lnTo>
                <a:lnTo>
                  <a:pt x="19681" y="131742"/>
                </a:lnTo>
                <a:lnTo>
                  <a:pt x="19751" y="117947"/>
                </a:lnTo>
                <a:lnTo>
                  <a:pt x="19793" y="113046"/>
                </a:lnTo>
                <a:lnTo>
                  <a:pt x="19817" y="116446"/>
                </a:lnTo>
                <a:lnTo>
                  <a:pt x="19825" y="125832"/>
                </a:lnTo>
                <a:lnTo>
                  <a:pt x="19626" y="139413"/>
                </a:lnTo>
                <a:lnTo>
                  <a:pt x="18853" y="156182"/>
                </a:lnTo>
                <a:lnTo>
                  <a:pt x="17355" y="175371"/>
                </a:lnTo>
                <a:lnTo>
                  <a:pt x="15171" y="195761"/>
                </a:lnTo>
                <a:lnTo>
                  <a:pt x="12422" y="215746"/>
                </a:lnTo>
                <a:lnTo>
                  <a:pt x="9242" y="234385"/>
                </a:lnTo>
                <a:lnTo>
                  <a:pt x="5716" y="248275"/>
                </a:lnTo>
                <a:lnTo>
                  <a:pt x="2339" y="252695"/>
                </a:lnTo>
                <a:lnTo>
                  <a:pt x="193" y="247728"/>
                </a:lnTo>
                <a:lnTo>
                  <a:pt x="0" y="235382"/>
                </a:lnTo>
                <a:lnTo>
                  <a:pt x="1841" y="217686"/>
                </a:lnTo>
                <a:lnTo>
                  <a:pt x="5247" y="196244"/>
                </a:lnTo>
                <a:lnTo>
                  <a:pt x="9471" y="172221"/>
                </a:lnTo>
                <a:lnTo>
                  <a:pt x="13997" y="146508"/>
                </a:lnTo>
                <a:lnTo>
                  <a:pt x="18380" y="122260"/>
                </a:lnTo>
                <a:lnTo>
                  <a:pt x="22336" y="105906"/>
                </a:lnTo>
                <a:lnTo>
                  <a:pt x="25663" y="100350"/>
                </a:lnTo>
                <a:lnTo>
                  <a:pt x="28028" y="102982"/>
                </a:lnTo>
                <a:lnTo>
                  <a:pt x="29585" y="110891"/>
                </a:lnTo>
                <a:lnTo>
                  <a:pt x="30588" y="122279"/>
                </a:lnTo>
                <a:lnTo>
                  <a:pt x="31235" y="136274"/>
                </a:lnTo>
                <a:lnTo>
                  <a:pt x="31654" y="152265"/>
                </a:lnTo>
                <a:lnTo>
                  <a:pt x="31927" y="169550"/>
                </a:lnTo>
                <a:lnTo>
                  <a:pt x="32105" y="187351"/>
                </a:lnTo>
                <a:lnTo>
                  <a:pt x="32234" y="205156"/>
                </a:lnTo>
                <a:lnTo>
                  <a:pt x="32748" y="221385"/>
                </a:lnTo>
                <a:lnTo>
                  <a:pt x="35186" y="232897"/>
                </a:lnTo>
                <a:lnTo>
                  <a:pt x="39973" y="237514"/>
                </a:lnTo>
                <a:lnTo>
                  <a:pt x="45385" y="234938"/>
                </a:lnTo>
                <a:lnTo>
                  <a:pt x="50698" y="226136"/>
                </a:lnTo>
                <a:lnTo>
                  <a:pt x="56361" y="210910"/>
                </a:lnTo>
                <a:lnTo>
                  <a:pt x="63498" y="187580"/>
                </a:lnTo>
                <a:lnTo>
                  <a:pt x="72621" y="155976"/>
                </a:lnTo>
                <a:lnTo>
                  <a:pt x="83466" y="119133"/>
                </a:lnTo>
                <a:lnTo>
                  <a:pt x="95341" y="82250"/>
                </a:lnTo>
                <a:lnTo>
                  <a:pt x="107702" y="48402"/>
                </a:lnTo>
                <a:lnTo>
                  <a:pt x="119671" y="20946"/>
                </a:lnTo>
                <a:lnTo>
                  <a:pt x="130007" y="4366"/>
                </a:lnTo>
                <a:lnTo>
                  <a:pt x="138191" y="0"/>
                </a:lnTo>
                <a:lnTo>
                  <a:pt x="144513" y="6453"/>
                </a:lnTo>
                <a:lnTo>
                  <a:pt x="149699" y="21200"/>
                </a:lnTo>
                <a:lnTo>
                  <a:pt x="154299" y="41892"/>
                </a:lnTo>
                <a:lnTo>
                  <a:pt x="158429" y="66530"/>
                </a:lnTo>
                <a:lnTo>
                  <a:pt x="161877" y="93446"/>
                </a:lnTo>
                <a:lnTo>
                  <a:pt x="164565" y="121553"/>
                </a:lnTo>
                <a:lnTo>
                  <a:pt x="166759" y="149479"/>
                </a:lnTo>
                <a:lnTo>
                  <a:pt x="168959" y="175448"/>
                </a:lnTo>
                <a:lnTo>
                  <a:pt x="171232" y="196543"/>
                </a:lnTo>
              </a:path>
            </a:pathLst>
          </a:custGeom>
          <a:ln w="762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87160" y="4297805"/>
            <a:ext cx="37515" cy="77767"/>
          </a:xfrm>
          <a:custGeom>
            <a:avLst/>
            <a:gdLst/>
            <a:ahLst/>
            <a:cxnLst/>
            <a:rect l="0" t="0" r="0" b="0"/>
            <a:pathLst>
              <a:path w="37515" h="77767">
                <a:moveTo>
                  <a:pt x="0" y="77766"/>
                </a:moveTo>
                <a:lnTo>
                  <a:pt x="1639" y="72909"/>
                </a:lnTo>
                <a:lnTo>
                  <a:pt x="5692" y="60569"/>
                </a:lnTo>
                <a:lnTo>
                  <a:pt x="10345" y="46473"/>
                </a:lnTo>
                <a:lnTo>
                  <a:pt x="14748" y="31337"/>
                </a:lnTo>
                <a:lnTo>
                  <a:pt x="18439" y="15680"/>
                </a:lnTo>
                <a:lnTo>
                  <a:pt x="22398" y="3445"/>
                </a:lnTo>
                <a:lnTo>
                  <a:pt x="27184" y="0"/>
                </a:lnTo>
                <a:lnTo>
                  <a:pt x="31254" y="5013"/>
                </a:lnTo>
                <a:lnTo>
                  <a:pt x="34240" y="16358"/>
                </a:lnTo>
                <a:lnTo>
                  <a:pt x="36720" y="30568"/>
                </a:lnTo>
                <a:lnTo>
                  <a:pt x="37514" y="33950"/>
                </a:lnTo>
              </a:path>
            </a:pathLst>
          </a:custGeom>
          <a:ln w="762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28087" y="3667465"/>
            <a:ext cx="450409" cy="947077"/>
          </a:xfrm>
          <a:custGeom>
            <a:avLst/>
            <a:gdLst/>
            <a:ahLst/>
            <a:cxnLst/>
            <a:rect l="0" t="0" r="0" b="0"/>
            <a:pathLst>
              <a:path w="450409" h="947077">
                <a:moveTo>
                  <a:pt x="450408" y="63557"/>
                </a:moveTo>
                <a:lnTo>
                  <a:pt x="449715" y="53137"/>
                </a:lnTo>
                <a:lnTo>
                  <a:pt x="446738" y="34022"/>
                </a:lnTo>
                <a:lnTo>
                  <a:pt x="442383" y="18720"/>
                </a:lnTo>
                <a:lnTo>
                  <a:pt x="436894" y="7984"/>
                </a:lnTo>
                <a:lnTo>
                  <a:pt x="430547" y="1828"/>
                </a:lnTo>
                <a:lnTo>
                  <a:pt x="423771" y="0"/>
                </a:lnTo>
                <a:lnTo>
                  <a:pt x="417116" y="2393"/>
                </a:lnTo>
                <a:lnTo>
                  <a:pt x="410847" y="8572"/>
                </a:lnTo>
                <a:lnTo>
                  <a:pt x="404042" y="19579"/>
                </a:lnTo>
                <a:lnTo>
                  <a:pt x="394808" y="37990"/>
                </a:lnTo>
                <a:lnTo>
                  <a:pt x="382263" y="64640"/>
                </a:lnTo>
                <a:lnTo>
                  <a:pt x="365733" y="100845"/>
                </a:lnTo>
                <a:lnTo>
                  <a:pt x="344284" y="149205"/>
                </a:lnTo>
                <a:lnTo>
                  <a:pt x="317928" y="209906"/>
                </a:lnTo>
                <a:lnTo>
                  <a:pt x="287952" y="279137"/>
                </a:lnTo>
                <a:lnTo>
                  <a:pt x="256373" y="350574"/>
                </a:lnTo>
                <a:lnTo>
                  <a:pt x="224526" y="420300"/>
                </a:lnTo>
                <a:lnTo>
                  <a:pt x="193576" y="485209"/>
                </a:lnTo>
                <a:lnTo>
                  <a:pt x="164789" y="541977"/>
                </a:lnTo>
                <a:lnTo>
                  <a:pt x="138616" y="589722"/>
                </a:lnTo>
                <a:lnTo>
                  <a:pt x="115057" y="630363"/>
                </a:lnTo>
                <a:lnTo>
                  <a:pt x="94031" y="667349"/>
                </a:lnTo>
                <a:lnTo>
                  <a:pt x="75227" y="703062"/>
                </a:lnTo>
                <a:lnTo>
                  <a:pt x="58594" y="738467"/>
                </a:lnTo>
                <a:lnTo>
                  <a:pt x="44429" y="773628"/>
                </a:lnTo>
                <a:lnTo>
                  <a:pt x="32675" y="808466"/>
                </a:lnTo>
                <a:lnTo>
                  <a:pt x="22970" y="842198"/>
                </a:lnTo>
                <a:lnTo>
                  <a:pt x="14866" y="873397"/>
                </a:lnTo>
                <a:lnTo>
                  <a:pt x="7962" y="901455"/>
                </a:lnTo>
                <a:lnTo>
                  <a:pt x="2528" y="924991"/>
                </a:lnTo>
                <a:lnTo>
                  <a:pt x="0" y="940849"/>
                </a:lnTo>
                <a:lnTo>
                  <a:pt x="783" y="947076"/>
                </a:lnTo>
                <a:lnTo>
                  <a:pt x="3403" y="944143"/>
                </a:lnTo>
                <a:lnTo>
                  <a:pt x="6895" y="933739"/>
                </a:lnTo>
                <a:lnTo>
                  <a:pt x="11189" y="918465"/>
                </a:lnTo>
                <a:lnTo>
                  <a:pt x="16806" y="901352"/>
                </a:lnTo>
                <a:lnTo>
                  <a:pt x="23960" y="884213"/>
                </a:lnTo>
                <a:lnTo>
                  <a:pt x="32722" y="867192"/>
                </a:lnTo>
                <a:lnTo>
                  <a:pt x="43197" y="849333"/>
                </a:lnTo>
                <a:lnTo>
                  <a:pt x="55250" y="830086"/>
                </a:lnTo>
                <a:lnTo>
                  <a:pt x="68216" y="809603"/>
                </a:lnTo>
                <a:lnTo>
                  <a:pt x="81053" y="788459"/>
                </a:lnTo>
                <a:lnTo>
                  <a:pt x="93175" y="767086"/>
                </a:lnTo>
                <a:lnTo>
                  <a:pt x="104253" y="745889"/>
                </a:lnTo>
                <a:lnTo>
                  <a:pt x="114001" y="725319"/>
                </a:lnTo>
                <a:lnTo>
                  <a:pt x="122422" y="705641"/>
                </a:lnTo>
                <a:lnTo>
                  <a:pt x="129865" y="690095"/>
                </a:lnTo>
                <a:lnTo>
                  <a:pt x="136180" y="683796"/>
                </a:lnTo>
                <a:lnTo>
                  <a:pt x="140904" y="686448"/>
                </a:lnTo>
                <a:lnTo>
                  <a:pt x="144668" y="694643"/>
                </a:lnTo>
                <a:lnTo>
                  <a:pt x="148103" y="705548"/>
                </a:lnTo>
                <a:lnTo>
                  <a:pt x="151549" y="714756"/>
                </a:lnTo>
                <a:lnTo>
                  <a:pt x="153499" y="716226"/>
                </a:lnTo>
              </a:path>
            </a:pathLst>
          </a:custGeom>
          <a:ln w="762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145141" y="2899645"/>
            <a:ext cx="724472" cy="1131239"/>
          </a:xfrm>
          <a:custGeom>
            <a:avLst/>
            <a:gdLst/>
            <a:ahLst/>
            <a:cxnLst/>
            <a:rect l="0" t="0" r="0" b="0"/>
            <a:pathLst>
              <a:path w="724472" h="1131239">
                <a:moveTo>
                  <a:pt x="624148" y="188692"/>
                </a:moveTo>
                <a:lnTo>
                  <a:pt x="624229" y="174723"/>
                </a:lnTo>
                <a:lnTo>
                  <a:pt x="624995" y="162165"/>
                </a:lnTo>
                <a:lnTo>
                  <a:pt x="626553" y="149820"/>
                </a:lnTo>
                <a:lnTo>
                  <a:pt x="628987" y="137072"/>
                </a:lnTo>
                <a:lnTo>
                  <a:pt x="632536" y="123136"/>
                </a:lnTo>
                <a:lnTo>
                  <a:pt x="637218" y="107751"/>
                </a:lnTo>
                <a:lnTo>
                  <a:pt x="642498" y="92999"/>
                </a:lnTo>
                <a:lnTo>
                  <a:pt x="647697" y="84067"/>
                </a:lnTo>
                <a:lnTo>
                  <a:pt x="652278" y="83412"/>
                </a:lnTo>
                <a:lnTo>
                  <a:pt x="655603" y="88816"/>
                </a:lnTo>
                <a:lnTo>
                  <a:pt x="657822" y="98155"/>
                </a:lnTo>
                <a:lnTo>
                  <a:pt x="659468" y="109850"/>
                </a:lnTo>
                <a:lnTo>
                  <a:pt x="661178" y="122645"/>
                </a:lnTo>
                <a:lnTo>
                  <a:pt x="663280" y="135817"/>
                </a:lnTo>
                <a:lnTo>
                  <a:pt x="665656" y="149226"/>
                </a:lnTo>
                <a:lnTo>
                  <a:pt x="667890" y="163119"/>
                </a:lnTo>
                <a:lnTo>
                  <a:pt x="669741" y="177627"/>
                </a:lnTo>
                <a:lnTo>
                  <a:pt x="671164" y="192916"/>
                </a:lnTo>
                <a:lnTo>
                  <a:pt x="672206" y="209255"/>
                </a:lnTo>
                <a:lnTo>
                  <a:pt x="672950" y="226539"/>
                </a:lnTo>
                <a:lnTo>
                  <a:pt x="673504" y="239473"/>
                </a:lnTo>
                <a:lnTo>
                  <a:pt x="673928" y="242021"/>
                </a:lnTo>
                <a:lnTo>
                  <a:pt x="674184" y="236925"/>
                </a:lnTo>
                <a:lnTo>
                  <a:pt x="673721" y="227820"/>
                </a:lnTo>
                <a:lnTo>
                  <a:pt x="671482" y="217690"/>
                </a:lnTo>
                <a:lnTo>
                  <a:pt x="667036" y="208112"/>
                </a:lnTo>
                <a:lnTo>
                  <a:pt x="660715" y="200197"/>
                </a:lnTo>
                <a:lnTo>
                  <a:pt x="653259" y="195064"/>
                </a:lnTo>
                <a:lnTo>
                  <a:pt x="645230" y="193007"/>
                </a:lnTo>
                <a:lnTo>
                  <a:pt x="636940" y="193700"/>
                </a:lnTo>
                <a:lnTo>
                  <a:pt x="628542" y="196594"/>
                </a:lnTo>
                <a:lnTo>
                  <a:pt x="620105" y="201084"/>
                </a:lnTo>
                <a:lnTo>
                  <a:pt x="611552" y="204693"/>
                </a:lnTo>
                <a:lnTo>
                  <a:pt x="603693" y="204194"/>
                </a:lnTo>
                <a:lnTo>
                  <a:pt x="598263" y="199810"/>
                </a:lnTo>
                <a:lnTo>
                  <a:pt x="595868" y="193095"/>
                </a:lnTo>
                <a:lnTo>
                  <a:pt x="596270" y="185233"/>
                </a:lnTo>
                <a:lnTo>
                  <a:pt x="598738" y="176681"/>
                </a:lnTo>
                <a:lnTo>
                  <a:pt x="602350" y="167385"/>
                </a:lnTo>
                <a:lnTo>
                  <a:pt x="606458" y="157348"/>
                </a:lnTo>
                <a:lnTo>
                  <a:pt x="609922" y="147444"/>
                </a:lnTo>
                <a:lnTo>
                  <a:pt x="610129" y="139175"/>
                </a:lnTo>
                <a:lnTo>
                  <a:pt x="606587" y="131742"/>
                </a:lnTo>
                <a:lnTo>
                  <a:pt x="602616" y="123479"/>
                </a:lnTo>
                <a:lnTo>
                  <a:pt x="598545" y="115785"/>
                </a:lnTo>
                <a:lnTo>
                  <a:pt x="591200" y="110866"/>
                </a:lnTo>
                <a:lnTo>
                  <a:pt x="578783" y="109607"/>
                </a:lnTo>
                <a:lnTo>
                  <a:pt x="561815" y="111448"/>
                </a:lnTo>
                <a:lnTo>
                  <a:pt x="542173" y="115040"/>
                </a:lnTo>
                <a:lnTo>
                  <a:pt x="521305" y="119394"/>
                </a:lnTo>
                <a:lnTo>
                  <a:pt x="500184" y="123990"/>
                </a:lnTo>
                <a:lnTo>
                  <a:pt x="479530" y="128604"/>
                </a:lnTo>
                <a:lnTo>
                  <a:pt x="459701" y="133113"/>
                </a:lnTo>
                <a:lnTo>
                  <a:pt x="442956" y="136032"/>
                </a:lnTo>
                <a:lnTo>
                  <a:pt x="433393" y="135399"/>
                </a:lnTo>
                <a:lnTo>
                  <a:pt x="432141" y="131679"/>
                </a:lnTo>
                <a:lnTo>
                  <a:pt x="437702" y="125981"/>
                </a:lnTo>
                <a:lnTo>
                  <a:pt x="448183" y="119124"/>
                </a:lnTo>
                <a:lnTo>
                  <a:pt x="461677" y="111215"/>
                </a:lnTo>
                <a:lnTo>
                  <a:pt x="476359" y="101798"/>
                </a:lnTo>
                <a:lnTo>
                  <a:pt x="491166" y="90736"/>
                </a:lnTo>
                <a:lnTo>
                  <a:pt x="505661" y="78782"/>
                </a:lnTo>
                <a:lnTo>
                  <a:pt x="519738" y="67334"/>
                </a:lnTo>
                <a:lnTo>
                  <a:pt x="533441" y="57146"/>
                </a:lnTo>
                <a:lnTo>
                  <a:pt x="547237" y="48156"/>
                </a:lnTo>
                <a:lnTo>
                  <a:pt x="561938" y="39824"/>
                </a:lnTo>
                <a:lnTo>
                  <a:pt x="577902" y="31737"/>
                </a:lnTo>
                <a:lnTo>
                  <a:pt x="594514" y="23687"/>
                </a:lnTo>
                <a:lnTo>
                  <a:pt x="610464" y="15590"/>
                </a:lnTo>
                <a:lnTo>
                  <a:pt x="624964" y="7486"/>
                </a:lnTo>
                <a:lnTo>
                  <a:pt x="635068" y="1457"/>
                </a:lnTo>
                <a:lnTo>
                  <a:pt x="637986" y="0"/>
                </a:lnTo>
                <a:lnTo>
                  <a:pt x="636024" y="2165"/>
                </a:lnTo>
                <a:lnTo>
                  <a:pt x="631501" y="6852"/>
                </a:lnTo>
                <a:lnTo>
                  <a:pt x="626007" y="13550"/>
                </a:lnTo>
                <a:lnTo>
                  <a:pt x="620330" y="21885"/>
                </a:lnTo>
                <a:lnTo>
                  <a:pt x="613428" y="32074"/>
                </a:lnTo>
                <a:lnTo>
                  <a:pt x="602812" y="44892"/>
                </a:lnTo>
                <a:lnTo>
                  <a:pt x="587397" y="60510"/>
                </a:lnTo>
                <a:lnTo>
                  <a:pt x="567996" y="77438"/>
                </a:lnTo>
                <a:lnTo>
                  <a:pt x="546512" y="92962"/>
                </a:lnTo>
                <a:lnTo>
                  <a:pt x="524300" y="105661"/>
                </a:lnTo>
                <a:lnTo>
                  <a:pt x="502025" y="115744"/>
                </a:lnTo>
                <a:lnTo>
                  <a:pt x="479937" y="124350"/>
                </a:lnTo>
                <a:lnTo>
                  <a:pt x="458135" y="132351"/>
                </a:lnTo>
                <a:lnTo>
                  <a:pt x="438175" y="140021"/>
                </a:lnTo>
                <a:lnTo>
                  <a:pt x="423314" y="147866"/>
                </a:lnTo>
                <a:lnTo>
                  <a:pt x="415479" y="155321"/>
                </a:lnTo>
                <a:lnTo>
                  <a:pt x="414509" y="160053"/>
                </a:lnTo>
                <a:lnTo>
                  <a:pt x="418949" y="161566"/>
                </a:lnTo>
                <a:lnTo>
                  <a:pt x="427096" y="160513"/>
                </a:lnTo>
                <a:lnTo>
                  <a:pt x="437397" y="157904"/>
                </a:lnTo>
                <a:lnTo>
                  <a:pt x="448838" y="154471"/>
                </a:lnTo>
                <a:lnTo>
                  <a:pt x="460861" y="150627"/>
                </a:lnTo>
                <a:lnTo>
                  <a:pt x="473176" y="146586"/>
                </a:lnTo>
                <a:lnTo>
                  <a:pt x="485552" y="142497"/>
                </a:lnTo>
                <a:lnTo>
                  <a:pt x="494989" y="139961"/>
                </a:lnTo>
                <a:lnTo>
                  <a:pt x="499347" y="139120"/>
                </a:lnTo>
                <a:lnTo>
                  <a:pt x="502484" y="136736"/>
                </a:lnTo>
                <a:lnTo>
                  <a:pt x="506284" y="131816"/>
                </a:lnTo>
                <a:lnTo>
                  <a:pt x="510229" y="124215"/>
                </a:lnTo>
                <a:lnTo>
                  <a:pt x="513654" y="114260"/>
                </a:lnTo>
                <a:lnTo>
                  <a:pt x="514911" y="103904"/>
                </a:lnTo>
                <a:lnTo>
                  <a:pt x="512425" y="96758"/>
                </a:lnTo>
                <a:lnTo>
                  <a:pt x="507023" y="94613"/>
                </a:lnTo>
                <a:lnTo>
                  <a:pt x="499512" y="96875"/>
                </a:lnTo>
                <a:lnTo>
                  <a:pt x="490488" y="102372"/>
                </a:lnTo>
                <a:lnTo>
                  <a:pt x="481167" y="108922"/>
                </a:lnTo>
                <a:lnTo>
                  <a:pt x="473297" y="112812"/>
                </a:lnTo>
                <a:lnTo>
                  <a:pt x="467932" y="112114"/>
                </a:lnTo>
                <a:lnTo>
                  <a:pt x="465366" y="107802"/>
                </a:lnTo>
                <a:lnTo>
                  <a:pt x="465036" y="100929"/>
                </a:lnTo>
                <a:lnTo>
                  <a:pt x="467046" y="92255"/>
                </a:lnTo>
                <a:lnTo>
                  <a:pt x="472358" y="82327"/>
                </a:lnTo>
                <a:lnTo>
                  <a:pt x="481237" y="71540"/>
                </a:lnTo>
                <a:lnTo>
                  <a:pt x="493100" y="60363"/>
                </a:lnTo>
                <a:lnTo>
                  <a:pt x="506944" y="49357"/>
                </a:lnTo>
                <a:lnTo>
                  <a:pt x="521975" y="38809"/>
                </a:lnTo>
                <a:lnTo>
                  <a:pt x="537504" y="28965"/>
                </a:lnTo>
                <a:lnTo>
                  <a:pt x="552878" y="20132"/>
                </a:lnTo>
                <a:lnTo>
                  <a:pt x="567693" y="12387"/>
                </a:lnTo>
                <a:lnTo>
                  <a:pt x="579026" y="6150"/>
                </a:lnTo>
                <a:lnTo>
                  <a:pt x="582988" y="2723"/>
                </a:lnTo>
                <a:lnTo>
                  <a:pt x="580235" y="3023"/>
                </a:lnTo>
                <a:lnTo>
                  <a:pt x="572642" y="6743"/>
                </a:lnTo>
                <a:lnTo>
                  <a:pt x="560047" y="14115"/>
                </a:lnTo>
                <a:lnTo>
                  <a:pt x="540242" y="26268"/>
                </a:lnTo>
                <a:lnTo>
                  <a:pt x="512508" y="43411"/>
                </a:lnTo>
                <a:lnTo>
                  <a:pt x="475902" y="64932"/>
                </a:lnTo>
                <a:lnTo>
                  <a:pt x="428510" y="89925"/>
                </a:lnTo>
                <a:lnTo>
                  <a:pt x="370411" y="117482"/>
                </a:lnTo>
                <a:lnTo>
                  <a:pt x="305682" y="145702"/>
                </a:lnTo>
                <a:lnTo>
                  <a:pt x="241104" y="171823"/>
                </a:lnTo>
                <a:lnTo>
                  <a:pt x="180601" y="194516"/>
                </a:lnTo>
                <a:lnTo>
                  <a:pt x="126755" y="213924"/>
                </a:lnTo>
                <a:lnTo>
                  <a:pt x="82085" y="230944"/>
                </a:lnTo>
                <a:lnTo>
                  <a:pt x="46957" y="246370"/>
                </a:lnTo>
                <a:lnTo>
                  <a:pt x="21145" y="259989"/>
                </a:lnTo>
                <a:lnTo>
                  <a:pt x="5630" y="270820"/>
                </a:lnTo>
                <a:lnTo>
                  <a:pt x="0" y="278268"/>
                </a:lnTo>
                <a:lnTo>
                  <a:pt x="1200" y="282186"/>
                </a:lnTo>
                <a:lnTo>
                  <a:pt x="6664" y="283373"/>
                </a:lnTo>
                <a:lnTo>
                  <a:pt x="14756" y="282503"/>
                </a:lnTo>
                <a:lnTo>
                  <a:pt x="24478" y="279843"/>
                </a:lnTo>
                <a:lnTo>
                  <a:pt x="35241" y="275665"/>
                </a:lnTo>
                <a:lnTo>
                  <a:pt x="47259" y="270282"/>
                </a:lnTo>
                <a:lnTo>
                  <a:pt x="61404" y="263994"/>
                </a:lnTo>
                <a:lnTo>
                  <a:pt x="77981" y="257063"/>
                </a:lnTo>
                <a:lnTo>
                  <a:pt x="96387" y="250072"/>
                </a:lnTo>
                <a:lnTo>
                  <a:pt x="115462" y="243900"/>
                </a:lnTo>
                <a:lnTo>
                  <a:pt x="134451" y="238939"/>
                </a:lnTo>
                <a:lnTo>
                  <a:pt x="152861" y="234595"/>
                </a:lnTo>
                <a:lnTo>
                  <a:pt x="170276" y="229569"/>
                </a:lnTo>
                <a:lnTo>
                  <a:pt x="186598" y="223168"/>
                </a:lnTo>
                <a:lnTo>
                  <a:pt x="202144" y="215496"/>
                </a:lnTo>
                <a:lnTo>
                  <a:pt x="217478" y="207116"/>
                </a:lnTo>
                <a:lnTo>
                  <a:pt x="232928" y="198491"/>
                </a:lnTo>
                <a:lnTo>
                  <a:pt x="247833" y="191018"/>
                </a:lnTo>
                <a:lnTo>
                  <a:pt x="260727" y="186992"/>
                </a:lnTo>
                <a:lnTo>
                  <a:pt x="270964" y="187352"/>
                </a:lnTo>
                <a:lnTo>
                  <a:pt x="279237" y="191276"/>
                </a:lnTo>
                <a:lnTo>
                  <a:pt x="287088" y="196922"/>
                </a:lnTo>
                <a:lnTo>
                  <a:pt x="295497" y="203007"/>
                </a:lnTo>
                <a:lnTo>
                  <a:pt x="305372" y="208745"/>
                </a:lnTo>
                <a:lnTo>
                  <a:pt x="317798" y="213579"/>
                </a:lnTo>
                <a:lnTo>
                  <a:pt x="333114" y="217329"/>
                </a:lnTo>
                <a:lnTo>
                  <a:pt x="351625" y="219699"/>
                </a:lnTo>
                <a:lnTo>
                  <a:pt x="373926" y="220140"/>
                </a:lnTo>
                <a:lnTo>
                  <a:pt x="399936" y="218531"/>
                </a:lnTo>
                <a:lnTo>
                  <a:pt x="427929" y="214918"/>
                </a:lnTo>
                <a:lnTo>
                  <a:pt x="454998" y="209303"/>
                </a:lnTo>
                <a:lnTo>
                  <a:pt x="479469" y="201962"/>
                </a:lnTo>
                <a:lnTo>
                  <a:pt x="497476" y="195755"/>
                </a:lnTo>
                <a:lnTo>
                  <a:pt x="503936" y="194825"/>
                </a:lnTo>
                <a:lnTo>
                  <a:pt x="499733" y="199250"/>
                </a:lnTo>
                <a:lnTo>
                  <a:pt x="488459" y="207248"/>
                </a:lnTo>
                <a:lnTo>
                  <a:pt x="473083" y="217277"/>
                </a:lnTo>
                <a:lnTo>
                  <a:pt x="457017" y="227424"/>
                </a:lnTo>
                <a:lnTo>
                  <a:pt x="445841" y="235233"/>
                </a:lnTo>
                <a:lnTo>
                  <a:pt x="443121" y="240447"/>
                </a:lnTo>
                <a:lnTo>
                  <a:pt x="447719" y="244822"/>
                </a:lnTo>
                <a:lnTo>
                  <a:pt x="457612" y="248509"/>
                </a:lnTo>
                <a:lnTo>
                  <a:pt x="471149" y="250059"/>
                </a:lnTo>
                <a:lnTo>
                  <a:pt x="487148" y="248719"/>
                </a:lnTo>
                <a:lnTo>
                  <a:pt x="504604" y="244572"/>
                </a:lnTo>
                <a:lnTo>
                  <a:pt x="522600" y="238082"/>
                </a:lnTo>
                <a:lnTo>
                  <a:pt x="540599" y="229824"/>
                </a:lnTo>
                <a:lnTo>
                  <a:pt x="557806" y="221454"/>
                </a:lnTo>
                <a:lnTo>
                  <a:pt x="573072" y="215560"/>
                </a:lnTo>
                <a:lnTo>
                  <a:pt x="585921" y="213362"/>
                </a:lnTo>
                <a:lnTo>
                  <a:pt x="595267" y="215083"/>
                </a:lnTo>
                <a:lnTo>
                  <a:pt x="599523" y="219533"/>
                </a:lnTo>
                <a:lnTo>
                  <a:pt x="599113" y="224745"/>
                </a:lnTo>
                <a:lnTo>
                  <a:pt x="595528" y="230385"/>
                </a:lnTo>
                <a:lnTo>
                  <a:pt x="590026" y="236553"/>
                </a:lnTo>
                <a:lnTo>
                  <a:pt x="583789" y="243653"/>
                </a:lnTo>
                <a:lnTo>
                  <a:pt x="578016" y="252350"/>
                </a:lnTo>
                <a:lnTo>
                  <a:pt x="573287" y="262864"/>
                </a:lnTo>
                <a:lnTo>
                  <a:pt x="569682" y="275221"/>
                </a:lnTo>
                <a:lnTo>
                  <a:pt x="567051" y="289468"/>
                </a:lnTo>
                <a:lnTo>
                  <a:pt x="565195" y="305444"/>
                </a:lnTo>
                <a:lnTo>
                  <a:pt x="564309" y="323028"/>
                </a:lnTo>
                <a:lnTo>
                  <a:pt x="564967" y="342257"/>
                </a:lnTo>
                <a:lnTo>
                  <a:pt x="567363" y="362995"/>
                </a:lnTo>
                <a:lnTo>
                  <a:pt x="571528" y="384975"/>
                </a:lnTo>
                <a:lnTo>
                  <a:pt x="577525" y="407907"/>
                </a:lnTo>
                <a:lnTo>
                  <a:pt x="585193" y="431521"/>
                </a:lnTo>
                <a:lnTo>
                  <a:pt x="594034" y="455027"/>
                </a:lnTo>
                <a:lnTo>
                  <a:pt x="603357" y="477171"/>
                </a:lnTo>
                <a:lnTo>
                  <a:pt x="612729" y="497403"/>
                </a:lnTo>
                <a:lnTo>
                  <a:pt x="622165" y="516549"/>
                </a:lnTo>
                <a:lnTo>
                  <a:pt x="631986" y="536390"/>
                </a:lnTo>
                <a:lnTo>
                  <a:pt x="642353" y="557938"/>
                </a:lnTo>
                <a:lnTo>
                  <a:pt x="652867" y="582343"/>
                </a:lnTo>
                <a:lnTo>
                  <a:pt x="662704" y="611214"/>
                </a:lnTo>
                <a:lnTo>
                  <a:pt x="671445" y="644997"/>
                </a:lnTo>
                <a:lnTo>
                  <a:pt x="678876" y="683559"/>
                </a:lnTo>
                <a:lnTo>
                  <a:pt x="684797" y="726763"/>
                </a:lnTo>
                <a:lnTo>
                  <a:pt x="689269" y="774014"/>
                </a:lnTo>
                <a:lnTo>
                  <a:pt x="692719" y="823329"/>
                </a:lnTo>
                <a:lnTo>
                  <a:pt x="695790" y="871697"/>
                </a:lnTo>
                <a:lnTo>
                  <a:pt x="698881" y="917494"/>
                </a:lnTo>
                <a:lnTo>
                  <a:pt x="701956" y="959841"/>
                </a:lnTo>
                <a:lnTo>
                  <a:pt x="704676" y="997978"/>
                </a:lnTo>
                <a:lnTo>
                  <a:pt x="706867" y="1031952"/>
                </a:lnTo>
                <a:lnTo>
                  <a:pt x="708724" y="1061994"/>
                </a:lnTo>
                <a:lnTo>
                  <a:pt x="710696" y="1088148"/>
                </a:lnTo>
                <a:lnTo>
                  <a:pt x="713043" y="1110714"/>
                </a:lnTo>
                <a:lnTo>
                  <a:pt x="715813" y="1126666"/>
                </a:lnTo>
                <a:lnTo>
                  <a:pt x="718571" y="1131238"/>
                </a:lnTo>
                <a:lnTo>
                  <a:pt x="720686" y="1124238"/>
                </a:lnTo>
                <a:lnTo>
                  <a:pt x="722140" y="1106630"/>
                </a:lnTo>
                <a:lnTo>
                  <a:pt x="723107" y="1080138"/>
                </a:lnTo>
                <a:lnTo>
                  <a:pt x="723745" y="1047312"/>
                </a:lnTo>
                <a:lnTo>
                  <a:pt x="724166" y="1011051"/>
                </a:lnTo>
                <a:lnTo>
                  <a:pt x="724444" y="973301"/>
                </a:lnTo>
                <a:lnTo>
                  <a:pt x="724471" y="967733"/>
                </a:lnTo>
              </a:path>
            </a:pathLst>
          </a:custGeom>
          <a:ln w="762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3564" y="2899645"/>
            <a:ext cx="723685" cy="16312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omic Sans MS - 20"/>
              </a:rPr>
              <a:t>1.</a:t>
            </a:r>
          </a:p>
          <a:p>
            <a:endParaRPr lang="en-US" sz="2000" dirty="0" smtClean="0">
              <a:solidFill>
                <a:srgbClr val="000000"/>
              </a:solidFill>
              <a:latin typeface="Comic Sans MS - 20"/>
            </a:endParaRPr>
          </a:p>
          <a:p>
            <a:endParaRPr lang="en-US" sz="2000" dirty="0">
              <a:solidFill>
                <a:srgbClr val="000000"/>
              </a:solidFill>
              <a:latin typeface="Comic Sans MS - 20"/>
            </a:endParaRPr>
          </a:p>
          <a:p>
            <a:endParaRPr lang="en-US" sz="2000" dirty="0">
              <a:solidFill>
                <a:srgbClr val="000000"/>
              </a:solidFill>
              <a:latin typeface="Comic Sans MS - 2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omic Sans MS - 20"/>
              </a:rPr>
              <a:t>2.</a:t>
            </a:r>
            <a:endParaRPr lang="en-US" sz="2000" dirty="0">
              <a:solidFill>
                <a:srgbClr val="000000"/>
              </a:solidFill>
              <a:latin typeface="Comic Sans MS - 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095" y="1713925"/>
            <a:ext cx="3989737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 - 24"/>
              </a:rPr>
              <a:t>ABCD is a rectangle</a:t>
            </a:r>
            <a:r>
              <a:rPr lang="en-US" dirty="0" smtClean="0">
                <a:solidFill>
                  <a:srgbClr val="000000"/>
                </a:solidFill>
                <a:latin typeface="Arial - 24"/>
              </a:rPr>
              <a:t>.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19373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152400"/>
            <a:ext cx="9757156" cy="13388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Rhombus (rhombi, rhombuses)- a quadrilateral with 4 congruent sides; a parallelogram; diagonals are perpendicular; each diagonal bisects a pair of opposite angles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176490" y="3351823"/>
            <a:ext cx="3516924" cy="2735386"/>
          </a:xfrm>
          <a:custGeom>
            <a:avLst/>
            <a:gdLst/>
            <a:ahLst/>
            <a:cxnLst/>
            <a:rect l="0" t="0" r="0" b="0"/>
            <a:pathLst>
              <a:path w="3516924" h="2735386">
                <a:moveTo>
                  <a:pt x="0" y="2735385"/>
                </a:moveTo>
                <a:lnTo>
                  <a:pt x="791542" y="0"/>
                </a:lnTo>
                <a:lnTo>
                  <a:pt x="3516923" y="0"/>
                </a:lnTo>
                <a:lnTo>
                  <a:pt x="2725381" y="2735385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987548" y="3353054"/>
            <a:ext cx="1890776" cy="2773172"/>
          </a:xfrm>
          <a:prstGeom prst="line">
            <a:avLst/>
          </a:prstGeom>
          <a:ln w="38100" cap="sq" cmpd="sng" algn="ctr">
            <a:solidFill>
              <a:srgbClr val="000000"/>
            </a:solidFill>
            <a:prstDash val="dot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205990" y="3340481"/>
            <a:ext cx="3453892" cy="2735326"/>
          </a:xfrm>
          <a:prstGeom prst="line">
            <a:avLst/>
          </a:prstGeom>
          <a:ln w="38100" cap="sq" cmpd="sng" algn="ctr">
            <a:solidFill>
              <a:srgbClr val="000000"/>
            </a:solidFill>
            <a:prstDash val="dot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2416159" y="4236922"/>
            <a:ext cx="444817" cy="362880"/>
          </a:xfrm>
          <a:custGeom>
            <a:avLst/>
            <a:gdLst/>
            <a:ahLst/>
            <a:cxnLst/>
            <a:rect l="0" t="0" r="0" b="0"/>
            <a:pathLst>
              <a:path w="444817" h="362880">
                <a:moveTo>
                  <a:pt x="0" y="160690"/>
                </a:moveTo>
                <a:lnTo>
                  <a:pt x="11140" y="155056"/>
                </a:lnTo>
                <a:lnTo>
                  <a:pt x="20596" y="149713"/>
                </a:lnTo>
                <a:lnTo>
                  <a:pt x="29252" y="144140"/>
                </a:lnTo>
                <a:lnTo>
                  <a:pt x="37689" y="138135"/>
                </a:lnTo>
                <a:lnTo>
                  <a:pt x="46642" y="131435"/>
                </a:lnTo>
                <a:lnTo>
                  <a:pt x="56464" y="123963"/>
                </a:lnTo>
                <a:lnTo>
                  <a:pt x="67176" y="115800"/>
                </a:lnTo>
                <a:lnTo>
                  <a:pt x="78645" y="107082"/>
                </a:lnTo>
                <a:lnTo>
                  <a:pt x="90701" y="97952"/>
                </a:lnTo>
                <a:lnTo>
                  <a:pt x="103191" y="88681"/>
                </a:lnTo>
                <a:lnTo>
                  <a:pt x="115991" y="79654"/>
                </a:lnTo>
                <a:lnTo>
                  <a:pt x="129003" y="71060"/>
                </a:lnTo>
                <a:lnTo>
                  <a:pt x="142003" y="62914"/>
                </a:lnTo>
                <a:lnTo>
                  <a:pt x="154649" y="55152"/>
                </a:lnTo>
                <a:lnTo>
                  <a:pt x="166778" y="47688"/>
                </a:lnTo>
                <a:lnTo>
                  <a:pt x="178243" y="40444"/>
                </a:lnTo>
                <a:lnTo>
                  <a:pt x="188831" y="33359"/>
                </a:lnTo>
                <a:lnTo>
                  <a:pt x="198518" y="26388"/>
                </a:lnTo>
                <a:lnTo>
                  <a:pt x="207580" y="19654"/>
                </a:lnTo>
                <a:lnTo>
                  <a:pt x="216476" y="13429"/>
                </a:lnTo>
                <a:lnTo>
                  <a:pt x="225491" y="7833"/>
                </a:lnTo>
                <a:lnTo>
                  <a:pt x="234721" y="3296"/>
                </a:lnTo>
                <a:lnTo>
                  <a:pt x="244170" y="597"/>
                </a:lnTo>
                <a:lnTo>
                  <a:pt x="253797" y="0"/>
                </a:lnTo>
                <a:lnTo>
                  <a:pt x="263403" y="1473"/>
                </a:lnTo>
                <a:lnTo>
                  <a:pt x="272657" y="4942"/>
                </a:lnTo>
                <a:lnTo>
                  <a:pt x="281402" y="10161"/>
                </a:lnTo>
                <a:lnTo>
                  <a:pt x="289650" y="16933"/>
                </a:lnTo>
                <a:lnTo>
                  <a:pt x="297480" y="25210"/>
                </a:lnTo>
                <a:lnTo>
                  <a:pt x="304990" y="34822"/>
                </a:lnTo>
                <a:lnTo>
                  <a:pt x="312264" y="45359"/>
                </a:lnTo>
                <a:lnTo>
                  <a:pt x="319370" y="56263"/>
                </a:lnTo>
                <a:lnTo>
                  <a:pt x="326359" y="67192"/>
                </a:lnTo>
                <a:lnTo>
                  <a:pt x="333267" y="78159"/>
                </a:lnTo>
                <a:lnTo>
                  <a:pt x="340121" y="89426"/>
                </a:lnTo>
                <a:lnTo>
                  <a:pt x="346932" y="101129"/>
                </a:lnTo>
                <a:lnTo>
                  <a:pt x="353557" y="113106"/>
                </a:lnTo>
                <a:lnTo>
                  <a:pt x="359709" y="124994"/>
                </a:lnTo>
                <a:lnTo>
                  <a:pt x="365268" y="136595"/>
                </a:lnTo>
                <a:lnTo>
                  <a:pt x="370270" y="148178"/>
                </a:lnTo>
                <a:lnTo>
                  <a:pt x="374815" y="160371"/>
                </a:lnTo>
                <a:lnTo>
                  <a:pt x="379015" y="173480"/>
                </a:lnTo>
                <a:lnTo>
                  <a:pt x="383123" y="187346"/>
                </a:lnTo>
                <a:lnTo>
                  <a:pt x="387508" y="201532"/>
                </a:lnTo>
                <a:lnTo>
                  <a:pt x="392343" y="215730"/>
                </a:lnTo>
                <a:lnTo>
                  <a:pt x="397480" y="229658"/>
                </a:lnTo>
                <a:lnTo>
                  <a:pt x="402554" y="242992"/>
                </a:lnTo>
                <a:lnTo>
                  <a:pt x="407352" y="255619"/>
                </a:lnTo>
                <a:lnTo>
                  <a:pt x="411826" y="267596"/>
                </a:lnTo>
                <a:lnTo>
                  <a:pt x="416008" y="279045"/>
                </a:lnTo>
                <a:lnTo>
                  <a:pt x="419957" y="290095"/>
                </a:lnTo>
                <a:lnTo>
                  <a:pt x="423732" y="300855"/>
                </a:lnTo>
                <a:lnTo>
                  <a:pt x="427381" y="311409"/>
                </a:lnTo>
                <a:lnTo>
                  <a:pt x="430938" y="321807"/>
                </a:lnTo>
                <a:lnTo>
                  <a:pt x="434283" y="331658"/>
                </a:lnTo>
                <a:lnTo>
                  <a:pt x="437481" y="341108"/>
                </a:lnTo>
                <a:lnTo>
                  <a:pt x="440814" y="350987"/>
                </a:lnTo>
                <a:lnTo>
                  <a:pt x="444816" y="36287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994070" y="4418282"/>
            <a:ext cx="535802" cy="403928"/>
          </a:xfrm>
          <a:custGeom>
            <a:avLst/>
            <a:gdLst/>
            <a:ahLst/>
            <a:cxnLst/>
            <a:rect l="0" t="0" r="0" b="0"/>
            <a:pathLst>
              <a:path w="535802" h="403928">
                <a:moveTo>
                  <a:pt x="0" y="333161"/>
                </a:moveTo>
                <a:lnTo>
                  <a:pt x="5634" y="324773"/>
                </a:lnTo>
                <a:lnTo>
                  <a:pt x="10977" y="317374"/>
                </a:lnTo>
                <a:lnTo>
                  <a:pt x="16545" y="310266"/>
                </a:lnTo>
                <a:lnTo>
                  <a:pt x="22384" y="303295"/>
                </a:lnTo>
                <a:lnTo>
                  <a:pt x="28462" y="296402"/>
                </a:lnTo>
                <a:lnTo>
                  <a:pt x="34739" y="289555"/>
                </a:lnTo>
                <a:lnTo>
                  <a:pt x="41481" y="282581"/>
                </a:lnTo>
                <a:lnTo>
                  <a:pt x="49238" y="275173"/>
                </a:lnTo>
                <a:lnTo>
                  <a:pt x="58221" y="267204"/>
                </a:lnTo>
                <a:lnTo>
                  <a:pt x="68030" y="258857"/>
                </a:lnTo>
                <a:lnTo>
                  <a:pt x="77864" y="250521"/>
                </a:lnTo>
                <a:lnTo>
                  <a:pt x="87254" y="242425"/>
                </a:lnTo>
                <a:lnTo>
                  <a:pt x="96225" y="234630"/>
                </a:lnTo>
                <a:lnTo>
                  <a:pt x="105118" y="227110"/>
                </a:lnTo>
                <a:lnTo>
                  <a:pt x="114152" y="219809"/>
                </a:lnTo>
                <a:lnTo>
                  <a:pt x="123247" y="212513"/>
                </a:lnTo>
                <a:lnTo>
                  <a:pt x="132100" y="204881"/>
                </a:lnTo>
                <a:lnTo>
                  <a:pt x="140549" y="196758"/>
                </a:lnTo>
                <a:lnTo>
                  <a:pt x="148584" y="188306"/>
                </a:lnTo>
                <a:lnTo>
                  <a:pt x="156266" y="179900"/>
                </a:lnTo>
                <a:lnTo>
                  <a:pt x="163677" y="171756"/>
                </a:lnTo>
                <a:lnTo>
                  <a:pt x="171047" y="163929"/>
                </a:lnTo>
                <a:lnTo>
                  <a:pt x="178727" y="156388"/>
                </a:lnTo>
                <a:lnTo>
                  <a:pt x="186883" y="149071"/>
                </a:lnTo>
                <a:lnTo>
                  <a:pt x="195357" y="141766"/>
                </a:lnTo>
                <a:lnTo>
                  <a:pt x="203779" y="134127"/>
                </a:lnTo>
                <a:lnTo>
                  <a:pt x="211932" y="126000"/>
                </a:lnTo>
                <a:lnTo>
                  <a:pt x="219765" y="117546"/>
                </a:lnTo>
                <a:lnTo>
                  <a:pt x="227311" y="109137"/>
                </a:lnTo>
                <a:lnTo>
                  <a:pt x="234626" y="100993"/>
                </a:lnTo>
                <a:lnTo>
                  <a:pt x="241767" y="93165"/>
                </a:lnTo>
                <a:lnTo>
                  <a:pt x="248784" y="85623"/>
                </a:lnTo>
                <a:lnTo>
                  <a:pt x="255713" y="78311"/>
                </a:lnTo>
                <a:lnTo>
                  <a:pt x="262582" y="71171"/>
                </a:lnTo>
                <a:lnTo>
                  <a:pt x="269408" y="64155"/>
                </a:lnTo>
                <a:lnTo>
                  <a:pt x="276211" y="57222"/>
                </a:lnTo>
                <a:lnTo>
                  <a:pt x="283156" y="50188"/>
                </a:lnTo>
                <a:lnTo>
                  <a:pt x="290544" y="42740"/>
                </a:lnTo>
                <a:lnTo>
                  <a:pt x="298500" y="34743"/>
                </a:lnTo>
                <a:lnTo>
                  <a:pt x="306838" y="26377"/>
                </a:lnTo>
                <a:lnTo>
                  <a:pt x="315168" y="18029"/>
                </a:lnTo>
                <a:lnTo>
                  <a:pt x="323276" y="9955"/>
                </a:lnTo>
                <a:lnTo>
                  <a:pt x="331632" y="3320"/>
                </a:lnTo>
                <a:lnTo>
                  <a:pt x="340049" y="0"/>
                </a:lnTo>
                <a:lnTo>
                  <a:pt x="347172" y="342"/>
                </a:lnTo>
                <a:lnTo>
                  <a:pt x="352985" y="3653"/>
                </a:lnTo>
                <a:lnTo>
                  <a:pt x="357889" y="9125"/>
                </a:lnTo>
                <a:lnTo>
                  <a:pt x="362221" y="16421"/>
                </a:lnTo>
                <a:lnTo>
                  <a:pt x="366199" y="25656"/>
                </a:lnTo>
                <a:lnTo>
                  <a:pt x="369956" y="36740"/>
                </a:lnTo>
                <a:lnTo>
                  <a:pt x="373576" y="49068"/>
                </a:lnTo>
                <a:lnTo>
                  <a:pt x="377107" y="61704"/>
                </a:lnTo>
                <a:lnTo>
                  <a:pt x="380583" y="74080"/>
                </a:lnTo>
                <a:lnTo>
                  <a:pt x="384022" y="86002"/>
                </a:lnTo>
                <a:lnTo>
                  <a:pt x="387438" y="97473"/>
                </a:lnTo>
                <a:lnTo>
                  <a:pt x="390838" y="108566"/>
                </a:lnTo>
                <a:lnTo>
                  <a:pt x="394228" y="119368"/>
                </a:lnTo>
                <a:lnTo>
                  <a:pt x="397611" y="129957"/>
                </a:lnTo>
                <a:lnTo>
                  <a:pt x="400990" y="140396"/>
                </a:lnTo>
                <a:lnTo>
                  <a:pt x="404366" y="150730"/>
                </a:lnTo>
                <a:lnTo>
                  <a:pt x="407740" y="160990"/>
                </a:lnTo>
                <a:lnTo>
                  <a:pt x="411112" y="171202"/>
                </a:lnTo>
                <a:lnTo>
                  <a:pt x="414484" y="181380"/>
                </a:lnTo>
                <a:lnTo>
                  <a:pt x="417855" y="191536"/>
                </a:lnTo>
                <a:lnTo>
                  <a:pt x="421230" y="201676"/>
                </a:lnTo>
                <a:lnTo>
                  <a:pt x="424766" y="211806"/>
                </a:lnTo>
                <a:lnTo>
                  <a:pt x="428758" y="221929"/>
                </a:lnTo>
                <a:lnTo>
                  <a:pt x="433331" y="232048"/>
                </a:lnTo>
                <a:lnTo>
                  <a:pt x="438455" y="242163"/>
                </a:lnTo>
                <a:lnTo>
                  <a:pt x="444029" y="252277"/>
                </a:lnTo>
                <a:lnTo>
                  <a:pt x="449950" y="262393"/>
                </a:lnTo>
                <a:lnTo>
                  <a:pt x="456122" y="272671"/>
                </a:lnTo>
                <a:lnTo>
                  <a:pt x="462472" y="283404"/>
                </a:lnTo>
                <a:lnTo>
                  <a:pt x="468948" y="294709"/>
                </a:lnTo>
                <a:lnTo>
                  <a:pt x="475509" y="306239"/>
                </a:lnTo>
                <a:lnTo>
                  <a:pt x="482128" y="317309"/>
                </a:lnTo>
                <a:lnTo>
                  <a:pt x="488786" y="327567"/>
                </a:lnTo>
                <a:lnTo>
                  <a:pt x="495472" y="337139"/>
                </a:lnTo>
                <a:lnTo>
                  <a:pt x="502175" y="346442"/>
                </a:lnTo>
                <a:lnTo>
                  <a:pt x="508882" y="355750"/>
                </a:lnTo>
                <a:lnTo>
                  <a:pt x="515297" y="364928"/>
                </a:lnTo>
                <a:lnTo>
                  <a:pt x="521477" y="374504"/>
                </a:lnTo>
                <a:lnTo>
                  <a:pt x="527966" y="386396"/>
                </a:lnTo>
                <a:lnTo>
                  <a:pt x="535801" y="40392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882030" y="3123821"/>
            <a:ext cx="619981" cy="414488"/>
            <a:chOff x="3882030" y="3123821"/>
            <a:chExt cx="619981" cy="414488"/>
          </a:xfrm>
        </p:grpSpPr>
        <p:sp>
          <p:nvSpPr>
            <p:cNvPr id="8" name="Freeform 7"/>
            <p:cNvSpPr/>
            <p:nvPr/>
          </p:nvSpPr>
          <p:spPr>
            <a:xfrm>
              <a:off x="3882030" y="3154149"/>
              <a:ext cx="296536" cy="384160"/>
            </a:xfrm>
            <a:custGeom>
              <a:avLst/>
              <a:gdLst/>
              <a:ahLst/>
              <a:cxnLst/>
              <a:rect l="0" t="0" r="0" b="0"/>
              <a:pathLst>
                <a:path w="296536" h="384160">
                  <a:moveTo>
                    <a:pt x="40438" y="0"/>
                  </a:moveTo>
                  <a:lnTo>
                    <a:pt x="43448" y="11204"/>
                  </a:lnTo>
                  <a:lnTo>
                    <a:pt x="47963" y="21275"/>
                  </a:lnTo>
                  <a:lnTo>
                    <a:pt x="54482" y="31167"/>
                  </a:lnTo>
                  <a:lnTo>
                    <a:pt x="62759" y="41058"/>
                  </a:lnTo>
                  <a:lnTo>
                    <a:pt x="72470" y="50990"/>
                  </a:lnTo>
                  <a:lnTo>
                    <a:pt x="83281" y="60962"/>
                  </a:lnTo>
                  <a:lnTo>
                    <a:pt x="94743" y="70809"/>
                  </a:lnTo>
                  <a:lnTo>
                    <a:pt x="106327" y="80228"/>
                  </a:lnTo>
                  <a:lnTo>
                    <a:pt x="117736" y="89088"/>
                  </a:lnTo>
                  <a:lnTo>
                    <a:pt x="128875" y="97412"/>
                  </a:lnTo>
                  <a:lnTo>
                    <a:pt x="139753" y="105295"/>
                  </a:lnTo>
                  <a:lnTo>
                    <a:pt x="150424" y="112844"/>
                  </a:lnTo>
                  <a:lnTo>
                    <a:pt x="161255" y="120307"/>
                  </a:lnTo>
                  <a:lnTo>
                    <a:pt x="172879" y="128051"/>
                  </a:lnTo>
                  <a:lnTo>
                    <a:pt x="185575" y="136250"/>
                  </a:lnTo>
                  <a:lnTo>
                    <a:pt x="199149" y="144752"/>
                  </a:lnTo>
                  <a:lnTo>
                    <a:pt x="213132" y="153193"/>
                  </a:lnTo>
                  <a:lnTo>
                    <a:pt x="227190" y="161359"/>
                  </a:lnTo>
                  <a:lnTo>
                    <a:pt x="241024" y="169202"/>
                  </a:lnTo>
                  <a:lnTo>
                    <a:pt x="254293" y="176752"/>
                  </a:lnTo>
                  <a:lnTo>
                    <a:pt x="266860" y="184076"/>
                  </a:lnTo>
                  <a:lnTo>
                    <a:pt x="278144" y="191386"/>
                  </a:lnTo>
                  <a:lnTo>
                    <a:pt x="287083" y="199027"/>
                  </a:lnTo>
                  <a:lnTo>
                    <a:pt x="293294" y="207152"/>
                  </a:lnTo>
                  <a:lnTo>
                    <a:pt x="296535" y="215442"/>
                  </a:lnTo>
                  <a:lnTo>
                    <a:pt x="296396" y="223229"/>
                  </a:lnTo>
                  <a:lnTo>
                    <a:pt x="292992" y="230175"/>
                  </a:lnTo>
                  <a:lnTo>
                    <a:pt x="286836" y="236417"/>
                  </a:lnTo>
                  <a:lnTo>
                    <a:pt x="278542" y="242376"/>
                  </a:lnTo>
                  <a:lnTo>
                    <a:pt x="268675" y="248337"/>
                  </a:lnTo>
                  <a:lnTo>
                    <a:pt x="257841" y="254262"/>
                  </a:lnTo>
                  <a:lnTo>
                    <a:pt x="246673" y="259880"/>
                  </a:lnTo>
                  <a:lnTo>
                    <a:pt x="235546" y="265054"/>
                  </a:lnTo>
                  <a:lnTo>
                    <a:pt x="224758" y="269946"/>
                  </a:lnTo>
                  <a:lnTo>
                    <a:pt x="214625" y="274922"/>
                  </a:lnTo>
                  <a:lnTo>
                    <a:pt x="205243" y="280184"/>
                  </a:lnTo>
                  <a:lnTo>
                    <a:pt x="196386" y="285623"/>
                  </a:lnTo>
                  <a:lnTo>
                    <a:pt x="187626" y="290907"/>
                  </a:lnTo>
                  <a:lnTo>
                    <a:pt x="178704" y="295848"/>
                  </a:lnTo>
                  <a:lnTo>
                    <a:pt x="169534" y="300420"/>
                  </a:lnTo>
                  <a:lnTo>
                    <a:pt x="160126" y="304669"/>
                  </a:lnTo>
                  <a:lnTo>
                    <a:pt x="150518" y="308667"/>
                  </a:lnTo>
                  <a:lnTo>
                    <a:pt x="140598" y="312637"/>
                  </a:lnTo>
                  <a:lnTo>
                    <a:pt x="130112" y="316930"/>
                  </a:lnTo>
                  <a:lnTo>
                    <a:pt x="118967" y="321707"/>
                  </a:lnTo>
                  <a:lnTo>
                    <a:pt x="107220" y="326968"/>
                  </a:lnTo>
                  <a:lnTo>
                    <a:pt x="94982" y="332637"/>
                  </a:lnTo>
                  <a:lnTo>
                    <a:pt x="82383" y="338620"/>
                  </a:lnTo>
                  <a:lnTo>
                    <a:pt x="69838" y="344834"/>
                  </a:lnTo>
                  <a:lnTo>
                    <a:pt x="58017" y="351213"/>
                  </a:lnTo>
                  <a:lnTo>
                    <a:pt x="47229" y="357698"/>
                  </a:lnTo>
                  <a:lnTo>
                    <a:pt x="37552" y="363963"/>
                  </a:lnTo>
                  <a:lnTo>
                    <a:pt x="27957" y="370025"/>
                  </a:lnTo>
                  <a:lnTo>
                    <a:pt x="16530" y="376418"/>
                  </a:lnTo>
                  <a:lnTo>
                    <a:pt x="0" y="3841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245970" y="3123821"/>
              <a:ext cx="256041" cy="394270"/>
            </a:xfrm>
            <a:custGeom>
              <a:avLst/>
              <a:gdLst/>
              <a:ahLst/>
              <a:cxnLst/>
              <a:rect l="0" t="0" r="0" b="0"/>
              <a:pathLst>
                <a:path w="256041" h="394270">
                  <a:moveTo>
                    <a:pt x="30328" y="0"/>
                  </a:moveTo>
                  <a:lnTo>
                    <a:pt x="33274" y="11268"/>
                  </a:lnTo>
                  <a:lnTo>
                    <a:pt x="37175" y="21954"/>
                  </a:lnTo>
                  <a:lnTo>
                    <a:pt x="42445" y="33082"/>
                  </a:lnTo>
                  <a:lnTo>
                    <a:pt x="48769" y="44427"/>
                  </a:lnTo>
                  <a:lnTo>
                    <a:pt x="55634" y="55338"/>
                  </a:lnTo>
                  <a:lnTo>
                    <a:pt x="62686" y="65468"/>
                  </a:lnTo>
                  <a:lnTo>
                    <a:pt x="69752" y="74783"/>
                  </a:lnTo>
                  <a:lnTo>
                    <a:pt x="76770" y="83398"/>
                  </a:lnTo>
                  <a:lnTo>
                    <a:pt x="83730" y="91466"/>
                  </a:lnTo>
                  <a:lnTo>
                    <a:pt x="90794" y="99131"/>
                  </a:lnTo>
                  <a:lnTo>
                    <a:pt x="98270" y="106506"/>
                  </a:lnTo>
                  <a:lnTo>
                    <a:pt x="106287" y="113679"/>
                  </a:lnTo>
                  <a:lnTo>
                    <a:pt x="114668" y="120713"/>
                  </a:lnTo>
                  <a:lnTo>
                    <a:pt x="123028" y="127650"/>
                  </a:lnTo>
                  <a:lnTo>
                    <a:pt x="131144" y="134518"/>
                  </a:lnTo>
                  <a:lnTo>
                    <a:pt x="139116" y="141182"/>
                  </a:lnTo>
                  <a:lnTo>
                    <a:pt x="147265" y="147359"/>
                  </a:lnTo>
                  <a:lnTo>
                    <a:pt x="155767" y="152939"/>
                  </a:lnTo>
                  <a:lnTo>
                    <a:pt x="164488" y="158119"/>
                  </a:lnTo>
                  <a:lnTo>
                    <a:pt x="173082" y="163293"/>
                  </a:lnTo>
                  <a:lnTo>
                    <a:pt x="181362" y="168698"/>
                  </a:lnTo>
                  <a:lnTo>
                    <a:pt x="189609" y="174396"/>
                  </a:lnTo>
                  <a:lnTo>
                    <a:pt x="198455" y="180366"/>
                  </a:lnTo>
                  <a:lnTo>
                    <a:pt x="208205" y="186554"/>
                  </a:lnTo>
                  <a:lnTo>
                    <a:pt x="218546" y="192907"/>
                  </a:lnTo>
                  <a:lnTo>
                    <a:pt x="228745" y="199380"/>
                  </a:lnTo>
                  <a:lnTo>
                    <a:pt x="238361" y="205937"/>
                  </a:lnTo>
                  <a:lnTo>
                    <a:pt x="246672" y="212552"/>
                  </a:lnTo>
                  <a:lnTo>
                    <a:pt x="252565" y="219208"/>
                  </a:lnTo>
                  <a:lnTo>
                    <a:pt x="255659" y="225887"/>
                  </a:lnTo>
                  <a:lnTo>
                    <a:pt x="256040" y="232423"/>
                  </a:lnTo>
                  <a:lnTo>
                    <a:pt x="253902" y="238514"/>
                  </a:lnTo>
                  <a:lnTo>
                    <a:pt x="249618" y="244034"/>
                  </a:lnTo>
                  <a:lnTo>
                    <a:pt x="243492" y="249010"/>
                  </a:lnTo>
                  <a:lnTo>
                    <a:pt x="235657" y="253536"/>
                  </a:lnTo>
                  <a:lnTo>
                    <a:pt x="226340" y="257725"/>
                  </a:lnTo>
                  <a:lnTo>
                    <a:pt x="215841" y="261825"/>
                  </a:lnTo>
                  <a:lnTo>
                    <a:pt x="204450" y="266204"/>
                  </a:lnTo>
                  <a:lnTo>
                    <a:pt x="192415" y="271040"/>
                  </a:lnTo>
                  <a:lnTo>
                    <a:pt x="179923" y="276340"/>
                  </a:lnTo>
                  <a:lnTo>
                    <a:pt x="167114" y="282035"/>
                  </a:lnTo>
                  <a:lnTo>
                    <a:pt x="154092" y="288036"/>
                  </a:lnTo>
                  <a:lnTo>
                    <a:pt x="141084" y="294262"/>
                  </a:lnTo>
                  <a:lnTo>
                    <a:pt x="128432" y="300649"/>
                  </a:lnTo>
                  <a:lnTo>
                    <a:pt x="116293" y="307148"/>
                  </a:lnTo>
                  <a:lnTo>
                    <a:pt x="104659" y="313725"/>
                  </a:lnTo>
                  <a:lnTo>
                    <a:pt x="93446" y="320355"/>
                  </a:lnTo>
                  <a:lnTo>
                    <a:pt x="82558" y="327026"/>
                  </a:lnTo>
                  <a:lnTo>
                    <a:pt x="71908" y="333882"/>
                  </a:lnTo>
                  <a:lnTo>
                    <a:pt x="61428" y="341211"/>
                  </a:lnTo>
                  <a:lnTo>
                    <a:pt x="51075" y="349123"/>
                  </a:lnTo>
                  <a:lnTo>
                    <a:pt x="41063" y="357329"/>
                  </a:lnTo>
                  <a:lnTo>
                    <a:pt x="30774" y="366130"/>
                  </a:lnTo>
                  <a:lnTo>
                    <a:pt x="18229" y="377375"/>
                  </a:lnTo>
                  <a:lnTo>
                    <a:pt x="0" y="3942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14806" y="5772497"/>
            <a:ext cx="698133" cy="616678"/>
            <a:chOff x="3214806" y="5772497"/>
            <a:chExt cx="698133" cy="616678"/>
          </a:xfrm>
        </p:grpSpPr>
        <p:sp>
          <p:nvSpPr>
            <p:cNvPr id="11" name="Freeform 10"/>
            <p:cNvSpPr/>
            <p:nvPr/>
          </p:nvSpPr>
          <p:spPr>
            <a:xfrm>
              <a:off x="3214806" y="5772497"/>
              <a:ext cx="336758" cy="535802"/>
            </a:xfrm>
            <a:custGeom>
              <a:avLst/>
              <a:gdLst/>
              <a:ahLst/>
              <a:cxnLst/>
              <a:rect l="0" t="0" r="0" b="0"/>
              <a:pathLst>
                <a:path w="336758" h="535802">
                  <a:moveTo>
                    <a:pt x="131423" y="0"/>
                  </a:moveTo>
                  <a:lnTo>
                    <a:pt x="134304" y="11139"/>
                  </a:lnTo>
                  <a:lnTo>
                    <a:pt x="137591" y="20596"/>
                  </a:lnTo>
                  <a:lnTo>
                    <a:pt x="141620" y="29252"/>
                  </a:lnTo>
                  <a:lnTo>
                    <a:pt x="146324" y="37689"/>
                  </a:lnTo>
                  <a:lnTo>
                    <a:pt x="151588" y="46642"/>
                  </a:lnTo>
                  <a:lnTo>
                    <a:pt x="157282" y="56461"/>
                  </a:lnTo>
                  <a:lnTo>
                    <a:pt x="163294" y="67006"/>
                  </a:lnTo>
                  <a:lnTo>
                    <a:pt x="169534" y="77852"/>
                  </a:lnTo>
                  <a:lnTo>
                    <a:pt x="175938" y="88714"/>
                  </a:lnTo>
                  <a:lnTo>
                    <a:pt x="182613" y="99783"/>
                  </a:lnTo>
                  <a:lnTo>
                    <a:pt x="189819" y="111623"/>
                  </a:lnTo>
                  <a:lnTo>
                    <a:pt x="197653" y="124483"/>
                  </a:lnTo>
                  <a:lnTo>
                    <a:pt x="205910" y="137854"/>
                  </a:lnTo>
                  <a:lnTo>
                    <a:pt x="214185" y="150684"/>
                  </a:lnTo>
                  <a:lnTo>
                    <a:pt x="222235" y="162411"/>
                  </a:lnTo>
                  <a:lnTo>
                    <a:pt x="229837" y="173115"/>
                  </a:lnTo>
                  <a:lnTo>
                    <a:pt x="236716" y="183250"/>
                  </a:lnTo>
                  <a:lnTo>
                    <a:pt x="242803" y="193157"/>
                  </a:lnTo>
                  <a:lnTo>
                    <a:pt x="248338" y="202854"/>
                  </a:lnTo>
                  <a:lnTo>
                    <a:pt x="253759" y="212119"/>
                  </a:lnTo>
                  <a:lnTo>
                    <a:pt x="259337" y="220858"/>
                  </a:lnTo>
                  <a:lnTo>
                    <a:pt x="265316" y="229415"/>
                  </a:lnTo>
                  <a:lnTo>
                    <a:pt x="271985" y="238469"/>
                  </a:lnTo>
                  <a:lnTo>
                    <a:pt x="279425" y="248363"/>
                  </a:lnTo>
                  <a:lnTo>
                    <a:pt x="287400" y="258964"/>
                  </a:lnTo>
                  <a:lnTo>
                    <a:pt x="295479" y="269849"/>
                  </a:lnTo>
                  <a:lnTo>
                    <a:pt x="303399" y="280724"/>
                  </a:lnTo>
                  <a:lnTo>
                    <a:pt x="311075" y="291314"/>
                  </a:lnTo>
                  <a:lnTo>
                    <a:pt x="318514" y="301299"/>
                  </a:lnTo>
                  <a:lnTo>
                    <a:pt x="325734" y="310570"/>
                  </a:lnTo>
                  <a:lnTo>
                    <a:pt x="331998" y="319186"/>
                  </a:lnTo>
                  <a:lnTo>
                    <a:pt x="335871" y="327273"/>
                  </a:lnTo>
                  <a:lnTo>
                    <a:pt x="336757" y="334952"/>
                  </a:lnTo>
                  <a:lnTo>
                    <a:pt x="334680" y="342179"/>
                  </a:lnTo>
                  <a:lnTo>
                    <a:pt x="329849" y="348742"/>
                  </a:lnTo>
                  <a:lnTo>
                    <a:pt x="322690" y="354586"/>
                  </a:lnTo>
                  <a:lnTo>
                    <a:pt x="313867" y="359944"/>
                  </a:lnTo>
                  <a:lnTo>
                    <a:pt x="304143" y="365240"/>
                  </a:lnTo>
                  <a:lnTo>
                    <a:pt x="294024" y="370720"/>
                  </a:lnTo>
                  <a:lnTo>
                    <a:pt x="283770" y="376306"/>
                  </a:lnTo>
                  <a:lnTo>
                    <a:pt x="273494" y="381689"/>
                  </a:lnTo>
                  <a:lnTo>
                    <a:pt x="263239" y="386703"/>
                  </a:lnTo>
                  <a:lnTo>
                    <a:pt x="253015" y="391485"/>
                  </a:lnTo>
                  <a:lnTo>
                    <a:pt x="242821" y="396386"/>
                  </a:lnTo>
                  <a:lnTo>
                    <a:pt x="232651" y="401604"/>
                  </a:lnTo>
                  <a:lnTo>
                    <a:pt x="222499" y="407175"/>
                  </a:lnTo>
                  <a:lnTo>
                    <a:pt x="212360" y="413058"/>
                  </a:lnTo>
                  <a:lnTo>
                    <a:pt x="202231" y="419189"/>
                  </a:lnTo>
                  <a:lnTo>
                    <a:pt x="192108" y="425503"/>
                  </a:lnTo>
                  <a:lnTo>
                    <a:pt x="181989" y="431949"/>
                  </a:lnTo>
                  <a:lnTo>
                    <a:pt x="171869" y="438489"/>
                  </a:lnTo>
                  <a:lnTo>
                    <a:pt x="161589" y="445094"/>
                  </a:lnTo>
                  <a:lnTo>
                    <a:pt x="150855" y="451742"/>
                  </a:lnTo>
                  <a:lnTo>
                    <a:pt x="139540" y="458420"/>
                  </a:lnTo>
                  <a:lnTo>
                    <a:pt x="127676" y="465118"/>
                  </a:lnTo>
                  <a:lnTo>
                    <a:pt x="115361" y="471830"/>
                  </a:lnTo>
                  <a:lnTo>
                    <a:pt x="102709" y="478552"/>
                  </a:lnTo>
                  <a:lnTo>
                    <a:pt x="90129" y="485279"/>
                  </a:lnTo>
                  <a:lnTo>
                    <a:pt x="78283" y="492010"/>
                  </a:lnTo>
                  <a:lnTo>
                    <a:pt x="67470" y="498740"/>
                  </a:lnTo>
                  <a:lnTo>
                    <a:pt x="57510" y="505310"/>
                  </a:lnTo>
                  <a:lnTo>
                    <a:pt x="47939" y="511425"/>
                  </a:lnTo>
                  <a:lnTo>
                    <a:pt x="38451" y="516955"/>
                  </a:lnTo>
                  <a:lnTo>
                    <a:pt x="29342" y="521790"/>
                  </a:lnTo>
                  <a:lnTo>
                    <a:pt x="20534" y="526227"/>
                  </a:lnTo>
                  <a:lnTo>
                    <a:pt x="11249" y="530658"/>
                  </a:lnTo>
                  <a:lnTo>
                    <a:pt x="0" y="5358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588856" y="5833154"/>
              <a:ext cx="324083" cy="556021"/>
            </a:xfrm>
            <a:custGeom>
              <a:avLst/>
              <a:gdLst/>
              <a:ahLst/>
              <a:cxnLst/>
              <a:rect l="0" t="0" r="0" b="0"/>
              <a:pathLst>
                <a:path w="324083" h="556021">
                  <a:moveTo>
                    <a:pt x="121313" y="0"/>
                  </a:moveTo>
                  <a:lnTo>
                    <a:pt x="124259" y="11268"/>
                  </a:lnTo>
                  <a:lnTo>
                    <a:pt x="128160" y="21954"/>
                  </a:lnTo>
                  <a:lnTo>
                    <a:pt x="133430" y="33082"/>
                  </a:lnTo>
                  <a:lnTo>
                    <a:pt x="139754" y="44427"/>
                  </a:lnTo>
                  <a:lnTo>
                    <a:pt x="146619" y="55338"/>
                  </a:lnTo>
                  <a:lnTo>
                    <a:pt x="153671" y="65472"/>
                  </a:lnTo>
                  <a:lnTo>
                    <a:pt x="160737" y="74953"/>
                  </a:lnTo>
                  <a:lnTo>
                    <a:pt x="167755" y="84191"/>
                  </a:lnTo>
                  <a:lnTo>
                    <a:pt x="174711" y="93459"/>
                  </a:lnTo>
                  <a:lnTo>
                    <a:pt x="181609" y="102710"/>
                  </a:lnTo>
                  <a:lnTo>
                    <a:pt x="188461" y="111668"/>
                  </a:lnTo>
                  <a:lnTo>
                    <a:pt x="195280" y="120188"/>
                  </a:lnTo>
                  <a:lnTo>
                    <a:pt x="202074" y="128271"/>
                  </a:lnTo>
                  <a:lnTo>
                    <a:pt x="208851" y="135984"/>
                  </a:lnTo>
                  <a:lnTo>
                    <a:pt x="215621" y="143412"/>
                  </a:lnTo>
                  <a:lnTo>
                    <a:pt x="222544" y="150630"/>
                  </a:lnTo>
                  <a:lnTo>
                    <a:pt x="229917" y="157697"/>
                  </a:lnTo>
                  <a:lnTo>
                    <a:pt x="237872" y="164661"/>
                  </a:lnTo>
                  <a:lnTo>
                    <a:pt x="246535" y="171551"/>
                  </a:lnTo>
                  <a:lnTo>
                    <a:pt x="256106" y="178393"/>
                  </a:lnTo>
                  <a:lnTo>
                    <a:pt x="266597" y="185201"/>
                  </a:lnTo>
                  <a:lnTo>
                    <a:pt x="277727" y="191987"/>
                  </a:lnTo>
                  <a:lnTo>
                    <a:pt x="289031" y="198757"/>
                  </a:lnTo>
                  <a:lnTo>
                    <a:pt x="300203" y="205517"/>
                  </a:lnTo>
                  <a:lnTo>
                    <a:pt x="310353" y="212271"/>
                  </a:lnTo>
                  <a:lnTo>
                    <a:pt x="318006" y="219020"/>
                  </a:lnTo>
                  <a:lnTo>
                    <a:pt x="322568" y="225770"/>
                  </a:lnTo>
                  <a:lnTo>
                    <a:pt x="324082" y="232680"/>
                  </a:lnTo>
                  <a:lnTo>
                    <a:pt x="322775" y="240045"/>
                  </a:lnTo>
                  <a:lnTo>
                    <a:pt x="319090" y="247985"/>
                  </a:lnTo>
                  <a:lnTo>
                    <a:pt x="313543" y="256313"/>
                  </a:lnTo>
                  <a:lnTo>
                    <a:pt x="306617" y="264636"/>
                  </a:lnTo>
                  <a:lnTo>
                    <a:pt x="298702" y="272723"/>
                  </a:lnTo>
                  <a:lnTo>
                    <a:pt x="290254" y="280512"/>
                  </a:lnTo>
                  <a:lnTo>
                    <a:pt x="281781" y="288027"/>
                  </a:lnTo>
                  <a:lnTo>
                    <a:pt x="273554" y="295323"/>
                  </a:lnTo>
                  <a:lnTo>
                    <a:pt x="265492" y="302451"/>
                  </a:lnTo>
                  <a:lnTo>
                    <a:pt x="257274" y="309460"/>
                  </a:lnTo>
                  <a:lnTo>
                    <a:pt x="248718" y="316383"/>
                  </a:lnTo>
                  <a:lnTo>
                    <a:pt x="239796" y="323247"/>
                  </a:lnTo>
                  <a:lnTo>
                    <a:pt x="230555" y="330071"/>
                  </a:lnTo>
                  <a:lnTo>
                    <a:pt x="221066" y="336867"/>
                  </a:lnTo>
                  <a:lnTo>
                    <a:pt x="211553" y="343645"/>
                  </a:lnTo>
                  <a:lnTo>
                    <a:pt x="202363" y="350410"/>
                  </a:lnTo>
                  <a:lnTo>
                    <a:pt x="193654" y="357171"/>
                  </a:lnTo>
                  <a:lnTo>
                    <a:pt x="185269" y="364087"/>
                  </a:lnTo>
                  <a:lnTo>
                    <a:pt x="176834" y="371457"/>
                  </a:lnTo>
                  <a:lnTo>
                    <a:pt x="168138" y="379401"/>
                  </a:lnTo>
                  <a:lnTo>
                    <a:pt x="159285" y="387731"/>
                  </a:lnTo>
                  <a:lnTo>
                    <a:pt x="150602" y="396055"/>
                  </a:lnTo>
                  <a:lnTo>
                    <a:pt x="142269" y="404144"/>
                  </a:lnTo>
                  <a:lnTo>
                    <a:pt x="134314" y="411933"/>
                  </a:lnTo>
                  <a:lnTo>
                    <a:pt x="126687" y="419450"/>
                  </a:lnTo>
                  <a:lnTo>
                    <a:pt x="119316" y="426745"/>
                  </a:lnTo>
                  <a:lnTo>
                    <a:pt x="112138" y="433874"/>
                  </a:lnTo>
                  <a:lnTo>
                    <a:pt x="105096" y="440882"/>
                  </a:lnTo>
                  <a:lnTo>
                    <a:pt x="98150" y="447805"/>
                  </a:lnTo>
                  <a:lnTo>
                    <a:pt x="91271" y="454670"/>
                  </a:lnTo>
                  <a:lnTo>
                    <a:pt x="84437" y="461494"/>
                  </a:lnTo>
                  <a:lnTo>
                    <a:pt x="77634" y="468299"/>
                  </a:lnTo>
                  <a:lnTo>
                    <a:pt x="70852" y="475408"/>
                  </a:lnTo>
                  <a:lnTo>
                    <a:pt x="64084" y="483418"/>
                  </a:lnTo>
                  <a:lnTo>
                    <a:pt x="57325" y="492573"/>
                  </a:lnTo>
                  <a:lnTo>
                    <a:pt x="50573" y="502498"/>
                  </a:lnTo>
                  <a:lnTo>
                    <a:pt x="43824" y="512411"/>
                  </a:lnTo>
                  <a:lnTo>
                    <a:pt x="37083" y="521840"/>
                  </a:lnTo>
                  <a:lnTo>
                    <a:pt x="30455" y="530378"/>
                  </a:lnTo>
                  <a:lnTo>
                    <a:pt x="23393" y="538356"/>
                  </a:lnTo>
                  <a:lnTo>
                    <a:pt x="14205" y="546467"/>
                  </a:lnTo>
                  <a:lnTo>
                    <a:pt x="0" y="5560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 13"/>
          <p:cNvSpPr/>
          <p:nvPr/>
        </p:nvSpPr>
        <p:spPr>
          <a:xfrm>
            <a:off x="2335284" y="4812099"/>
            <a:ext cx="313394" cy="121315"/>
          </a:xfrm>
          <a:custGeom>
            <a:avLst/>
            <a:gdLst/>
            <a:ahLst/>
            <a:cxnLst/>
            <a:rect l="0" t="0" r="0" b="0"/>
            <a:pathLst>
              <a:path w="313394" h="121315">
                <a:moveTo>
                  <a:pt x="0" y="0"/>
                </a:moveTo>
                <a:lnTo>
                  <a:pt x="5827" y="5634"/>
                </a:lnTo>
                <a:lnTo>
                  <a:pt x="13014" y="10978"/>
                </a:lnTo>
                <a:lnTo>
                  <a:pt x="22308" y="16541"/>
                </a:lnTo>
                <a:lnTo>
                  <a:pt x="33172" y="22214"/>
                </a:lnTo>
                <a:lnTo>
                  <a:pt x="44678" y="27670"/>
                </a:lnTo>
                <a:lnTo>
                  <a:pt x="56220" y="32734"/>
                </a:lnTo>
                <a:lnTo>
                  <a:pt x="67547" y="37392"/>
                </a:lnTo>
                <a:lnTo>
                  <a:pt x="78600" y="41700"/>
                </a:lnTo>
                <a:lnTo>
                  <a:pt x="89403" y="45734"/>
                </a:lnTo>
                <a:lnTo>
                  <a:pt x="100008" y="49566"/>
                </a:lnTo>
                <a:lnTo>
                  <a:pt x="110464" y="53254"/>
                </a:lnTo>
                <a:lnTo>
                  <a:pt x="120817" y="56840"/>
                </a:lnTo>
                <a:lnTo>
                  <a:pt x="131255" y="60356"/>
                </a:lnTo>
                <a:lnTo>
                  <a:pt x="142098" y="63825"/>
                </a:lnTo>
                <a:lnTo>
                  <a:pt x="153481" y="67262"/>
                </a:lnTo>
                <a:lnTo>
                  <a:pt x="165228" y="70676"/>
                </a:lnTo>
                <a:lnTo>
                  <a:pt x="176954" y="74076"/>
                </a:lnTo>
                <a:lnTo>
                  <a:pt x="188441" y="77466"/>
                </a:lnTo>
                <a:lnTo>
                  <a:pt x="199947" y="80849"/>
                </a:lnTo>
                <a:lnTo>
                  <a:pt x="212087" y="84228"/>
                </a:lnTo>
                <a:lnTo>
                  <a:pt x="225157" y="87608"/>
                </a:lnTo>
                <a:lnTo>
                  <a:pt x="238833" y="91148"/>
                </a:lnTo>
                <a:lnTo>
                  <a:pt x="252380" y="95143"/>
                </a:lnTo>
                <a:lnTo>
                  <a:pt x="265355" y="99709"/>
                </a:lnTo>
                <a:lnTo>
                  <a:pt x="277232" y="104521"/>
                </a:lnTo>
                <a:lnTo>
                  <a:pt x="288402" y="109372"/>
                </a:lnTo>
                <a:lnTo>
                  <a:pt x="299842" y="114691"/>
                </a:lnTo>
                <a:lnTo>
                  <a:pt x="313393" y="12131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690786" y="3164259"/>
            <a:ext cx="10072" cy="404379"/>
          </a:xfrm>
          <a:custGeom>
            <a:avLst/>
            <a:gdLst/>
            <a:ahLst/>
            <a:cxnLst/>
            <a:rect l="0" t="0" r="0" b="0"/>
            <a:pathLst>
              <a:path w="10072" h="404379">
                <a:moveTo>
                  <a:pt x="0" y="0"/>
                </a:moveTo>
                <a:lnTo>
                  <a:pt x="2753" y="8644"/>
                </a:lnTo>
                <a:lnTo>
                  <a:pt x="4810" y="18503"/>
                </a:lnTo>
                <a:lnTo>
                  <a:pt x="6349" y="30590"/>
                </a:lnTo>
                <a:lnTo>
                  <a:pt x="7482" y="44705"/>
                </a:lnTo>
                <a:lnTo>
                  <a:pt x="8297" y="60494"/>
                </a:lnTo>
                <a:lnTo>
                  <a:pt x="8871" y="77578"/>
                </a:lnTo>
                <a:lnTo>
                  <a:pt x="9269" y="95615"/>
                </a:lnTo>
                <a:lnTo>
                  <a:pt x="9542" y="114334"/>
                </a:lnTo>
                <a:lnTo>
                  <a:pt x="9727" y="133523"/>
                </a:lnTo>
                <a:lnTo>
                  <a:pt x="9853" y="152718"/>
                </a:lnTo>
                <a:lnTo>
                  <a:pt x="9938" y="171224"/>
                </a:lnTo>
                <a:lnTo>
                  <a:pt x="9995" y="188731"/>
                </a:lnTo>
                <a:lnTo>
                  <a:pt x="10032" y="205565"/>
                </a:lnTo>
                <a:lnTo>
                  <a:pt x="10058" y="222478"/>
                </a:lnTo>
                <a:lnTo>
                  <a:pt x="10071" y="239896"/>
                </a:lnTo>
                <a:lnTo>
                  <a:pt x="9917" y="257455"/>
                </a:lnTo>
                <a:lnTo>
                  <a:pt x="9302" y="274213"/>
                </a:lnTo>
                <a:lnTo>
                  <a:pt x="8107" y="289688"/>
                </a:lnTo>
                <a:lnTo>
                  <a:pt x="6524" y="304018"/>
                </a:lnTo>
                <a:lnTo>
                  <a:pt x="4944" y="317694"/>
                </a:lnTo>
                <a:lnTo>
                  <a:pt x="3598" y="331082"/>
                </a:lnTo>
                <a:lnTo>
                  <a:pt x="2547" y="344162"/>
                </a:lnTo>
                <a:lnTo>
                  <a:pt x="1657" y="358091"/>
                </a:lnTo>
                <a:lnTo>
                  <a:pt x="853" y="376246"/>
                </a:lnTo>
                <a:lnTo>
                  <a:pt x="0" y="4043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226587" y="4225751"/>
            <a:ext cx="333613" cy="121315"/>
          </a:xfrm>
          <a:custGeom>
            <a:avLst/>
            <a:gdLst/>
            <a:ahLst/>
            <a:cxnLst/>
            <a:rect l="0" t="0" r="0" b="0"/>
            <a:pathLst>
              <a:path w="333613" h="121315">
                <a:moveTo>
                  <a:pt x="0" y="0"/>
                </a:moveTo>
                <a:lnTo>
                  <a:pt x="8579" y="2817"/>
                </a:lnTo>
                <a:lnTo>
                  <a:pt x="17824" y="5488"/>
                </a:lnTo>
                <a:lnTo>
                  <a:pt x="28657" y="8273"/>
                </a:lnTo>
                <a:lnTo>
                  <a:pt x="40654" y="11192"/>
                </a:lnTo>
                <a:lnTo>
                  <a:pt x="52975" y="14231"/>
                </a:lnTo>
                <a:lnTo>
                  <a:pt x="65100" y="17369"/>
                </a:lnTo>
                <a:lnTo>
                  <a:pt x="77156" y="20740"/>
                </a:lnTo>
                <a:lnTo>
                  <a:pt x="89727" y="24619"/>
                </a:lnTo>
                <a:lnTo>
                  <a:pt x="103119" y="29115"/>
                </a:lnTo>
                <a:lnTo>
                  <a:pt x="117189" y="34185"/>
                </a:lnTo>
                <a:lnTo>
                  <a:pt x="131518" y="39725"/>
                </a:lnTo>
                <a:lnTo>
                  <a:pt x="145820" y="45616"/>
                </a:lnTo>
                <a:lnTo>
                  <a:pt x="159983" y="51606"/>
                </a:lnTo>
                <a:lnTo>
                  <a:pt x="173985" y="57324"/>
                </a:lnTo>
                <a:lnTo>
                  <a:pt x="187846" y="62593"/>
                </a:lnTo>
                <a:lnTo>
                  <a:pt x="201597" y="67562"/>
                </a:lnTo>
                <a:lnTo>
                  <a:pt x="215266" y="72595"/>
                </a:lnTo>
                <a:lnTo>
                  <a:pt x="228871" y="77901"/>
                </a:lnTo>
                <a:lnTo>
                  <a:pt x="242273" y="83369"/>
                </a:lnTo>
                <a:lnTo>
                  <a:pt x="255190" y="88673"/>
                </a:lnTo>
                <a:lnTo>
                  <a:pt x="267502" y="93630"/>
                </a:lnTo>
                <a:lnTo>
                  <a:pt x="279185" y="98253"/>
                </a:lnTo>
                <a:lnTo>
                  <a:pt x="291569" y="103234"/>
                </a:lnTo>
                <a:lnTo>
                  <a:pt x="307890" y="110080"/>
                </a:lnTo>
                <a:lnTo>
                  <a:pt x="333612" y="12131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094328" y="5893811"/>
            <a:ext cx="34422" cy="444817"/>
          </a:xfrm>
          <a:custGeom>
            <a:avLst/>
            <a:gdLst/>
            <a:ahLst/>
            <a:cxnLst/>
            <a:rect l="0" t="0" r="0" b="0"/>
            <a:pathLst>
              <a:path w="34422" h="444817">
                <a:moveTo>
                  <a:pt x="0" y="0"/>
                </a:moveTo>
                <a:lnTo>
                  <a:pt x="2818" y="14150"/>
                </a:lnTo>
                <a:lnTo>
                  <a:pt x="5489" y="28122"/>
                </a:lnTo>
                <a:lnTo>
                  <a:pt x="8269" y="43279"/>
                </a:lnTo>
                <a:lnTo>
                  <a:pt x="11022" y="59329"/>
                </a:lnTo>
                <a:lnTo>
                  <a:pt x="13439" y="75503"/>
                </a:lnTo>
                <a:lnTo>
                  <a:pt x="15374" y="91323"/>
                </a:lnTo>
                <a:lnTo>
                  <a:pt x="16992" y="106484"/>
                </a:lnTo>
                <a:lnTo>
                  <a:pt x="18666" y="120717"/>
                </a:lnTo>
                <a:lnTo>
                  <a:pt x="20606" y="133985"/>
                </a:lnTo>
                <a:lnTo>
                  <a:pt x="22709" y="146572"/>
                </a:lnTo>
                <a:lnTo>
                  <a:pt x="24645" y="158949"/>
                </a:lnTo>
                <a:lnTo>
                  <a:pt x="26236" y="171423"/>
                </a:lnTo>
                <a:lnTo>
                  <a:pt x="27615" y="184574"/>
                </a:lnTo>
                <a:lnTo>
                  <a:pt x="29123" y="199296"/>
                </a:lnTo>
                <a:lnTo>
                  <a:pt x="30946" y="215915"/>
                </a:lnTo>
                <a:lnTo>
                  <a:pt x="32805" y="233668"/>
                </a:lnTo>
                <a:lnTo>
                  <a:pt x="34068" y="251050"/>
                </a:lnTo>
                <a:lnTo>
                  <a:pt x="34421" y="267222"/>
                </a:lnTo>
                <a:lnTo>
                  <a:pt x="34022" y="282324"/>
                </a:lnTo>
                <a:lnTo>
                  <a:pt x="33310" y="297101"/>
                </a:lnTo>
                <a:lnTo>
                  <a:pt x="32576" y="312045"/>
                </a:lnTo>
                <a:lnTo>
                  <a:pt x="31792" y="327031"/>
                </a:lnTo>
                <a:lnTo>
                  <a:pt x="30691" y="341478"/>
                </a:lnTo>
                <a:lnTo>
                  <a:pt x="29135" y="355082"/>
                </a:lnTo>
                <a:lnTo>
                  <a:pt x="27131" y="367833"/>
                </a:lnTo>
                <a:lnTo>
                  <a:pt x="24749" y="379861"/>
                </a:lnTo>
                <a:lnTo>
                  <a:pt x="22078" y="391318"/>
                </a:lnTo>
                <a:lnTo>
                  <a:pt x="19155" y="402103"/>
                </a:lnTo>
                <a:lnTo>
                  <a:pt x="15579" y="413010"/>
                </a:lnTo>
                <a:lnTo>
                  <a:pt x="9964" y="426073"/>
                </a:lnTo>
                <a:lnTo>
                  <a:pt x="0" y="4448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530066" y="4448159"/>
            <a:ext cx="210432" cy="444817"/>
          </a:xfrm>
          <a:custGeom>
            <a:avLst/>
            <a:gdLst/>
            <a:ahLst/>
            <a:cxnLst/>
            <a:rect l="0" t="0" r="0" b="0"/>
            <a:pathLst>
              <a:path w="210432" h="444817">
                <a:moveTo>
                  <a:pt x="210431" y="0"/>
                </a:moveTo>
                <a:lnTo>
                  <a:pt x="202044" y="2881"/>
                </a:lnTo>
                <a:lnTo>
                  <a:pt x="194645" y="6168"/>
                </a:lnTo>
                <a:lnTo>
                  <a:pt x="187537" y="10196"/>
                </a:lnTo>
                <a:lnTo>
                  <a:pt x="180566" y="14902"/>
                </a:lnTo>
                <a:lnTo>
                  <a:pt x="173673" y="20165"/>
                </a:lnTo>
                <a:lnTo>
                  <a:pt x="166827" y="25855"/>
                </a:lnTo>
                <a:lnTo>
                  <a:pt x="159852" y="31702"/>
                </a:lnTo>
                <a:lnTo>
                  <a:pt x="152444" y="37319"/>
                </a:lnTo>
                <a:lnTo>
                  <a:pt x="144466" y="42515"/>
                </a:lnTo>
                <a:lnTo>
                  <a:pt x="135787" y="47270"/>
                </a:lnTo>
                <a:lnTo>
                  <a:pt x="126207" y="51649"/>
                </a:lnTo>
                <a:lnTo>
                  <a:pt x="115708" y="55734"/>
                </a:lnTo>
                <a:lnTo>
                  <a:pt x="104573" y="59602"/>
                </a:lnTo>
                <a:lnTo>
                  <a:pt x="93266" y="63313"/>
                </a:lnTo>
                <a:lnTo>
                  <a:pt x="82072" y="66916"/>
                </a:lnTo>
                <a:lnTo>
                  <a:pt x="71090" y="70443"/>
                </a:lnTo>
                <a:lnTo>
                  <a:pt x="60324" y="73919"/>
                </a:lnTo>
                <a:lnTo>
                  <a:pt x="49743" y="77366"/>
                </a:lnTo>
                <a:lnTo>
                  <a:pt x="39465" y="80949"/>
                </a:lnTo>
                <a:lnTo>
                  <a:pt x="29745" y="84974"/>
                </a:lnTo>
                <a:lnTo>
                  <a:pt x="20693" y="89572"/>
                </a:lnTo>
                <a:lnTo>
                  <a:pt x="12726" y="94876"/>
                </a:lnTo>
                <a:lnTo>
                  <a:pt x="6616" y="101083"/>
                </a:lnTo>
                <a:lnTo>
                  <a:pt x="2617" y="108213"/>
                </a:lnTo>
                <a:lnTo>
                  <a:pt x="535" y="116141"/>
                </a:lnTo>
                <a:lnTo>
                  <a:pt x="0" y="124701"/>
                </a:lnTo>
                <a:lnTo>
                  <a:pt x="636" y="133724"/>
                </a:lnTo>
                <a:lnTo>
                  <a:pt x="2280" y="142922"/>
                </a:lnTo>
                <a:lnTo>
                  <a:pt x="4979" y="151901"/>
                </a:lnTo>
                <a:lnTo>
                  <a:pt x="8669" y="160466"/>
                </a:lnTo>
                <a:lnTo>
                  <a:pt x="13032" y="168756"/>
                </a:lnTo>
                <a:lnTo>
                  <a:pt x="17585" y="177125"/>
                </a:lnTo>
                <a:lnTo>
                  <a:pt x="22037" y="185779"/>
                </a:lnTo>
                <a:lnTo>
                  <a:pt x="26442" y="194603"/>
                </a:lnTo>
                <a:lnTo>
                  <a:pt x="31090" y="203267"/>
                </a:lnTo>
                <a:lnTo>
                  <a:pt x="36134" y="211591"/>
                </a:lnTo>
                <a:lnTo>
                  <a:pt x="41425" y="219704"/>
                </a:lnTo>
                <a:lnTo>
                  <a:pt x="46610" y="227949"/>
                </a:lnTo>
                <a:lnTo>
                  <a:pt x="51491" y="236514"/>
                </a:lnTo>
                <a:lnTo>
                  <a:pt x="56185" y="245277"/>
                </a:lnTo>
                <a:lnTo>
                  <a:pt x="61026" y="253899"/>
                </a:lnTo>
                <a:lnTo>
                  <a:pt x="66204" y="262191"/>
                </a:lnTo>
                <a:lnTo>
                  <a:pt x="71749" y="270119"/>
                </a:lnTo>
                <a:lnTo>
                  <a:pt x="77615" y="277728"/>
                </a:lnTo>
                <a:lnTo>
                  <a:pt x="83733" y="285094"/>
                </a:lnTo>
                <a:lnTo>
                  <a:pt x="90040" y="292597"/>
                </a:lnTo>
                <a:lnTo>
                  <a:pt x="96481" y="300878"/>
                </a:lnTo>
                <a:lnTo>
                  <a:pt x="103017" y="310218"/>
                </a:lnTo>
                <a:lnTo>
                  <a:pt x="109619" y="320269"/>
                </a:lnTo>
                <a:lnTo>
                  <a:pt x="116266" y="330267"/>
                </a:lnTo>
                <a:lnTo>
                  <a:pt x="122943" y="339763"/>
                </a:lnTo>
                <a:lnTo>
                  <a:pt x="129640" y="348642"/>
                </a:lnTo>
                <a:lnTo>
                  <a:pt x="136352" y="356962"/>
                </a:lnTo>
                <a:lnTo>
                  <a:pt x="143073" y="364830"/>
                </a:lnTo>
                <a:lnTo>
                  <a:pt x="149800" y="372360"/>
                </a:lnTo>
                <a:lnTo>
                  <a:pt x="156531" y="379645"/>
                </a:lnTo>
                <a:lnTo>
                  <a:pt x="163261" y="386761"/>
                </a:lnTo>
                <a:lnTo>
                  <a:pt x="169831" y="393920"/>
                </a:lnTo>
                <a:lnTo>
                  <a:pt x="175946" y="401454"/>
                </a:lnTo>
                <a:lnTo>
                  <a:pt x="181480" y="409498"/>
                </a:lnTo>
                <a:lnTo>
                  <a:pt x="186509" y="417601"/>
                </a:lnTo>
                <a:lnTo>
                  <a:pt x="191812" y="425609"/>
                </a:lnTo>
                <a:lnTo>
                  <a:pt x="198929" y="434226"/>
                </a:lnTo>
                <a:lnTo>
                  <a:pt x="210431" y="4448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891303" y="3376557"/>
            <a:ext cx="394270" cy="389852"/>
            <a:chOff x="2891303" y="3376557"/>
            <a:chExt cx="394270" cy="389852"/>
          </a:xfrm>
        </p:grpSpPr>
        <p:sp>
          <p:nvSpPr>
            <p:cNvPr id="19" name="Freeform 18"/>
            <p:cNvSpPr/>
            <p:nvPr/>
          </p:nvSpPr>
          <p:spPr>
            <a:xfrm>
              <a:off x="3164259" y="3376557"/>
              <a:ext cx="121314" cy="202190"/>
            </a:xfrm>
            <a:custGeom>
              <a:avLst/>
              <a:gdLst/>
              <a:ahLst/>
              <a:cxnLst/>
              <a:rect l="0" t="0" r="0" b="0"/>
              <a:pathLst>
                <a:path w="121314" h="202190">
                  <a:moveTo>
                    <a:pt x="121313" y="0"/>
                  </a:moveTo>
                  <a:lnTo>
                    <a:pt x="121249" y="11268"/>
                  </a:lnTo>
                  <a:lnTo>
                    <a:pt x="120634" y="21954"/>
                  </a:lnTo>
                  <a:lnTo>
                    <a:pt x="119389" y="33091"/>
                  </a:lnTo>
                  <a:lnTo>
                    <a:pt x="117603" y="44768"/>
                  </a:lnTo>
                  <a:lnTo>
                    <a:pt x="115379" y="56924"/>
                  </a:lnTo>
                  <a:lnTo>
                    <a:pt x="112819" y="69456"/>
                  </a:lnTo>
                  <a:lnTo>
                    <a:pt x="110011" y="82111"/>
                  </a:lnTo>
                  <a:lnTo>
                    <a:pt x="107028" y="94513"/>
                  </a:lnTo>
                  <a:lnTo>
                    <a:pt x="103912" y="106475"/>
                  </a:lnTo>
                  <a:lnTo>
                    <a:pt x="100389" y="117825"/>
                  </a:lnTo>
                  <a:lnTo>
                    <a:pt x="95894" y="128335"/>
                  </a:lnTo>
                  <a:lnTo>
                    <a:pt x="90198" y="137965"/>
                  </a:lnTo>
                  <a:lnTo>
                    <a:pt x="83377" y="146825"/>
                  </a:lnTo>
                  <a:lnTo>
                    <a:pt x="75633" y="155075"/>
                  </a:lnTo>
                  <a:lnTo>
                    <a:pt x="67187" y="162866"/>
                  </a:lnTo>
                  <a:lnTo>
                    <a:pt x="58229" y="170167"/>
                  </a:lnTo>
                  <a:lnTo>
                    <a:pt x="48909" y="176781"/>
                  </a:lnTo>
                  <a:lnTo>
                    <a:pt x="39348" y="182649"/>
                  </a:lnTo>
                  <a:lnTo>
                    <a:pt x="30065" y="187713"/>
                  </a:lnTo>
                  <a:lnTo>
                    <a:pt x="21059" y="192330"/>
                  </a:lnTo>
                  <a:lnTo>
                    <a:pt x="11543" y="196906"/>
                  </a:lnTo>
                  <a:lnTo>
                    <a:pt x="0" y="2021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164259" y="357874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891303" y="3689950"/>
              <a:ext cx="313394" cy="76459"/>
            </a:xfrm>
            <a:custGeom>
              <a:avLst/>
              <a:gdLst/>
              <a:ahLst/>
              <a:cxnLst/>
              <a:rect l="0" t="0" r="0" b="0"/>
              <a:pathLst>
                <a:path w="313394" h="76459">
                  <a:moveTo>
                    <a:pt x="0" y="60657"/>
                  </a:moveTo>
                  <a:lnTo>
                    <a:pt x="8516" y="66162"/>
                  </a:lnTo>
                  <a:lnTo>
                    <a:pt x="17145" y="70276"/>
                  </a:lnTo>
                  <a:lnTo>
                    <a:pt x="26738" y="73350"/>
                  </a:lnTo>
                  <a:lnTo>
                    <a:pt x="37116" y="75451"/>
                  </a:lnTo>
                  <a:lnTo>
                    <a:pt x="47834" y="76458"/>
                  </a:lnTo>
                  <a:lnTo>
                    <a:pt x="58598" y="76407"/>
                  </a:lnTo>
                  <a:lnTo>
                    <a:pt x="69434" y="75616"/>
                  </a:lnTo>
                  <a:lnTo>
                    <a:pt x="80604" y="74579"/>
                  </a:lnTo>
                  <a:lnTo>
                    <a:pt x="92240" y="73603"/>
                  </a:lnTo>
                  <a:lnTo>
                    <a:pt x="104334" y="72805"/>
                  </a:lnTo>
                  <a:lnTo>
                    <a:pt x="116811" y="72199"/>
                  </a:lnTo>
                  <a:lnTo>
                    <a:pt x="129579" y="71753"/>
                  </a:lnTo>
                  <a:lnTo>
                    <a:pt x="142401" y="71274"/>
                  </a:lnTo>
                  <a:lnTo>
                    <a:pt x="154921" y="70434"/>
                  </a:lnTo>
                  <a:lnTo>
                    <a:pt x="166972" y="69082"/>
                  </a:lnTo>
                  <a:lnTo>
                    <a:pt x="178709" y="67227"/>
                  </a:lnTo>
                  <a:lnTo>
                    <a:pt x="190501" y="64953"/>
                  </a:lnTo>
                  <a:lnTo>
                    <a:pt x="202559" y="62356"/>
                  </a:lnTo>
                  <a:lnTo>
                    <a:pt x="214775" y="59523"/>
                  </a:lnTo>
                  <a:lnTo>
                    <a:pt x="226825" y="56521"/>
                  </a:lnTo>
                  <a:lnTo>
                    <a:pt x="238520" y="53397"/>
                  </a:lnTo>
                  <a:lnTo>
                    <a:pt x="249678" y="50031"/>
                  </a:lnTo>
                  <a:lnTo>
                    <a:pt x="260052" y="46153"/>
                  </a:lnTo>
                  <a:lnTo>
                    <a:pt x="269583" y="41656"/>
                  </a:lnTo>
                  <a:lnTo>
                    <a:pt x="278268" y="36510"/>
                  </a:lnTo>
                  <a:lnTo>
                    <a:pt x="287019" y="29968"/>
                  </a:lnTo>
                  <a:lnTo>
                    <a:pt x="297680" y="19308"/>
                  </a:lnTo>
                  <a:lnTo>
                    <a:pt x="31339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42151" y="5553566"/>
            <a:ext cx="541810" cy="522216"/>
            <a:chOff x="4442151" y="5553566"/>
            <a:chExt cx="541810" cy="522216"/>
          </a:xfrm>
        </p:grpSpPr>
        <p:sp>
          <p:nvSpPr>
            <p:cNvPr id="23" name="Freeform 22"/>
            <p:cNvSpPr/>
            <p:nvPr/>
          </p:nvSpPr>
          <p:spPr>
            <a:xfrm>
              <a:off x="4711005" y="5669281"/>
              <a:ext cx="272956" cy="113327"/>
            </a:xfrm>
            <a:custGeom>
              <a:avLst/>
              <a:gdLst/>
              <a:ahLst/>
              <a:cxnLst/>
              <a:rect l="0" t="0" r="0" b="0"/>
              <a:pathLst>
                <a:path w="272956" h="113327">
                  <a:moveTo>
                    <a:pt x="272955" y="22341"/>
                  </a:moveTo>
                  <a:lnTo>
                    <a:pt x="267192" y="16771"/>
                  </a:lnTo>
                  <a:lnTo>
                    <a:pt x="260620" y="12043"/>
                  </a:lnTo>
                  <a:lnTo>
                    <a:pt x="252562" y="7729"/>
                  </a:lnTo>
                  <a:lnTo>
                    <a:pt x="243152" y="4008"/>
                  </a:lnTo>
                  <a:lnTo>
                    <a:pt x="232625" y="1398"/>
                  </a:lnTo>
                  <a:lnTo>
                    <a:pt x="221237" y="97"/>
                  </a:lnTo>
                  <a:lnTo>
                    <a:pt x="209211" y="0"/>
                  </a:lnTo>
                  <a:lnTo>
                    <a:pt x="196732" y="881"/>
                  </a:lnTo>
                  <a:lnTo>
                    <a:pt x="183938" y="2508"/>
                  </a:lnTo>
                  <a:lnTo>
                    <a:pt x="171086" y="4836"/>
                  </a:lnTo>
                  <a:lnTo>
                    <a:pt x="158541" y="8001"/>
                  </a:lnTo>
                  <a:lnTo>
                    <a:pt x="146474" y="12012"/>
                  </a:lnTo>
                  <a:lnTo>
                    <a:pt x="134888" y="16755"/>
                  </a:lnTo>
                  <a:lnTo>
                    <a:pt x="123708" y="22074"/>
                  </a:lnTo>
                  <a:lnTo>
                    <a:pt x="112842" y="27818"/>
                  </a:lnTo>
                  <a:lnTo>
                    <a:pt x="102207" y="33709"/>
                  </a:lnTo>
                  <a:lnTo>
                    <a:pt x="91737" y="39360"/>
                  </a:lnTo>
                  <a:lnTo>
                    <a:pt x="81387" y="44585"/>
                  </a:lnTo>
                  <a:lnTo>
                    <a:pt x="71276" y="49524"/>
                  </a:lnTo>
                  <a:lnTo>
                    <a:pt x="61677" y="54538"/>
                  </a:lnTo>
                  <a:lnTo>
                    <a:pt x="52700" y="59839"/>
                  </a:lnTo>
                  <a:lnTo>
                    <a:pt x="44459" y="65631"/>
                  </a:lnTo>
                  <a:lnTo>
                    <a:pt x="37144" y="72174"/>
                  </a:lnTo>
                  <a:lnTo>
                    <a:pt x="30765" y="79520"/>
                  </a:lnTo>
                  <a:lnTo>
                    <a:pt x="25151" y="87137"/>
                  </a:lnTo>
                  <a:lnTo>
                    <a:pt x="19384" y="94758"/>
                  </a:lnTo>
                  <a:lnTo>
                    <a:pt x="11880" y="103052"/>
                  </a:lnTo>
                  <a:lnTo>
                    <a:pt x="0" y="1133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630129" y="5553566"/>
              <a:ext cx="353832" cy="158276"/>
            </a:xfrm>
            <a:custGeom>
              <a:avLst/>
              <a:gdLst/>
              <a:ahLst/>
              <a:cxnLst/>
              <a:rect l="0" t="0" r="0" b="0"/>
              <a:pathLst>
                <a:path w="353832" h="158276">
                  <a:moveTo>
                    <a:pt x="353831" y="36961"/>
                  </a:moveTo>
                  <a:lnTo>
                    <a:pt x="348133" y="31392"/>
                  </a:lnTo>
                  <a:lnTo>
                    <a:pt x="342175" y="26664"/>
                  </a:lnTo>
                  <a:lnTo>
                    <a:pt x="335362" y="22340"/>
                  </a:lnTo>
                  <a:lnTo>
                    <a:pt x="327737" y="18287"/>
                  </a:lnTo>
                  <a:lnTo>
                    <a:pt x="319435" y="14433"/>
                  </a:lnTo>
                  <a:lnTo>
                    <a:pt x="310598" y="10730"/>
                  </a:lnTo>
                  <a:lnTo>
                    <a:pt x="301048" y="7293"/>
                  </a:lnTo>
                  <a:lnTo>
                    <a:pt x="290307" y="4386"/>
                  </a:lnTo>
                  <a:lnTo>
                    <a:pt x="278213" y="2116"/>
                  </a:lnTo>
                  <a:lnTo>
                    <a:pt x="265048" y="592"/>
                  </a:lnTo>
                  <a:lnTo>
                    <a:pt x="251342" y="0"/>
                  </a:lnTo>
                  <a:lnTo>
                    <a:pt x="237464" y="351"/>
                  </a:lnTo>
                  <a:lnTo>
                    <a:pt x="223589" y="1514"/>
                  </a:lnTo>
                  <a:lnTo>
                    <a:pt x="209780" y="3316"/>
                  </a:lnTo>
                  <a:lnTo>
                    <a:pt x="196049" y="5596"/>
                  </a:lnTo>
                  <a:lnTo>
                    <a:pt x="182386" y="8379"/>
                  </a:lnTo>
                  <a:lnTo>
                    <a:pt x="168776" y="11857"/>
                  </a:lnTo>
                  <a:lnTo>
                    <a:pt x="155210" y="16087"/>
                  </a:lnTo>
                  <a:lnTo>
                    <a:pt x="141833" y="21141"/>
                  </a:lnTo>
                  <a:lnTo>
                    <a:pt x="128934" y="27180"/>
                  </a:lnTo>
                  <a:lnTo>
                    <a:pt x="116629" y="34193"/>
                  </a:lnTo>
                  <a:lnTo>
                    <a:pt x="104883" y="41881"/>
                  </a:lnTo>
                  <a:lnTo>
                    <a:pt x="93596" y="49766"/>
                  </a:lnTo>
                  <a:lnTo>
                    <a:pt x="82663" y="57561"/>
                  </a:lnTo>
                  <a:lnTo>
                    <a:pt x="72146" y="65316"/>
                  </a:lnTo>
                  <a:lnTo>
                    <a:pt x="62266" y="73319"/>
                  </a:lnTo>
                  <a:lnTo>
                    <a:pt x="53093" y="81727"/>
                  </a:lnTo>
                  <a:lnTo>
                    <a:pt x="44556" y="90548"/>
                  </a:lnTo>
                  <a:lnTo>
                    <a:pt x="36530" y="99720"/>
                  </a:lnTo>
                  <a:lnTo>
                    <a:pt x="28898" y="109158"/>
                  </a:lnTo>
                  <a:lnTo>
                    <a:pt x="21843" y="118536"/>
                  </a:lnTo>
                  <a:lnTo>
                    <a:pt x="15156" y="128324"/>
                  </a:lnTo>
                  <a:lnTo>
                    <a:pt x="8246" y="140452"/>
                  </a:lnTo>
                  <a:lnTo>
                    <a:pt x="0" y="15827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576895" y="5873592"/>
              <a:ext cx="63345" cy="202190"/>
            </a:xfrm>
            <a:custGeom>
              <a:avLst/>
              <a:gdLst/>
              <a:ahLst/>
              <a:cxnLst/>
              <a:rect l="0" t="0" r="0" b="0"/>
              <a:pathLst>
                <a:path w="63345" h="202190">
                  <a:moveTo>
                    <a:pt x="63344" y="0"/>
                  </a:moveTo>
                  <a:lnTo>
                    <a:pt x="57710" y="5698"/>
                  </a:lnTo>
                  <a:lnTo>
                    <a:pt x="52367" y="11656"/>
                  </a:lnTo>
                  <a:lnTo>
                    <a:pt x="46802" y="18469"/>
                  </a:lnTo>
                  <a:lnTo>
                    <a:pt x="41130" y="26094"/>
                  </a:lnTo>
                  <a:lnTo>
                    <a:pt x="35675" y="34396"/>
                  </a:lnTo>
                  <a:lnTo>
                    <a:pt x="30610" y="43229"/>
                  </a:lnTo>
                  <a:lnTo>
                    <a:pt x="25952" y="52613"/>
                  </a:lnTo>
                  <a:lnTo>
                    <a:pt x="21644" y="62731"/>
                  </a:lnTo>
                  <a:lnTo>
                    <a:pt x="17610" y="73621"/>
                  </a:lnTo>
                  <a:lnTo>
                    <a:pt x="13778" y="85035"/>
                  </a:lnTo>
                  <a:lnTo>
                    <a:pt x="10091" y="96535"/>
                  </a:lnTo>
                  <a:lnTo>
                    <a:pt x="6513" y="107864"/>
                  </a:lnTo>
                  <a:lnTo>
                    <a:pt x="3328" y="118936"/>
                  </a:lnTo>
                  <a:lnTo>
                    <a:pt x="1105" y="129763"/>
                  </a:lnTo>
                  <a:lnTo>
                    <a:pt x="70" y="140385"/>
                  </a:lnTo>
                  <a:lnTo>
                    <a:pt x="0" y="150782"/>
                  </a:lnTo>
                  <a:lnTo>
                    <a:pt x="377" y="162095"/>
                  </a:lnTo>
                  <a:lnTo>
                    <a:pt x="1236" y="177463"/>
                  </a:lnTo>
                  <a:lnTo>
                    <a:pt x="2687" y="2021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442151" y="5812935"/>
              <a:ext cx="117213" cy="232519"/>
            </a:xfrm>
            <a:custGeom>
              <a:avLst/>
              <a:gdLst/>
              <a:ahLst/>
              <a:cxnLst/>
              <a:rect l="0" t="0" r="0" b="0"/>
              <a:pathLst>
                <a:path w="117213" h="232519">
                  <a:moveTo>
                    <a:pt x="117212" y="0"/>
                  </a:moveTo>
                  <a:lnTo>
                    <a:pt x="108825" y="5699"/>
                  </a:lnTo>
                  <a:lnTo>
                    <a:pt x="101426" y="11656"/>
                  </a:lnTo>
                  <a:lnTo>
                    <a:pt x="94314" y="18470"/>
                  </a:lnTo>
                  <a:lnTo>
                    <a:pt x="87175" y="26094"/>
                  </a:lnTo>
                  <a:lnTo>
                    <a:pt x="79660" y="34396"/>
                  </a:lnTo>
                  <a:lnTo>
                    <a:pt x="71623" y="43225"/>
                  </a:lnTo>
                  <a:lnTo>
                    <a:pt x="63395" y="52443"/>
                  </a:lnTo>
                  <a:lnTo>
                    <a:pt x="55649" y="61939"/>
                  </a:lnTo>
                  <a:lnTo>
                    <a:pt x="48731" y="71634"/>
                  </a:lnTo>
                  <a:lnTo>
                    <a:pt x="42508" y="81626"/>
                  </a:lnTo>
                  <a:lnTo>
                    <a:pt x="36562" y="92167"/>
                  </a:lnTo>
                  <a:lnTo>
                    <a:pt x="30609" y="103347"/>
                  </a:lnTo>
                  <a:lnTo>
                    <a:pt x="24690" y="114957"/>
                  </a:lnTo>
                  <a:lnTo>
                    <a:pt x="19076" y="126591"/>
                  </a:lnTo>
                  <a:lnTo>
                    <a:pt x="13913" y="138013"/>
                  </a:lnTo>
                  <a:lnTo>
                    <a:pt x="9354" y="149312"/>
                  </a:lnTo>
                  <a:lnTo>
                    <a:pt x="5625" y="160803"/>
                  </a:lnTo>
                  <a:lnTo>
                    <a:pt x="2770" y="172646"/>
                  </a:lnTo>
                  <a:lnTo>
                    <a:pt x="861" y="184464"/>
                  </a:lnTo>
                  <a:lnTo>
                    <a:pt x="0" y="196678"/>
                  </a:lnTo>
                  <a:lnTo>
                    <a:pt x="1186" y="211439"/>
                  </a:lnTo>
                  <a:lnTo>
                    <a:pt x="6008" y="2325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98129" y="2972179"/>
            <a:ext cx="303285" cy="414489"/>
            <a:chOff x="2598129" y="2972179"/>
            <a:chExt cx="303285" cy="414489"/>
          </a:xfrm>
        </p:grpSpPr>
        <p:sp>
          <p:nvSpPr>
            <p:cNvPr id="28" name="Freeform 27"/>
            <p:cNvSpPr/>
            <p:nvPr/>
          </p:nvSpPr>
          <p:spPr>
            <a:xfrm>
              <a:off x="2648677" y="2972179"/>
              <a:ext cx="10110" cy="414489"/>
            </a:xfrm>
            <a:custGeom>
              <a:avLst/>
              <a:gdLst/>
              <a:ahLst/>
              <a:cxnLst/>
              <a:rect l="0" t="0" r="0" b="0"/>
              <a:pathLst>
                <a:path w="10110" h="414489">
                  <a:moveTo>
                    <a:pt x="10109" y="0"/>
                  </a:moveTo>
                  <a:lnTo>
                    <a:pt x="10109" y="11268"/>
                  </a:lnTo>
                  <a:lnTo>
                    <a:pt x="10109" y="21954"/>
                  </a:lnTo>
                  <a:lnTo>
                    <a:pt x="10109" y="33099"/>
                  </a:lnTo>
                  <a:lnTo>
                    <a:pt x="10109" y="45109"/>
                  </a:lnTo>
                  <a:lnTo>
                    <a:pt x="10109" y="58510"/>
                  </a:lnTo>
                  <a:lnTo>
                    <a:pt x="10109" y="73453"/>
                  </a:lnTo>
                  <a:lnTo>
                    <a:pt x="10109" y="89779"/>
                  </a:lnTo>
                  <a:lnTo>
                    <a:pt x="10109" y="107215"/>
                  </a:lnTo>
                  <a:lnTo>
                    <a:pt x="10109" y="125484"/>
                  </a:lnTo>
                  <a:lnTo>
                    <a:pt x="10109" y="144358"/>
                  </a:lnTo>
                  <a:lnTo>
                    <a:pt x="10109" y="163657"/>
                  </a:lnTo>
                  <a:lnTo>
                    <a:pt x="10109" y="183252"/>
                  </a:lnTo>
                  <a:lnTo>
                    <a:pt x="10109" y="203049"/>
                  </a:lnTo>
                  <a:lnTo>
                    <a:pt x="10109" y="222984"/>
                  </a:lnTo>
                  <a:lnTo>
                    <a:pt x="10109" y="243008"/>
                  </a:lnTo>
                  <a:lnTo>
                    <a:pt x="10109" y="262933"/>
                  </a:lnTo>
                  <a:lnTo>
                    <a:pt x="10109" y="282444"/>
                  </a:lnTo>
                  <a:lnTo>
                    <a:pt x="10105" y="301393"/>
                  </a:lnTo>
                  <a:lnTo>
                    <a:pt x="9938" y="319489"/>
                  </a:lnTo>
                  <a:lnTo>
                    <a:pt x="9316" y="336233"/>
                  </a:lnTo>
                  <a:lnTo>
                    <a:pt x="8117" y="351469"/>
                  </a:lnTo>
                  <a:lnTo>
                    <a:pt x="6522" y="365107"/>
                  </a:lnTo>
                  <a:lnTo>
                    <a:pt x="4768" y="378390"/>
                  </a:lnTo>
                  <a:lnTo>
                    <a:pt x="2699" y="393557"/>
                  </a:lnTo>
                  <a:lnTo>
                    <a:pt x="0" y="41448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598129" y="2978108"/>
              <a:ext cx="303285" cy="327684"/>
            </a:xfrm>
            <a:custGeom>
              <a:avLst/>
              <a:gdLst/>
              <a:ahLst/>
              <a:cxnLst/>
              <a:rect l="0" t="0" r="0" b="0"/>
              <a:pathLst>
                <a:path w="303285" h="327684">
                  <a:moveTo>
                    <a:pt x="0" y="74947"/>
                  </a:moveTo>
                  <a:lnTo>
                    <a:pt x="5698" y="66496"/>
                  </a:lnTo>
                  <a:lnTo>
                    <a:pt x="11656" y="58481"/>
                  </a:lnTo>
                  <a:lnTo>
                    <a:pt x="18478" y="50133"/>
                  </a:lnTo>
                  <a:lnTo>
                    <a:pt x="26435" y="41541"/>
                  </a:lnTo>
                  <a:lnTo>
                    <a:pt x="35982" y="33047"/>
                  </a:lnTo>
                  <a:lnTo>
                    <a:pt x="47217" y="24857"/>
                  </a:lnTo>
                  <a:lnTo>
                    <a:pt x="59941" y="17326"/>
                  </a:lnTo>
                  <a:lnTo>
                    <a:pt x="73847" y="11007"/>
                  </a:lnTo>
                  <a:lnTo>
                    <a:pt x="88635" y="6091"/>
                  </a:lnTo>
                  <a:lnTo>
                    <a:pt x="103899" y="2614"/>
                  </a:lnTo>
                  <a:lnTo>
                    <a:pt x="119156" y="624"/>
                  </a:lnTo>
                  <a:lnTo>
                    <a:pt x="134136" y="0"/>
                  </a:lnTo>
                  <a:lnTo>
                    <a:pt x="148457" y="652"/>
                  </a:lnTo>
                  <a:lnTo>
                    <a:pt x="161557" y="2614"/>
                  </a:lnTo>
                  <a:lnTo>
                    <a:pt x="173248" y="5784"/>
                  </a:lnTo>
                  <a:lnTo>
                    <a:pt x="183655" y="10108"/>
                  </a:lnTo>
                  <a:lnTo>
                    <a:pt x="193023" y="15649"/>
                  </a:lnTo>
                  <a:lnTo>
                    <a:pt x="201593" y="22333"/>
                  </a:lnTo>
                  <a:lnTo>
                    <a:pt x="209109" y="30124"/>
                  </a:lnTo>
                  <a:lnTo>
                    <a:pt x="214852" y="39101"/>
                  </a:lnTo>
                  <a:lnTo>
                    <a:pt x="218561" y="49195"/>
                  </a:lnTo>
                  <a:lnTo>
                    <a:pt x="219944" y="60221"/>
                  </a:lnTo>
                  <a:lnTo>
                    <a:pt x="218470" y="71966"/>
                  </a:lnTo>
                  <a:lnTo>
                    <a:pt x="214138" y="84235"/>
                  </a:lnTo>
                  <a:lnTo>
                    <a:pt x="207666" y="96721"/>
                  </a:lnTo>
                  <a:lnTo>
                    <a:pt x="200173" y="109014"/>
                  </a:lnTo>
                  <a:lnTo>
                    <a:pt x="192403" y="120900"/>
                  </a:lnTo>
                  <a:lnTo>
                    <a:pt x="184539" y="132037"/>
                  </a:lnTo>
                  <a:lnTo>
                    <a:pt x="176400" y="141893"/>
                  </a:lnTo>
                  <a:lnTo>
                    <a:pt x="167870" y="150304"/>
                  </a:lnTo>
                  <a:lnTo>
                    <a:pt x="158952" y="157564"/>
                  </a:lnTo>
                  <a:lnTo>
                    <a:pt x="149707" y="164222"/>
                  </a:lnTo>
                  <a:lnTo>
                    <a:pt x="140209" y="170660"/>
                  </a:lnTo>
                  <a:lnTo>
                    <a:pt x="130524" y="176907"/>
                  </a:lnTo>
                  <a:lnTo>
                    <a:pt x="120706" y="182742"/>
                  </a:lnTo>
                  <a:lnTo>
                    <a:pt x="110791" y="188054"/>
                  </a:lnTo>
                  <a:lnTo>
                    <a:pt x="100650" y="192712"/>
                  </a:lnTo>
                  <a:lnTo>
                    <a:pt x="90008" y="196508"/>
                  </a:lnTo>
                  <a:lnTo>
                    <a:pt x="78854" y="199395"/>
                  </a:lnTo>
                  <a:lnTo>
                    <a:pt x="70666" y="200870"/>
                  </a:lnTo>
                  <a:lnTo>
                    <a:pt x="69526" y="201010"/>
                  </a:lnTo>
                  <a:lnTo>
                    <a:pt x="73766" y="201264"/>
                  </a:lnTo>
                  <a:lnTo>
                    <a:pt x="81245" y="202165"/>
                  </a:lnTo>
                  <a:lnTo>
                    <a:pt x="90382" y="203717"/>
                  </a:lnTo>
                  <a:lnTo>
                    <a:pt x="100263" y="205797"/>
                  </a:lnTo>
                  <a:lnTo>
                    <a:pt x="110436" y="208270"/>
                  </a:lnTo>
                  <a:lnTo>
                    <a:pt x="120697" y="211024"/>
                  </a:lnTo>
                  <a:lnTo>
                    <a:pt x="130960" y="213974"/>
                  </a:lnTo>
                  <a:lnTo>
                    <a:pt x="141198" y="217060"/>
                  </a:lnTo>
                  <a:lnTo>
                    <a:pt x="151407" y="220238"/>
                  </a:lnTo>
                  <a:lnTo>
                    <a:pt x="161593" y="223488"/>
                  </a:lnTo>
                  <a:lnTo>
                    <a:pt x="171920" y="227103"/>
                  </a:lnTo>
                  <a:lnTo>
                    <a:pt x="182687" y="231660"/>
                  </a:lnTo>
                  <a:lnTo>
                    <a:pt x="194020" y="237394"/>
                  </a:lnTo>
                  <a:lnTo>
                    <a:pt x="205734" y="244077"/>
                  </a:lnTo>
                  <a:lnTo>
                    <a:pt x="217437" y="251218"/>
                  </a:lnTo>
                  <a:lnTo>
                    <a:pt x="228897" y="258478"/>
                  </a:lnTo>
                  <a:lnTo>
                    <a:pt x="239894" y="265857"/>
                  </a:lnTo>
                  <a:lnTo>
                    <a:pt x="250161" y="273601"/>
                  </a:lnTo>
                  <a:lnTo>
                    <a:pt x="259620" y="281823"/>
                  </a:lnTo>
                  <a:lnTo>
                    <a:pt x="268256" y="290251"/>
                  </a:lnTo>
                  <a:lnTo>
                    <a:pt x="276970" y="299233"/>
                  </a:lnTo>
                  <a:lnTo>
                    <a:pt x="287600" y="310633"/>
                  </a:lnTo>
                  <a:lnTo>
                    <a:pt x="303284" y="32768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681513" y="2962070"/>
            <a:ext cx="252737" cy="475145"/>
            <a:chOff x="5681513" y="2962070"/>
            <a:chExt cx="252737" cy="475145"/>
          </a:xfrm>
        </p:grpSpPr>
        <p:sp>
          <p:nvSpPr>
            <p:cNvPr id="31" name="Freeform 30"/>
            <p:cNvSpPr/>
            <p:nvPr/>
          </p:nvSpPr>
          <p:spPr>
            <a:xfrm>
              <a:off x="5742169" y="2962070"/>
              <a:ext cx="20220" cy="374050"/>
            </a:xfrm>
            <a:custGeom>
              <a:avLst/>
              <a:gdLst/>
              <a:ahLst/>
              <a:cxnLst/>
              <a:rect l="0" t="0" r="0" b="0"/>
              <a:pathLst>
                <a:path w="20220" h="374050">
                  <a:moveTo>
                    <a:pt x="20219" y="0"/>
                  </a:moveTo>
                  <a:lnTo>
                    <a:pt x="17466" y="8579"/>
                  </a:lnTo>
                  <a:lnTo>
                    <a:pt x="15409" y="17823"/>
                  </a:lnTo>
                  <a:lnTo>
                    <a:pt x="13870" y="28661"/>
                  </a:lnTo>
                  <a:lnTo>
                    <a:pt x="12737" y="40825"/>
                  </a:lnTo>
                  <a:lnTo>
                    <a:pt x="11922" y="53768"/>
                  </a:lnTo>
                  <a:lnTo>
                    <a:pt x="11348" y="67101"/>
                  </a:lnTo>
                  <a:lnTo>
                    <a:pt x="10950" y="81076"/>
                  </a:lnTo>
                  <a:lnTo>
                    <a:pt x="10678" y="96474"/>
                  </a:lnTo>
                  <a:lnTo>
                    <a:pt x="10487" y="113607"/>
                  </a:lnTo>
                  <a:lnTo>
                    <a:pt x="10196" y="131734"/>
                  </a:lnTo>
                  <a:lnTo>
                    <a:pt x="9488" y="149381"/>
                  </a:lnTo>
                  <a:lnTo>
                    <a:pt x="8233" y="165742"/>
                  </a:lnTo>
                  <a:lnTo>
                    <a:pt x="6607" y="181136"/>
                  </a:lnTo>
                  <a:lnTo>
                    <a:pt x="4999" y="196621"/>
                  </a:lnTo>
                  <a:lnTo>
                    <a:pt x="3635" y="212828"/>
                  </a:lnTo>
                  <a:lnTo>
                    <a:pt x="2575" y="229605"/>
                  </a:lnTo>
                  <a:lnTo>
                    <a:pt x="1791" y="246284"/>
                  </a:lnTo>
                  <a:lnTo>
                    <a:pt x="1231" y="262456"/>
                  </a:lnTo>
                  <a:lnTo>
                    <a:pt x="839" y="278021"/>
                  </a:lnTo>
                  <a:lnTo>
                    <a:pt x="568" y="293038"/>
                  </a:lnTo>
                  <a:lnTo>
                    <a:pt x="383" y="307601"/>
                  </a:lnTo>
                  <a:lnTo>
                    <a:pt x="257" y="321426"/>
                  </a:lnTo>
                  <a:lnTo>
                    <a:pt x="158" y="335292"/>
                  </a:lnTo>
                  <a:lnTo>
                    <a:pt x="77" y="351493"/>
                  </a:lnTo>
                  <a:lnTo>
                    <a:pt x="0" y="3740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681513" y="3204696"/>
              <a:ext cx="242627" cy="20220"/>
            </a:xfrm>
            <a:custGeom>
              <a:avLst/>
              <a:gdLst/>
              <a:ahLst/>
              <a:cxnLst/>
              <a:rect l="0" t="0" r="0" b="0"/>
              <a:pathLst>
                <a:path w="242627" h="20220">
                  <a:moveTo>
                    <a:pt x="0" y="20219"/>
                  </a:moveTo>
                  <a:lnTo>
                    <a:pt x="11332" y="20219"/>
                  </a:lnTo>
                  <a:lnTo>
                    <a:pt x="22633" y="20219"/>
                  </a:lnTo>
                  <a:lnTo>
                    <a:pt x="35014" y="20219"/>
                  </a:lnTo>
                  <a:lnTo>
                    <a:pt x="48476" y="20219"/>
                  </a:lnTo>
                  <a:lnTo>
                    <a:pt x="62857" y="20219"/>
                  </a:lnTo>
                  <a:lnTo>
                    <a:pt x="77949" y="20219"/>
                  </a:lnTo>
                  <a:lnTo>
                    <a:pt x="93412" y="20219"/>
                  </a:lnTo>
                  <a:lnTo>
                    <a:pt x="108798" y="20219"/>
                  </a:lnTo>
                  <a:lnTo>
                    <a:pt x="123871" y="20215"/>
                  </a:lnTo>
                  <a:lnTo>
                    <a:pt x="138578" y="20049"/>
                  </a:lnTo>
                  <a:lnTo>
                    <a:pt x="152960" y="19426"/>
                  </a:lnTo>
                  <a:lnTo>
                    <a:pt x="167074" y="18223"/>
                  </a:lnTo>
                  <a:lnTo>
                    <a:pt x="180774" y="16434"/>
                  </a:lnTo>
                  <a:lnTo>
                    <a:pt x="195250" y="13815"/>
                  </a:lnTo>
                  <a:lnTo>
                    <a:pt x="213924" y="9059"/>
                  </a:lnTo>
                  <a:lnTo>
                    <a:pt x="24262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924139" y="2992398"/>
              <a:ext cx="10111" cy="444817"/>
            </a:xfrm>
            <a:custGeom>
              <a:avLst/>
              <a:gdLst/>
              <a:ahLst/>
              <a:cxnLst/>
              <a:rect l="0" t="0" r="0" b="0"/>
              <a:pathLst>
                <a:path w="10111" h="444817">
                  <a:moveTo>
                    <a:pt x="10110" y="0"/>
                  </a:moveTo>
                  <a:lnTo>
                    <a:pt x="10110" y="11461"/>
                  </a:lnTo>
                  <a:lnTo>
                    <a:pt x="10110" y="23991"/>
                  </a:lnTo>
                  <a:lnTo>
                    <a:pt x="10105" y="38850"/>
                  </a:lnTo>
                  <a:lnTo>
                    <a:pt x="9939" y="55386"/>
                  </a:lnTo>
                  <a:lnTo>
                    <a:pt x="9317" y="72347"/>
                  </a:lnTo>
                  <a:lnTo>
                    <a:pt x="8123" y="88950"/>
                  </a:lnTo>
                  <a:lnTo>
                    <a:pt x="6702" y="104768"/>
                  </a:lnTo>
                  <a:lnTo>
                    <a:pt x="5741" y="119506"/>
                  </a:lnTo>
                  <a:lnTo>
                    <a:pt x="5593" y="133145"/>
                  </a:lnTo>
                  <a:lnTo>
                    <a:pt x="6131" y="145996"/>
                  </a:lnTo>
                  <a:lnTo>
                    <a:pt x="6938" y="158557"/>
                  </a:lnTo>
                  <a:lnTo>
                    <a:pt x="7730" y="171144"/>
                  </a:lnTo>
                  <a:lnTo>
                    <a:pt x="8390" y="183884"/>
                  </a:lnTo>
                  <a:lnTo>
                    <a:pt x="8897" y="196797"/>
                  </a:lnTo>
                  <a:lnTo>
                    <a:pt x="9269" y="209871"/>
                  </a:lnTo>
                  <a:lnTo>
                    <a:pt x="9533" y="223389"/>
                  </a:lnTo>
                  <a:lnTo>
                    <a:pt x="9717" y="237908"/>
                  </a:lnTo>
                  <a:lnTo>
                    <a:pt x="9843" y="253653"/>
                  </a:lnTo>
                  <a:lnTo>
                    <a:pt x="9930" y="270542"/>
                  </a:lnTo>
                  <a:lnTo>
                    <a:pt x="9989" y="288366"/>
                  </a:lnTo>
                  <a:lnTo>
                    <a:pt x="10024" y="306894"/>
                  </a:lnTo>
                  <a:lnTo>
                    <a:pt x="9885" y="325616"/>
                  </a:lnTo>
                  <a:lnTo>
                    <a:pt x="9280" y="343792"/>
                  </a:lnTo>
                  <a:lnTo>
                    <a:pt x="8093" y="361053"/>
                  </a:lnTo>
                  <a:lnTo>
                    <a:pt x="6506" y="377177"/>
                  </a:lnTo>
                  <a:lnTo>
                    <a:pt x="4758" y="393692"/>
                  </a:lnTo>
                  <a:lnTo>
                    <a:pt x="2695" y="414192"/>
                  </a:lnTo>
                  <a:lnTo>
                    <a:pt x="0" y="44481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Freeform 34"/>
          <p:cNvSpPr/>
          <p:nvPr/>
        </p:nvSpPr>
        <p:spPr>
          <a:xfrm>
            <a:off x="4906663" y="6101354"/>
            <a:ext cx="251386" cy="347065"/>
          </a:xfrm>
          <a:custGeom>
            <a:avLst/>
            <a:gdLst/>
            <a:ahLst/>
            <a:cxnLst/>
            <a:rect l="0" t="0" r="0" b="0"/>
            <a:pathLst>
              <a:path w="251386" h="347065">
                <a:moveTo>
                  <a:pt x="57078" y="45193"/>
                </a:moveTo>
                <a:lnTo>
                  <a:pt x="51444" y="50891"/>
                </a:lnTo>
                <a:lnTo>
                  <a:pt x="46101" y="56849"/>
                </a:lnTo>
                <a:lnTo>
                  <a:pt x="40537" y="63667"/>
                </a:lnTo>
                <a:lnTo>
                  <a:pt x="34865" y="71456"/>
                </a:lnTo>
                <a:lnTo>
                  <a:pt x="29409" y="80381"/>
                </a:lnTo>
                <a:lnTo>
                  <a:pt x="24345" y="90410"/>
                </a:lnTo>
                <a:lnTo>
                  <a:pt x="19687" y="101214"/>
                </a:lnTo>
                <a:lnTo>
                  <a:pt x="15379" y="112293"/>
                </a:lnTo>
                <a:lnTo>
                  <a:pt x="11349" y="123340"/>
                </a:lnTo>
                <a:lnTo>
                  <a:pt x="7683" y="134547"/>
                </a:lnTo>
                <a:lnTo>
                  <a:pt x="4617" y="146486"/>
                </a:lnTo>
                <a:lnTo>
                  <a:pt x="2239" y="159428"/>
                </a:lnTo>
                <a:lnTo>
                  <a:pt x="641" y="173346"/>
                </a:lnTo>
                <a:lnTo>
                  <a:pt x="0" y="188077"/>
                </a:lnTo>
                <a:lnTo>
                  <a:pt x="322" y="203427"/>
                </a:lnTo>
                <a:lnTo>
                  <a:pt x="1628" y="219074"/>
                </a:lnTo>
                <a:lnTo>
                  <a:pt x="4037" y="234589"/>
                </a:lnTo>
                <a:lnTo>
                  <a:pt x="7511" y="249751"/>
                </a:lnTo>
                <a:lnTo>
                  <a:pt x="12039" y="264520"/>
                </a:lnTo>
                <a:lnTo>
                  <a:pt x="17719" y="278943"/>
                </a:lnTo>
                <a:lnTo>
                  <a:pt x="24495" y="293081"/>
                </a:lnTo>
                <a:lnTo>
                  <a:pt x="32349" y="306530"/>
                </a:lnTo>
                <a:lnTo>
                  <a:pt x="41368" y="318465"/>
                </a:lnTo>
                <a:lnTo>
                  <a:pt x="51490" y="328545"/>
                </a:lnTo>
                <a:lnTo>
                  <a:pt x="62534" y="336583"/>
                </a:lnTo>
                <a:lnTo>
                  <a:pt x="74291" y="342303"/>
                </a:lnTo>
                <a:lnTo>
                  <a:pt x="86574" y="345783"/>
                </a:lnTo>
                <a:lnTo>
                  <a:pt x="99231" y="347064"/>
                </a:lnTo>
                <a:lnTo>
                  <a:pt x="112150" y="345975"/>
                </a:lnTo>
                <a:lnTo>
                  <a:pt x="125241" y="342656"/>
                </a:lnTo>
                <a:lnTo>
                  <a:pt x="138133" y="337632"/>
                </a:lnTo>
                <a:lnTo>
                  <a:pt x="150195" y="331623"/>
                </a:lnTo>
                <a:lnTo>
                  <a:pt x="161152" y="325133"/>
                </a:lnTo>
                <a:lnTo>
                  <a:pt x="171049" y="318436"/>
                </a:lnTo>
                <a:lnTo>
                  <a:pt x="180066" y="311663"/>
                </a:lnTo>
                <a:lnTo>
                  <a:pt x="188410" y="304864"/>
                </a:lnTo>
                <a:lnTo>
                  <a:pt x="196262" y="297907"/>
                </a:lnTo>
                <a:lnTo>
                  <a:pt x="203765" y="290503"/>
                </a:lnTo>
                <a:lnTo>
                  <a:pt x="211019" y="282524"/>
                </a:lnTo>
                <a:lnTo>
                  <a:pt x="217943" y="273843"/>
                </a:lnTo>
                <a:lnTo>
                  <a:pt x="224296" y="264259"/>
                </a:lnTo>
                <a:lnTo>
                  <a:pt x="229991" y="253746"/>
                </a:lnTo>
                <a:lnTo>
                  <a:pt x="235085" y="242112"/>
                </a:lnTo>
                <a:lnTo>
                  <a:pt x="239690" y="228936"/>
                </a:lnTo>
                <a:lnTo>
                  <a:pt x="243918" y="214130"/>
                </a:lnTo>
                <a:lnTo>
                  <a:pt x="247556" y="197889"/>
                </a:lnTo>
                <a:lnTo>
                  <a:pt x="250091" y="180507"/>
                </a:lnTo>
                <a:lnTo>
                  <a:pt x="251333" y="162285"/>
                </a:lnTo>
                <a:lnTo>
                  <a:pt x="251385" y="143931"/>
                </a:lnTo>
                <a:lnTo>
                  <a:pt x="250472" y="126514"/>
                </a:lnTo>
                <a:lnTo>
                  <a:pt x="248822" y="110539"/>
                </a:lnTo>
                <a:lnTo>
                  <a:pt x="246478" y="96006"/>
                </a:lnTo>
                <a:lnTo>
                  <a:pt x="243302" y="82691"/>
                </a:lnTo>
                <a:lnTo>
                  <a:pt x="239278" y="70325"/>
                </a:lnTo>
                <a:lnTo>
                  <a:pt x="234365" y="58975"/>
                </a:lnTo>
                <a:lnTo>
                  <a:pt x="228420" y="49030"/>
                </a:lnTo>
                <a:lnTo>
                  <a:pt x="221470" y="40587"/>
                </a:lnTo>
                <a:lnTo>
                  <a:pt x="213825" y="33320"/>
                </a:lnTo>
                <a:lnTo>
                  <a:pt x="205967" y="26662"/>
                </a:lnTo>
                <a:lnTo>
                  <a:pt x="198183" y="20233"/>
                </a:lnTo>
                <a:lnTo>
                  <a:pt x="190109" y="14156"/>
                </a:lnTo>
                <a:lnTo>
                  <a:pt x="180869" y="8947"/>
                </a:lnTo>
                <a:lnTo>
                  <a:pt x="170065" y="4842"/>
                </a:lnTo>
                <a:lnTo>
                  <a:pt x="157908" y="1938"/>
                </a:lnTo>
                <a:lnTo>
                  <a:pt x="144950" y="349"/>
                </a:lnTo>
                <a:lnTo>
                  <a:pt x="131617" y="0"/>
                </a:lnTo>
                <a:lnTo>
                  <a:pt x="118450" y="840"/>
                </a:lnTo>
                <a:lnTo>
                  <a:pt x="106147" y="2929"/>
                </a:lnTo>
                <a:lnTo>
                  <a:pt x="95004" y="6189"/>
                </a:lnTo>
                <a:lnTo>
                  <a:pt x="85133" y="10736"/>
                </a:lnTo>
                <a:lnTo>
                  <a:pt x="76637" y="16938"/>
                </a:lnTo>
                <a:lnTo>
                  <a:pt x="69426" y="24834"/>
                </a:lnTo>
                <a:lnTo>
                  <a:pt x="63233" y="33798"/>
                </a:lnTo>
                <a:lnTo>
                  <a:pt x="57005" y="43693"/>
                </a:lnTo>
                <a:lnTo>
                  <a:pt x="49117" y="56460"/>
                </a:lnTo>
                <a:lnTo>
                  <a:pt x="36859" y="7552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763869" y="6083327"/>
            <a:ext cx="460212" cy="417052"/>
          </a:xfrm>
          <a:custGeom>
            <a:avLst/>
            <a:gdLst/>
            <a:ahLst/>
            <a:cxnLst/>
            <a:rect l="0" t="0" r="0" b="0"/>
            <a:pathLst>
              <a:path w="460212" h="417052">
                <a:moveTo>
                  <a:pt x="35614" y="43001"/>
                </a:moveTo>
                <a:lnTo>
                  <a:pt x="35613" y="54398"/>
                </a:lnTo>
                <a:lnTo>
                  <a:pt x="35613" y="66314"/>
                </a:lnTo>
                <a:lnTo>
                  <a:pt x="35609" y="79935"/>
                </a:lnTo>
                <a:lnTo>
                  <a:pt x="35443" y="95019"/>
                </a:lnTo>
                <a:lnTo>
                  <a:pt x="34821" y="111001"/>
                </a:lnTo>
                <a:lnTo>
                  <a:pt x="33622" y="127459"/>
                </a:lnTo>
                <a:lnTo>
                  <a:pt x="32035" y="144307"/>
                </a:lnTo>
                <a:lnTo>
                  <a:pt x="30452" y="161717"/>
                </a:lnTo>
                <a:lnTo>
                  <a:pt x="29105" y="179743"/>
                </a:lnTo>
                <a:lnTo>
                  <a:pt x="28056" y="198014"/>
                </a:lnTo>
                <a:lnTo>
                  <a:pt x="27280" y="215830"/>
                </a:lnTo>
                <a:lnTo>
                  <a:pt x="26725" y="232834"/>
                </a:lnTo>
                <a:lnTo>
                  <a:pt x="26336" y="249152"/>
                </a:lnTo>
                <a:lnTo>
                  <a:pt x="26068" y="265199"/>
                </a:lnTo>
                <a:lnTo>
                  <a:pt x="25885" y="281256"/>
                </a:lnTo>
                <a:lnTo>
                  <a:pt x="25760" y="297282"/>
                </a:lnTo>
                <a:lnTo>
                  <a:pt x="25676" y="313002"/>
                </a:lnTo>
                <a:lnTo>
                  <a:pt x="25607" y="328251"/>
                </a:lnTo>
                <a:lnTo>
                  <a:pt x="25121" y="341984"/>
                </a:lnTo>
                <a:lnTo>
                  <a:pt x="23268" y="350716"/>
                </a:lnTo>
                <a:lnTo>
                  <a:pt x="19888" y="352061"/>
                </a:lnTo>
                <a:lnTo>
                  <a:pt x="15645" y="347618"/>
                </a:lnTo>
                <a:lnTo>
                  <a:pt x="11119" y="338846"/>
                </a:lnTo>
                <a:lnTo>
                  <a:pt x="7015" y="326423"/>
                </a:lnTo>
                <a:lnTo>
                  <a:pt x="3688" y="310994"/>
                </a:lnTo>
                <a:lnTo>
                  <a:pt x="1324" y="293696"/>
                </a:lnTo>
                <a:lnTo>
                  <a:pt x="105" y="276017"/>
                </a:lnTo>
                <a:lnTo>
                  <a:pt x="0" y="258824"/>
                </a:lnTo>
                <a:lnTo>
                  <a:pt x="680" y="242395"/>
                </a:lnTo>
                <a:lnTo>
                  <a:pt x="1639" y="226712"/>
                </a:lnTo>
                <a:lnTo>
                  <a:pt x="2565" y="211644"/>
                </a:lnTo>
                <a:lnTo>
                  <a:pt x="3493" y="197048"/>
                </a:lnTo>
                <a:lnTo>
                  <a:pt x="4697" y="182795"/>
                </a:lnTo>
                <a:lnTo>
                  <a:pt x="6325" y="168790"/>
                </a:lnTo>
                <a:lnTo>
                  <a:pt x="8379" y="155117"/>
                </a:lnTo>
                <a:lnTo>
                  <a:pt x="10794" y="142016"/>
                </a:lnTo>
                <a:lnTo>
                  <a:pt x="13488" y="129572"/>
                </a:lnTo>
                <a:lnTo>
                  <a:pt x="16389" y="117569"/>
                </a:lnTo>
                <a:lnTo>
                  <a:pt x="19436" y="105599"/>
                </a:lnTo>
                <a:lnTo>
                  <a:pt x="22591" y="93417"/>
                </a:lnTo>
                <a:lnTo>
                  <a:pt x="25978" y="80954"/>
                </a:lnTo>
                <a:lnTo>
                  <a:pt x="29871" y="68229"/>
                </a:lnTo>
                <a:lnTo>
                  <a:pt x="34381" y="55298"/>
                </a:lnTo>
                <a:lnTo>
                  <a:pt x="39624" y="42530"/>
                </a:lnTo>
                <a:lnTo>
                  <a:pt x="45791" y="30558"/>
                </a:lnTo>
                <a:lnTo>
                  <a:pt x="52895" y="19682"/>
                </a:lnTo>
                <a:lnTo>
                  <a:pt x="60806" y="10494"/>
                </a:lnTo>
                <a:lnTo>
                  <a:pt x="69353" y="3996"/>
                </a:lnTo>
                <a:lnTo>
                  <a:pt x="78372" y="495"/>
                </a:lnTo>
                <a:lnTo>
                  <a:pt x="87731" y="0"/>
                </a:lnTo>
                <a:lnTo>
                  <a:pt x="97328" y="2573"/>
                </a:lnTo>
                <a:lnTo>
                  <a:pt x="107086" y="7926"/>
                </a:lnTo>
                <a:lnTo>
                  <a:pt x="116795" y="15388"/>
                </a:lnTo>
                <a:lnTo>
                  <a:pt x="126125" y="24126"/>
                </a:lnTo>
                <a:lnTo>
                  <a:pt x="134925" y="33548"/>
                </a:lnTo>
                <a:lnTo>
                  <a:pt x="143211" y="43319"/>
                </a:lnTo>
                <a:lnTo>
                  <a:pt x="151068" y="53264"/>
                </a:lnTo>
                <a:lnTo>
                  <a:pt x="158591" y="63293"/>
                </a:lnTo>
                <a:lnTo>
                  <a:pt x="165711" y="73364"/>
                </a:lnTo>
                <a:lnTo>
                  <a:pt x="172203" y="83455"/>
                </a:lnTo>
                <a:lnTo>
                  <a:pt x="177994" y="93560"/>
                </a:lnTo>
                <a:lnTo>
                  <a:pt x="183154" y="103831"/>
                </a:lnTo>
                <a:lnTo>
                  <a:pt x="187805" y="114561"/>
                </a:lnTo>
                <a:lnTo>
                  <a:pt x="192072" y="125869"/>
                </a:lnTo>
                <a:lnTo>
                  <a:pt x="196062" y="137565"/>
                </a:lnTo>
                <a:lnTo>
                  <a:pt x="199856" y="149257"/>
                </a:lnTo>
                <a:lnTo>
                  <a:pt x="203513" y="160722"/>
                </a:lnTo>
                <a:lnTo>
                  <a:pt x="207078" y="172213"/>
                </a:lnTo>
                <a:lnTo>
                  <a:pt x="210579" y="184343"/>
                </a:lnTo>
                <a:lnTo>
                  <a:pt x="214022" y="197317"/>
                </a:lnTo>
                <a:lnTo>
                  <a:pt x="216911" y="207697"/>
                </a:lnTo>
                <a:lnTo>
                  <a:pt x="218848" y="210734"/>
                </a:lnTo>
                <a:lnTo>
                  <a:pt x="220459" y="207104"/>
                </a:lnTo>
                <a:lnTo>
                  <a:pt x="222209" y="198825"/>
                </a:lnTo>
                <a:lnTo>
                  <a:pt x="224267" y="187518"/>
                </a:lnTo>
                <a:lnTo>
                  <a:pt x="226651" y="174271"/>
                </a:lnTo>
                <a:lnTo>
                  <a:pt x="229469" y="159937"/>
                </a:lnTo>
                <a:lnTo>
                  <a:pt x="232954" y="145251"/>
                </a:lnTo>
                <a:lnTo>
                  <a:pt x="237175" y="130629"/>
                </a:lnTo>
                <a:lnTo>
                  <a:pt x="242055" y="116535"/>
                </a:lnTo>
                <a:lnTo>
                  <a:pt x="247466" y="103580"/>
                </a:lnTo>
                <a:lnTo>
                  <a:pt x="253283" y="91995"/>
                </a:lnTo>
                <a:lnTo>
                  <a:pt x="259712" y="82147"/>
                </a:lnTo>
                <a:lnTo>
                  <a:pt x="267257" y="74687"/>
                </a:lnTo>
                <a:lnTo>
                  <a:pt x="276097" y="69745"/>
                </a:lnTo>
                <a:lnTo>
                  <a:pt x="285809" y="67173"/>
                </a:lnTo>
                <a:lnTo>
                  <a:pt x="295578" y="66811"/>
                </a:lnTo>
                <a:lnTo>
                  <a:pt x="304920" y="68341"/>
                </a:lnTo>
                <a:lnTo>
                  <a:pt x="313698" y="71366"/>
                </a:lnTo>
                <a:lnTo>
                  <a:pt x="321948" y="75509"/>
                </a:lnTo>
                <a:lnTo>
                  <a:pt x="329766" y="80461"/>
                </a:lnTo>
                <a:lnTo>
                  <a:pt x="337099" y="86143"/>
                </a:lnTo>
                <a:lnTo>
                  <a:pt x="343741" y="92675"/>
                </a:lnTo>
                <a:lnTo>
                  <a:pt x="349636" y="100057"/>
                </a:lnTo>
                <a:lnTo>
                  <a:pt x="354867" y="108172"/>
                </a:lnTo>
                <a:lnTo>
                  <a:pt x="359566" y="116864"/>
                </a:lnTo>
                <a:lnTo>
                  <a:pt x="363866" y="125984"/>
                </a:lnTo>
                <a:lnTo>
                  <a:pt x="367878" y="135412"/>
                </a:lnTo>
                <a:lnTo>
                  <a:pt x="371687" y="145056"/>
                </a:lnTo>
                <a:lnTo>
                  <a:pt x="375354" y="154855"/>
                </a:lnTo>
                <a:lnTo>
                  <a:pt x="378925" y="164918"/>
                </a:lnTo>
                <a:lnTo>
                  <a:pt x="382430" y="175507"/>
                </a:lnTo>
                <a:lnTo>
                  <a:pt x="385891" y="186724"/>
                </a:lnTo>
                <a:lnTo>
                  <a:pt x="389322" y="198522"/>
                </a:lnTo>
                <a:lnTo>
                  <a:pt x="392732" y="210793"/>
                </a:lnTo>
                <a:lnTo>
                  <a:pt x="396129" y="223419"/>
                </a:lnTo>
                <a:lnTo>
                  <a:pt x="399517" y="236146"/>
                </a:lnTo>
                <a:lnTo>
                  <a:pt x="402899" y="248601"/>
                </a:lnTo>
                <a:lnTo>
                  <a:pt x="406277" y="260604"/>
                </a:lnTo>
                <a:lnTo>
                  <a:pt x="409653" y="272146"/>
                </a:lnTo>
                <a:lnTo>
                  <a:pt x="413026" y="283296"/>
                </a:lnTo>
                <a:lnTo>
                  <a:pt x="416398" y="294141"/>
                </a:lnTo>
                <a:lnTo>
                  <a:pt x="419770" y="304762"/>
                </a:lnTo>
                <a:lnTo>
                  <a:pt x="423141" y="315223"/>
                </a:lnTo>
                <a:lnTo>
                  <a:pt x="426511" y="325576"/>
                </a:lnTo>
                <a:lnTo>
                  <a:pt x="429881" y="336014"/>
                </a:lnTo>
                <a:lnTo>
                  <a:pt x="433251" y="346856"/>
                </a:lnTo>
                <a:lnTo>
                  <a:pt x="436621" y="358229"/>
                </a:lnTo>
                <a:lnTo>
                  <a:pt x="440031" y="369714"/>
                </a:lnTo>
                <a:lnTo>
                  <a:pt x="443993" y="381661"/>
                </a:lnTo>
                <a:lnTo>
                  <a:pt x="449930" y="396196"/>
                </a:lnTo>
                <a:lnTo>
                  <a:pt x="460211" y="41705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3882030" y="4211222"/>
            <a:ext cx="200201" cy="297595"/>
            <a:chOff x="3882030" y="4211222"/>
            <a:chExt cx="200201" cy="297595"/>
          </a:xfrm>
        </p:grpSpPr>
        <p:sp>
          <p:nvSpPr>
            <p:cNvPr id="37" name="Freeform 36"/>
            <p:cNvSpPr/>
            <p:nvPr/>
          </p:nvSpPr>
          <p:spPr>
            <a:xfrm>
              <a:off x="3904820" y="4235860"/>
              <a:ext cx="7539" cy="272957"/>
            </a:xfrm>
            <a:custGeom>
              <a:avLst/>
              <a:gdLst/>
              <a:ahLst/>
              <a:cxnLst/>
              <a:rect l="0" t="0" r="0" b="0"/>
              <a:pathLst>
                <a:path w="7539" h="272957">
                  <a:moveTo>
                    <a:pt x="7538" y="0"/>
                  </a:moveTo>
                  <a:lnTo>
                    <a:pt x="7474" y="11268"/>
                  </a:lnTo>
                  <a:lnTo>
                    <a:pt x="6859" y="21954"/>
                  </a:lnTo>
                  <a:lnTo>
                    <a:pt x="5618" y="33096"/>
                  </a:lnTo>
                  <a:lnTo>
                    <a:pt x="3998" y="44939"/>
                  </a:lnTo>
                  <a:lnTo>
                    <a:pt x="2397" y="57717"/>
                  </a:lnTo>
                  <a:lnTo>
                    <a:pt x="1045" y="71457"/>
                  </a:lnTo>
                  <a:lnTo>
                    <a:pt x="156" y="86030"/>
                  </a:lnTo>
                  <a:lnTo>
                    <a:pt x="0" y="101261"/>
                  </a:lnTo>
                  <a:lnTo>
                    <a:pt x="642" y="116975"/>
                  </a:lnTo>
                  <a:lnTo>
                    <a:pt x="1840" y="132881"/>
                  </a:lnTo>
                  <a:lnTo>
                    <a:pt x="3154" y="148577"/>
                  </a:lnTo>
                  <a:lnTo>
                    <a:pt x="4317" y="163863"/>
                  </a:lnTo>
                  <a:lnTo>
                    <a:pt x="5242" y="178716"/>
                  </a:lnTo>
                  <a:lnTo>
                    <a:pt x="5933" y="193196"/>
                  </a:lnTo>
                  <a:lnTo>
                    <a:pt x="6432" y="207373"/>
                  </a:lnTo>
                  <a:lnTo>
                    <a:pt x="6783" y="220924"/>
                  </a:lnTo>
                  <a:lnTo>
                    <a:pt x="7064" y="234569"/>
                  </a:lnTo>
                  <a:lnTo>
                    <a:pt x="7302" y="250584"/>
                  </a:lnTo>
                  <a:lnTo>
                    <a:pt x="7538" y="2729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882030" y="4211222"/>
              <a:ext cx="200201" cy="284996"/>
            </a:xfrm>
            <a:custGeom>
              <a:avLst/>
              <a:gdLst/>
              <a:ahLst/>
              <a:cxnLst/>
              <a:rect l="0" t="0" r="0" b="0"/>
              <a:pathLst>
                <a:path w="200201" h="284996">
                  <a:moveTo>
                    <a:pt x="0" y="4420"/>
                  </a:moveTo>
                  <a:lnTo>
                    <a:pt x="11203" y="1731"/>
                  </a:lnTo>
                  <a:lnTo>
                    <a:pt x="21274" y="290"/>
                  </a:lnTo>
                  <a:lnTo>
                    <a:pt x="31175" y="0"/>
                  </a:lnTo>
                  <a:lnTo>
                    <a:pt x="41398" y="818"/>
                  </a:lnTo>
                  <a:lnTo>
                    <a:pt x="52575" y="2849"/>
                  </a:lnTo>
                  <a:lnTo>
                    <a:pt x="64954" y="6044"/>
                  </a:lnTo>
                  <a:lnTo>
                    <a:pt x="78307" y="10372"/>
                  </a:lnTo>
                  <a:lnTo>
                    <a:pt x="92136" y="15910"/>
                  </a:lnTo>
                  <a:lnTo>
                    <a:pt x="106087" y="22585"/>
                  </a:lnTo>
                  <a:lnTo>
                    <a:pt x="119685" y="30206"/>
                  </a:lnTo>
                  <a:lnTo>
                    <a:pt x="132284" y="38557"/>
                  </a:lnTo>
                  <a:lnTo>
                    <a:pt x="143619" y="47449"/>
                  </a:lnTo>
                  <a:lnTo>
                    <a:pt x="153295" y="56886"/>
                  </a:lnTo>
                  <a:lnTo>
                    <a:pt x="160638" y="67047"/>
                  </a:lnTo>
                  <a:lnTo>
                    <a:pt x="165496" y="77959"/>
                  </a:lnTo>
                  <a:lnTo>
                    <a:pt x="167847" y="89064"/>
                  </a:lnTo>
                  <a:lnTo>
                    <a:pt x="167550" y="99335"/>
                  </a:lnTo>
                  <a:lnTo>
                    <a:pt x="164792" y="108267"/>
                  </a:lnTo>
                  <a:lnTo>
                    <a:pt x="159998" y="115841"/>
                  </a:lnTo>
                  <a:lnTo>
                    <a:pt x="153640" y="122264"/>
                  </a:lnTo>
                  <a:lnTo>
                    <a:pt x="146125" y="127784"/>
                  </a:lnTo>
                  <a:lnTo>
                    <a:pt x="137470" y="132322"/>
                  </a:lnTo>
                  <a:lnTo>
                    <a:pt x="127332" y="135478"/>
                  </a:lnTo>
                  <a:lnTo>
                    <a:pt x="115734" y="137179"/>
                  </a:lnTo>
                  <a:lnTo>
                    <a:pt x="106193" y="138852"/>
                  </a:lnTo>
                  <a:lnTo>
                    <a:pt x="103293" y="142028"/>
                  </a:lnTo>
                  <a:lnTo>
                    <a:pt x="106203" y="146143"/>
                  </a:lnTo>
                  <a:lnTo>
                    <a:pt x="113009" y="150890"/>
                  </a:lnTo>
                  <a:lnTo>
                    <a:pt x="122268" y="156149"/>
                  </a:lnTo>
                  <a:lnTo>
                    <a:pt x="133049" y="161820"/>
                  </a:lnTo>
                  <a:lnTo>
                    <a:pt x="144465" y="167805"/>
                  </a:lnTo>
                  <a:lnTo>
                    <a:pt x="155578" y="174021"/>
                  </a:lnTo>
                  <a:lnTo>
                    <a:pt x="165914" y="180405"/>
                  </a:lnTo>
                  <a:lnTo>
                    <a:pt x="175241" y="187065"/>
                  </a:lnTo>
                  <a:lnTo>
                    <a:pt x="183371" y="194261"/>
                  </a:lnTo>
                  <a:lnTo>
                    <a:pt x="190323" y="202097"/>
                  </a:lnTo>
                  <a:lnTo>
                    <a:pt x="195809" y="210680"/>
                  </a:lnTo>
                  <a:lnTo>
                    <a:pt x="199162" y="220197"/>
                  </a:lnTo>
                  <a:lnTo>
                    <a:pt x="200200" y="230644"/>
                  </a:lnTo>
                  <a:lnTo>
                    <a:pt x="198864" y="241418"/>
                  </a:lnTo>
                  <a:lnTo>
                    <a:pt x="194976" y="251461"/>
                  </a:lnTo>
                  <a:lnTo>
                    <a:pt x="188697" y="260231"/>
                  </a:lnTo>
                  <a:lnTo>
                    <a:pt x="180429" y="267533"/>
                  </a:lnTo>
                  <a:lnTo>
                    <a:pt x="170631" y="273261"/>
                  </a:lnTo>
                  <a:lnTo>
                    <a:pt x="159704" y="277537"/>
                  </a:lnTo>
                  <a:lnTo>
                    <a:pt x="147814" y="280622"/>
                  </a:lnTo>
                  <a:lnTo>
                    <a:pt x="134907" y="282796"/>
                  </a:lnTo>
                  <a:lnTo>
                    <a:pt x="121047" y="284294"/>
                  </a:lnTo>
                  <a:lnTo>
                    <a:pt x="106858" y="284995"/>
                  </a:lnTo>
                  <a:lnTo>
                    <a:pt x="93407" y="284453"/>
                  </a:lnTo>
                  <a:lnTo>
                    <a:pt x="81234" y="282526"/>
                  </a:lnTo>
                  <a:lnTo>
                    <a:pt x="70287" y="279462"/>
                  </a:lnTo>
                  <a:lnTo>
                    <a:pt x="58915" y="275339"/>
                  </a:lnTo>
                  <a:lnTo>
                    <a:pt x="43978" y="268719"/>
                  </a:lnTo>
                  <a:lnTo>
                    <a:pt x="20219" y="2571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010670" y="3130667"/>
            <a:ext cx="3311695" cy="417752"/>
            <a:chOff x="6010670" y="3130667"/>
            <a:chExt cx="3311695" cy="417752"/>
          </a:xfrm>
        </p:grpSpPr>
        <p:sp>
          <p:nvSpPr>
            <p:cNvPr id="40" name="Freeform 39"/>
            <p:cNvSpPr/>
            <p:nvPr/>
          </p:nvSpPr>
          <p:spPr>
            <a:xfrm>
              <a:off x="6160462" y="3174368"/>
              <a:ext cx="178166" cy="272956"/>
            </a:xfrm>
            <a:custGeom>
              <a:avLst/>
              <a:gdLst/>
              <a:ahLst/>
              <a:cxnLst/>
              <a:rect l="0" t="0" r="0" b="0"/>
              <a:pathLst>
                <a:path w="178166" h="272956">
                  <a:moveTo>
                    <a:pt x="168055" y="0"/>
                  </a:moveTo>
                  <a:lnTo>
                    <a:pt x="165239" y="11204"/>
                  </a:lnTo>
                  <a:lnTo>
                    <a:pt x="162567" y="21275"/>
                  </a:lnTo>
                  <a:lnTo>
                    <a:pt x="159778" y="31162"/>
                  </a:lnTo>
                  <a:lnTo>
                    <a:pt x="156693" y="40888"/>
                  </a:lnTo>
                  <a:lnTo>
                    <a:pt x="153031" y="50197"/>
                  </a:lnTo>
                  <a:lnTo>
                    <a:pt x="148698" y="58975"/>
                  </a:lnTo>
                  <a:lnTo>
                    <a:pt x="143906" y="67401"/>
                  </a:lnTo>
                  <a:lnTo>
                    <a:pt x="139067" y="75860"/>
                  </a:lnTo>
                  <a:lnTo>
                    <a:pt x="134424" y="84571"/>
                  </a:lnTo>
                  <a:lnTo>
                    <a:pt x="129891" y="93434"/>
                  </a:lnTo>
                  <a:lnTo>
                    <a:pt x="125158" y="102122"/>
                  </a:lnTo>
                  <a:lnTo>
                    <a:pt x="120053" y="110459"/>
                  </a:lnTo>
                  <a:lnTo>
                    <a:pt x="114558" y="118417"/>
                  </a:lnTo>
                  <a:lnTo>
                    <a:pt x="108725" y="126046"/>
                  </a:lnTo>
                  <a:lnTo>
                    <a:pt x="102630" y="133421"/>
                  </a:lnTo>
                  <a:lnTo>
                    <a:pt x="96338" y="140767"/>
                  </a:lnTo>
                  <a:lnTo>
                    <a:pt x="89906" y="148432"/>
                  </a:lnTo>
                  <a:lnTo>
                    <a:pt x="83376" y="156577"/>
                  </a:lnTo>
                  <a:lnTo>
                    <a:pt x="76779" y="165044"/>
                  </a:lnTo>
                  <a:lnTo>
                    <a:pt x="70135" y="173460"/>
                  </a:lnTo>
                  <a:lnTo>
                    <a:pt x="63451" y="181615"/>
                  </a:lnTo>
                  <a:lnTo>
                    <a:pt x="56423" y="189612"/>
                  </a:lnTo>
                  <a:lnTo>
                    <a:pt x="48468" y="197778"/>
                  </a:lnTo>
                  <a:lnTo>
                    <a:pt x="39349" y="206291"/>
                  </a:lnTo>
                  <a:lnTo>
                    <a:pt x="29449" y="215019"/>
                  </a:lnTo>
                  <a:lnTo>
                    <a:pt x="19553" y="223618"/>
                  </a:lnTo>
                  <a:lnTo>
                    <a:pt x="10166" y="231899"/>
                  </a:lnTo>
                  <a:lnTo>
                    <a:pt x="2887" y="239951"/>
                  </a:lnTo>
                  <a:lnTo>
                    <a:pt x="0" y="247184"/>
                  </a:lnTo>
                  <a:lnTo>
                    <a:pt x="1792" y="252500"/>
                  </a:lnTo>
                  <a:lnTo>
                    <a:pt x="7631" y="256068"/>
                  </a:lnTo>
                  <a:lnTo>
                    <a:pt x="16648" y="258408"/>
                  </a:lnTo>
                  <a:lnTo>
                    <a:pt x="27870" y="260096"/>
                  </a:lnTo>
                  <a:lnTo>
                    <a:pt x="40337" y="261713"/>
                  </a:lnTo>
                  <a:lnTo>
                    <a:pt x="53418" y="263564"/>
                  </a:lnTo>
                  <a:lnTo>
                    <a:pt x="66775" y="265581"/>
                  </a:lnTo>
                  <a:lnTo>
                    <a:pt x="80245" y="267447"/>
                  </a:lnTo>
                  <a:lnTo>
                    <a:pt x="93750" y="268982"/>
                  </a:lnTo>
                  <a:lnTo>
                    <a:pt x="107231" y="270159"/>
                  </a:lnTo>
                  <a:lnTo>
                    <a:pt x="122252" y="271146"/>
                  </a:lnTo>
                  <a:lnTo>
                    <a:pt x="143352" y="272029"/>
                  </a:lnTo>
                  <a:lnTo>
                    <a:pt x="178165" y="27295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470050" y="3154149"/>
              <a:ext cx="20220" cy="384160"/>
            </a:xfrm>
            <a:custGeom>
              <a:avLst/>
              <a:gdLst/>
              <a:ahLst/>
              <a:cxnLst/>
              <a:rect l="0" t="0" r="0" b="0"/>
              <a:pathLst>
                <a:path w="20220" h="384160">
                  <a:moveTo>
                    <a:pt x="0" y="0"/>
                  </a:moveTo>
                  <a:lnTo>
                    <a:pt x="0" y="14149"/>
                  </a:lnTo>
                  <a:lnTo>
                    <a:pt x="0" y="28121"/>
                  </a:lnTo>
                  <a:lnTo>
                    <a:pt x="4" y="43288"/>
                  </a:lnTo>
                  <a:lnTo>
                    <a:pt x="170" y="59670"/>
                  </a:lnTo>
                  <a:lnTo>
                    <a:pt x="793" y="77089"/>
                  </a:lnTo>
                  <a:lnTo>
                    <a:pt x="1992" y="95324"/>
                  </a:lnTo>
                  <a:lnTo>
                    <a:pt x="3579" y="114324"/>
                  </a:lnTo>
                  <a:lnTo>
                    <a:pt x="5161" y="134211"/>
                  </a:lnTo>
                  <a:lnTo>
                    <a:pt x="6508" y="154973"/>
                  </a:lnTo>
                  <a:lnTo>
                    <a:pt x="7557" y="176173"/>
                  </a:lnTo>
                  <a:lnTo>
                    <a:pt x="8333" y="197054"/>
                  </a:lnTo>
                  <a:lnTo>
                    <a:pt x="8888" y="217216"/>
                  </a:lnTo>
                  <a:lnTo>
                    <a:pt x="9277" y="236597"/>
                  </a:lnTo>
                  <a:lnTo>
                    <a:pt x="9546" y="255297"/>
                  </a:lnTo>
                  <a:lnTo>
                    <a:pt x="9734" y="273451"/>
                  </a:lnTo>
                  <a:lnTo>
                    <a:pt x="10024" y="290885"/>
                  </a:lnTo>
                  <a:lnTo>
                    <a:pt x="10731" y="307120"/>
                  </a:lnTo>
                  <a:lnTo>
                    <a:pt x="11987" y="321983"/>
                  </a:lnTo>
                  <a:lnTo>
                    <a:pt x="13620" y="335357"/>
                  </a:lnTo>
                  <a:lnTo>
                    <a:pt x="15404" y="348426"/>
                  </a:lnTo>
                  <a:lnTo>
                    <a:pt x="17495" y="363411"/>
                  </a:lnTo>
                  <a:lnTo>
                    <a:pt x="20219" y="3841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449831" y="3346229"/>
              <a:ext cx="202190" cy="30329"/>
            </a:xfrm>
            <a:custGeom>
              <a:avLst/>
              <a:gdLst/>
              <a:ahLst/>
              <a:cxnLst/>
              <a:rect l="0" t="0" r="0" b="0"/>
              <a:pathLst>
                <a:path w="202190" h="30329">
                  <a:moveTo>
                    <a:pt x="0" y="30328"/>
                  </a:moveTo>
                  <a:lnTo>
                    <a:pt x="14020" y="27576"/>
                  </a:lnTo>
                  <a:lnTo>
                    <a:pt x="26763" y="25519"/>
                  </a:lnTo>
                  <a:lnTo>
                    <a:pt x="39439" y="23975"/>
                  </a:lnTo>
                  <a:lnTo>
                    <a:pt x="52249" y="22676"/>
                  </a:lnTo>
                  <a:lnTo>
                    <a:pt x="65221" y="21239"/>
                  </a:lnTo>
                  <a:lnTo>
                    <a:pt x="78330" y="19466"/>
                  </a:lnTo>
                  <a:lnTo>
                    <a:pt x="91549" y="17481"/>
                  </a:lnTo>
                  <a:lnTo>
                    <a:pt x="104847" y="15625"/>
                  </a:lnTo>
                  <a:lnTo>
                    <a:pt x="118198" y="14088"/>
                  </a:lnTo>
                  <a:lnTo>
                    <a:pt x="131427" y="12747"/>
                  </a:lnTo>
                  <a:lnTo>
                    <a:pt x="144226" y="11264"/>
                  </a:lnTo>
                  <a:lnTo>
                    <a:pt x="156449" y="9453"/>
                  </a:lnTo>
                  <a:lnTo>
                    <a:pt x="167691" y="7431"/>
                  </a:lnTo>
                  <a:lnTo>
                    <a:pt x="178303" y="5336"/>
                  </a:lnTo>
                  <a:lnTo>
                    <a:pt x="189216" y="2981"/>
                  </a:lnTo>
                  <a:lnTo>
                    <a:pt x="20218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662129" y="3164259"/>
              <a:ext cx="24611" cy="374050"/>
            </a:xfrm>
            <a:custGeom>
              <a:avLst/>
              <a:gdLst/>
              <a:ahLst/>
              <a:cxnLst/>
              <a:rect l="0" t="0" r="0" b="0"/>
              <a:pathLst>
                <a:path w="24611" h="374050">
                  <a:moveTo>
                    <a:pt x="0" y="0"/>
                  </a:moveTo>
                  <a:lnTo>
                    <a:pt x="1384" y="8333"/>
                  </a:lnTo>
                  <a:lnTo>
                    <a:pt x="3222" y="20355"/>
                  </a:lnTo>
                  <a:lnTo>
                    <a:pt x="4973" y="34591"/>
                  </a:lnTo>
                  <a:lnTo>
                    <a:pt x="6417" y="50455"/>
                  </a:lnTo>
                  <a:lnTo>
                    <a:pt x="7680" y="67722"/>
                  </a:lnTo>
                  <a:lnTo>
                    <a:pt x="9103" y="86375"/>
                  </a:lnTo>
                  <a:lnTo>
                    <a:pt x="10868" y="106279"/>
                  </a:lnTo>
                  <a:lnTo>
                    <a:pt x="12850" y="127047"/>
                  </a:lnTo>
                  <a:lnTo>
                    <a:pt x="14704" y="148143"/>
                  </a:lnTo>
                  <a:lnTo>
                    <a:pt x="16235" y="169228"/>
                  </a:lnTo>
                  <a:lnTo>
                    <a:pt x="17411" y="190010"/>
                  </a:lnTo>
                  <a:lnTo>
                    <a:pt x="18271" y="210166"/>
                  </a:lnTo>
                  <a:lnTo>
                    <a:pt x="18887" y="229587"/>
                  </a:lnTo>
                  <a:lnTo>
                    <a:pt x="19480" y="248179"/>
                  </a:lnTo>
                  <a:lnTo>
                    <a:pt x="20396" y="265774"/>
                  </a:lnTo>
                  <a:lnTo>
                    <a:pt x="21792" y="282375"/>
                  </a:lnTo>
                  <a:lnTo>
                    <a:pt x="23349" y="297969"/>
                  </a:lnTo>
                  <a:lnTo>
                    <a:pt x="24400" y="312445"/>
                  </a:lnTo>
                  <a:lnTo>
                    <a:pt x="24610" y="325835"/>
                  </a:lnTo>
                  <a:lnTo>
                    <a:pt x="24109" y="337879"/>
                  </a:lnTo>
                  <a:lnTo>
                    <a:pt x="23278" y="349126"/>
                  </a:lnTo>
                  <a:lnTo>
                    <a:pt x="22041" y="360565"/>
                  </a:lnTo>
                  <a:lnTo>
                    <a:pt x="20219" y="3740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803661" y="3184478"/>
              <a:ext cx="30197" cy="363941"/>
            </a:xfrm>
            <a:custGeom>
              <a:avLst/>
              <a:gdLst/>
              <a:ahLst/>
              <a:cxnLst/>
              <a:rect l="0" t="0" r="0" b="0"/>
              <a:pathLst>
                <a:path w="30197" h="363941">
                  <a:moveTo>
                    <a:pt x="0" y="0"/>
                  </a:moveTo>
                  <a:lnTo>
                    <a:pt x="2818" y="8579"/>
                  </a:lnTo>
                  <a:lnTo>
                    <a:pt x="5489" y="17823"/>
                  </a:lnTo>
                  <a:lnTo>
                    <a:pt x="8268" y="28670"/>
                  </a:lnTo>
                  <a:lnTo>
                    <a:pt x="11022" y="41165"/>
                  </a:lnTo>
                  <a:lnTo>
                    <a:pt x="13438" y="55353"/>
                  </a:lnTo>
                  <a:lnTo>
                    <a:pt x="15374" y="71067"/>
                  </a:lnTo>
                  <a:lnTo>
                    <a:pt x="16992" y="87552"/>
                  </a:lnTo>
                  <a:lnTo>
                    <a:pt x="18665" y="103625"/>
                  </a:lnTo>
                  <a:lnTo>
                    <a:pt x="20606" y="118660"/>
                  </a:lnTo>
                  <a:lnTo>
                    <a:pt x="22708" y="132704"/>
                  </a:lnTo>
                  <a:lnTo>
                    <a:pt x="24645" y="146195"/>
                  </a:lnTo>
                  <a:lnTo>
                    <a:pt x="26232" y="159473"/>
                  </a:lnTo>
                  <a:lnTo>
                    <a:pt x="27445" y="172869"/>
                  </a:lnTo>
                  <a:lnTo>
                    <a:pt x="28331" y="186748"/>
                  </a:lnTo>
                  <a:lnTo>
                    <a:pt x="28958" y="201253"/>
                  </a:lnTo>
                  <a:lnTo>
                    <a:pt x="29397" y="216352"/>
                  </a:lnTo>
                  <a:lnTo>
                    <a:pt x="29699" y="231942"/>
                  </a:lnTo>
                  <a:lnTo>
                    <a:pt x="29905" y="247900"/>
                  </a:lnTo>
                  <a:lnTo>
                    <a:pt x="30044" y="263969"/>
                  </a:lnTo>
                  <a:lnTo>
                    <a:pt x="30138" y="279776"/>
                  </a:lnTo>
                  <a:lnTo>
                    <a:pt x="30196" y="295122"/>
                  </a:lnTo>
                  <a:lnTo>
                    <a:pt x="30045" y="309605"/>
                  </a:lnTo>
                  <a:lnTo>
                    <a:pt x="29213" y="324048"/>
                  </a:lnTo>
                  <a:lnTo>
                    <a:pt x="26552" y="340791"/>
                  </a:lnTo>
                  <a:lnTo>
                    <a:pt x="20219" y="3639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783443" y="3152027"/>
              <a:ext cx="303284" cy="396392"/>
            </a:xfrm>
            <a:custGeom>
              <a:avLst/>
              <a:gdLst/>
              <a:ahLst/>
              <a:cxnLst/>
              <a:rect l="0" t="0" r="0" b="0"/>
              <a:pathLst>
                <a:path w="303284" h="396392">
                  <a:moveTo>
                    <a:pt x="0" y="22341"/>
                  </a:moveTo>
                  <a:lnTo>
                    <a:pt x="11204" y="16771"/>
                  </a:lnTo>
                  <a:lnTo>
                    <a:pt x="21275" y="12043"/>
                  </a:lnTo>
                  <a:lnTo>
                    <a:pt x="31171" y="7729"/>
                  </a:lnTo>
                  <a:lnTo>
                    <a:pt x="41228" y="4007"/>
                  </a:lnTo>
                  <a:lnTo>
                    <a:pt x="51782" y="1399"/>
                  </a:lnTo>
                  <a:lnTo>
                    <a:pt x="62958" y="98"/>
                  </a:lnTo>
                  <a:lnTo>
                    <a:pt x="74558" y="0"/>
                  </a:lnTo>
                  <a:lnTo>
                    <a:pt x="86183" y="882"/>
                  </a:lnTo>
                  <a:lnTo>
                    <a:pt x="97591" y="2517"/>
                  </a:lnTo>
                  <a:lnTo>
                    <a:pt x="108718" y="5177"/>
                  </a:lnTo>
                  <a:lnTo>
                    <a:pt x="119581" y="9587"/>
                  </a:lnTo>
                  <a:lnTo>
                    <a:pt x="130223" y="16005"/>
                  </a:lnTo>
                  <a:lnTo>
                    <a:pt x="140379" y="24254"/>
                  </a:lnTo>
                  <a:lnTo>
                    <a:pt x="149506" y="33983"/>
                  </a:lnTo>
                  <a:lnTo>
                    <a:pt x="157378" y="44836"/>
                  </a:lnTo>
                  <a:lnTo>
                    <a:pt x="163772" y="56663"/>
                  </a:lnTo>
                  <a:lnTo>
                    <a:pt x="168308" y="69521"/>
                  </a:lnTo>
                  <a:lnTo>
                    <a:pt x="170962" y="83350"/>
                  </a:lnTo>
                  <a:lnTo>
                    <a:pt x="171833" y="97680"/>
                  </a:lnTo>
                  <a:lnTo>
                    <a:pt x="170973" y="111735"/>
                  </a:lnTo>
                  <a:lnTo>
                    <a:pt x="168584" y="125099"/>
                  </a:lnTo>
                  <a:lnTo>
                    <a:pt x="164965" y="137702"/>
                  </a:lnTo>
                  <a:lnTo>
                    <a:pt x="160415" y="149636"/>
                  </a:lnTo>
                  <a:lnTo>
                    <a:pt x="155190" y="161038"/>
                  </a:lnTo>
                  <a:lnTo>
                    <a:pt x="149488" y="171887"/>
                  </a:lnTo>
                  <a:lnTo>
                    <a:pt x="143454" y="181997"/>
                  </a:lnTo>
                  <a:lnTo>
                    <a:pt x="137181" y="191327"/>
                  </a:lnTo>
                  <a:lnTo>
                    <a:pt x="130431" y="199972"/>
                  </a:lnTo>
                  <a:lnTo>
                    <a:pt x="122662" y="208071"/>
                  </a:lnTo>
                  <a:lnTo>
                    <a:pt x="113734" y="215751"/>
                  </a:lnTo>
                  <a:lnTo>
                    <a:pt x="106367" y="222758"/>
                  </a:lnTo>
                  <a:lnTo>
                    <a:pt x="104373" y="228135"/>
                  </a:lnTo>
                  <a:lnTo>
                    <a:pt x="107430" y="231377"/>
                  </a:lnTo>
                  <a:lnTo>
                    <a:pt x="114083" y="233414"/>
                  </a:lnTo>
                  <a:lnTo>
                    <a:pt x="123111" y="235504"/>
                  </a:lnTo>
                  <a:lnTo>
                    <a:pt x="133683" y="238320"/>
                  </a:lnTo>
                  <a:lnTo>
                    <a:pt x="145253" y="242179"/>
                  </a:lnTo>
                  <a:lnTo>
                    <a:pt x="157478" y="247295"/>
                  </a:lnTo>
                  <a:lnTo>
                    <a:pt x="170118" y="253630"/>
                  </a:lnTo>
                  <a:lnTo>
                    <a:pt x="182716" y="260834"/>
                  </a:lnTo>
                  <a:lnTo>
                    <a:pt x="194586" y="268383"/>
                  </a:lnTo>
                  <a:lnTo>
                    <a:pt x="205416" y="275945"/>
                  </a:lnTo>
                  <a:lnTo>
                    <a:pt x="215229" y="283541"/>
                  </a:lnTo>
                  <a:lnTo>
                    <a:pt x="224191" y="291437"/>
                  </a:lnTo>
                  <a:lnTo>
                    <a:pt x="232499" y="299772"/>
                  </a:lnTo>
                  <a:lnTo>
                    <a:pt x="240327" y="308544"/>
                  </a:lnTo>
                  <a:lnTo>
                    <a:pt x="247813" y="317684"/>
                  </a:lnTo>
                  <a:lnTo>
                    <a:pt x="255060" y="327104"/>
                  </a:lnTo>
                  <a:lnTo>
                    <a:pt x="262143" y="336572"/>
                  </a:lnTo>
                  <a:lnTo>
                    <a:pt x="269115" y="345732"/>
                  </a:lnTo>
                  <a:lnTo>
                    <a:pt x="276001" y="354411"/>
                  </a:lnTo>
                  <a:lnTo>
                    <a:pt x="282536" y="362505"/>
                  </a:lnTo>
                  <a:lnTo>
                    <a:pt x="288811" y="370788"/>
                  </a:lnTo>
                  <a:lnTo>
                    <a:pt x="295376" y="381059"/>
                  </a:lnTo>
                  <a:lnTo>
                    <a:pt x="303283" y="3963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106945" y="3164259"/>
              <a:ext cx="60658" cy="384160"/>
            </a:xfrm>
            <a:custGeom>
              <a:avLst/>
              <a:gdLst/>
              <a:ahLst/>
              <a:cxnLst/>
              <a:rect l="0" t="0" r="0" b="0"/>
              <a:pathLst>
                <a:path w="60658" h="384160">
                  <a:moveTo>
                    <a:pt x="0" y="0"/>
                  </a:moveTo>
                  <a:lnTo>
                    <a:pt x="65" y="11332"/>
                  </a:lnTo>
                  <a:lnTo>
                    <a:pt x="679" y="22633"/>
                  </a:lnTo>
                  <a:lnTo>
                    <a:pt x="1924" y="35006"/>
                  </a:lnTo>
                  <a:lnTo>
                    <a:pt x="3709" y="48137"/>
                  </a:lnTo>
                  <a:lnTo>
                    <a:pt x="5934" y="61272"/>
                  </a:lnTo>
                  <a:lnTo>
                    <a:pt x="8494" y="73962"/>
                  </a:lnTo>
                  <a:lnTo>
                    <a:pt x="11302" y="86084"/>
                  </a:lnTo>
                  <a:lnTo>
                    <a:pt x="14285" y="97682"/>
                  </a:lnTo>
                  <a:lnTo>
                    <a:pt x="17392" y="108871"/>
                  </a:lnTo>
                  <a:lnTo>
                    <a:pt x="20585" y="120225"/>
                  </a:lnTo>
                  <a:lnTo>
                    <a:pt x="23834" y="132718"/>
                  </a:lnTo>
                  <a:lnTo>
                    <a:pt x="27123" y="146789"/>
                  </a:lnTo>
                  <a:lnTo>
                    <a:pt x="30439" y="162397"/>
                  </a:lnTo>
                  <a:lnTo>
                    <a:pt x="33771" y="179283"/>
                  </a:lnTo>
                  <a:lnTo>
                    <a:pt x="37116" y="197148"/>
                  </a:lnTo>
                  <a:lnTo>
                    <a:pt x="40470" y="215572"/>
                  </a:lnTo>
                  <a:lnTo>
                    <a:pt x="43829" y="234051"/>
                  </a:lnTo>
                  <a:lnTo>
                    <a:pt x="47187" y="252305"/>
                  </a:lnTo>
                  <a:lnTo>
                    <a:pt x="50386" y="270257"/>
                  </a:lnTo>
                  <a:lnTo>
                    <a:pt x="53130" y="287924"/>
                  </a:lnTo>
                  <a:lnTo>
                    <a:pt x="55295" y="305342"/>
                  </a:lnTo>
                  <a:lnTo>
                    <a:pt x="56914" y="322026"/>
                  </a:lnTo>
                  <a:lnTo>
                    <a:pt x="58256" y="338704"/>
                  </a:lnTo>
                  <a:lnTo>
                    <a:pt x="59436" y="357916"/>
                  </a:lnTo>
                  <a:lnTo>
                    <a:pt x="60657" y="3841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046289" y="3158190"/>
              <a:ext cx="334992" cy="372035"/>
            </a:xfrm>
            <a:custGeom>
              <a:avLst/>
              <a:gdLst/>
              <a:ahLst/>
              <a:cxnLst/>
              <a:rect l="0" t="0" r="0" b="0"/>
              <a:pathLst>
                <a:path w="334992" h="372035">
                  <a:moveTo>
                    <a:pt x="0" y="46506"/>
                  </a:moveTo>
                  <a:lnTo>
                    <a:pt x="8450" y="40872"/>
                  </a:lnTo>
                  <a:lnTo>
                    <a:pt x="16465" y="35529"/>
                  </a:lnTo>
                  <a:lnTo>
                    <a:pt x="24818" y="29965"/>
                  </a:lnTo>
                  <a:lnTo>
                    <a:pt x="33577" y="24293"/>
                  </a:lnTo>
                  <a:lnTo>
                    <a:pt x="42693" y="18837"/>
                  </a:lnTo>
                  <a:lnTo>
                    <a:pt x="52104" y="13777"/>
                  </a:lnTo>
                  <a:lnTo>
                    <a:pt x="62052" y="9285"/>
                  </a:lnTo>
                  <a:lnTo>
                    <a:pt x="73066" y="5600"/>
                  </a:lnTo>
                  <a:lnTo>
                    <a:pt x="85349" y="2774"/>
                  </a:lnTo>
                  <a:lnTo>
                    <a:pt x="98806" y="860"/>
                  </a:lnTo>
                  <a:lnTo>
                    <a:pt x="113220" y="0"/>
                  </a:lnTo>
                  <a:lnTo>
                    <a:pt x="128349" y="172"/>
                  </a:lnTo>
                  <a:lnTo>
                    <a:pt x="143683" y="1376"/>
                  </a:lnTo>
                  <a:lnTo>
                    <a:pt x="158477" y="3716"/>
                  </a:lnTo>
                  <a:lnTo>
                    <a:pt x="172365" y="7143"/>
                  </a:lnTo>
                  <a:lnTo>
                    <a:pt x="185170" y="11641"/>
                  </a:lnTo>
                  <a:lnTo>
                    <a:pt x="196736" y="17299"/>
                  </a:lnTo>
                  <a:lnTo>
                    <a:pt x="207095" y="24061"/>
                  </a:lnTo>
                  <a:lnTo>
                    <a:pt x="215810" y="31905"/>
                  </a:lnTo>
                  <a:lnTo>
                    <a:pt x="221926" y="40918"/>
                  </a:lnTo>
                  <a:lnTo>
                    <a:pt x="225142" y="51036"/>
                  </a:lnTo>
                  <a:lnTo>
                    <a:pt x="225430" y="62077"/>
                  </a:lnTo>
                  <a:lnTo>
                    <a:pt x="222711" y="73832"/>
                  </a:lnTo>
                  <a:lnTo>
                    <a:pt x="217251" y="86109"/>
                  </a:lnTo>
                  <a:lnTo>
                    <a:pt x="209387" y="98600"/>
                  </a:lnTo>
                  <a:lnTo>
                    <a:pt x="199356" y="110896"/>
                  </a:lnTo>
                  <a:lnTo>
                    <a:pt x="187504" y="122788"/>
                  </a:lnTo>
                  <a:lnTo>
                    <a:pt x="174538" y="134092"/>
                  </a:lnTo>
                  <a:lnTo>
                    <a:pt x="161414" y="144572"/>
                  </a:lnTo>
                  <a:lnTo>
                    <a:pt x="148698" y="154152"/>
                  </a:lnTo>
                  <a:lnTo>
                    <a:pt x="137190" y="161851"/>
                  </a:lnTo>
                  <a:lnTo>
                    <a:pt x="129396" y="165358"/>
                  </a:lnTo>
                  <a:lnTo>
                    <a:pt x="127350" y="164577"/>
                  </a:lnTo>
                  <a:lnTo>
                    <a:pt x="130100" y="161910"/>
                  </a:lnTo>
                  <a:lnTo>
                    <a:pt x="136444" y="158759"/>
                  </a:lnTo>
                  <a:lnTo>
                    <a:pt x="145615" y="155872"/>
                  </a:lnTo>
                  <a:lnTo>
                    <a:pt x="156972" y="153537"/>
                  </a:lnTo>
                  <a:lnTo>
                    <a:pt x="169648" y="151933"/>
                  </a:lnTo>
                  <a:lnTo>
                    <a:pt x="182598" y="151271"/>
                  </a:lnTo>
                  <a:lnTo>
                    <a:pt x="195233" y="151570"/>
                  </a:lnTo>
                  <a:lnTo>
                    <a:pt x="207674" y="152857"/>
                  </a:lnTo>
                  <a:lnTo>
                    <a:pt x="220524" y="155251"/>
                  </a:lnTo>
                  <a:lnTo>
                    <a:pt x="234109" y="158714"/>
                  </a:lnTo>
                  <a:lnTo>
                    <a:pt x="248150" y="163236"/>
                  </a:lnTo>
                  <a:lnTo>
                    <a:pt x="261951" y="168910"/>
                  </a:lnTo>
                  <a:lnTo>
                    <a:pt x="275110" y="175687"/>
                  </a:lnTo>
                  <a:lnTo>
                    <a:pt x="287397" y="183704"/>
                  </a:lnTo>
                  <a:lnTo>
                    <a:pt x="298601" y="193344"/>
                  </a:lnTo>
                  <a:lnTo>
                    <a:pt x="308719" y="204663"/>
                  </a:lnTo>
                  <a:lnTo>
                    <a:pt x="317596" y="217293"/>
                  </a:lnTo>
                  <a:lnTo>
                    <a:pt x="324843" y="230633"/>
                  </a:lnTo>
                  <a:lnTo>
                    <a:pt x="330382" y="244262"/>
                  </a:lnTo>
                  <a:lnTo>
                    <a:pt x="333957" y="257968"/>
                  </a:lnTo>
                  <a:lnTo>
                    <a:pt x="334991" y="271663"/>
                  </a:lnTo>
                  <a:lnTo>
                    <a:pt x="333400" y="285310"/>
                  </a:lnTo>
                  <a:lnTo>
                    <a:pt x="329207" y="298590"/>
                  </a:lnTo>
                  <a:lnTo>
                    <a:pt x="322300" y="310920"/>
                  </a:lnTo>
                  <a:lnTo>
                    <a:pt x="312897" y="322057"/>
                  </a:lnTo>
                  <a:lnTo>
                    <a:pt x="301754" y="331912"/>
                  </a:lnTo>
                  <a:lnTo>
                    <a:pt x="289940" y="340391"/>
                  </a:lnTo>
                  <a:lnTo>
                    <a:pt x="278127" y="347588"/>
                  </a:lnTo>
                  <a:lnTo>
                    <a:pt x="266588" y="353725"/>
                  </a:lnTo>
                  <a:lnTo>
                    <a:pt x="255377" y="359048"/>
                  </a:lnTo>
                  <a:lnTo>
                    <a:pt x="244450" y="363765"/>
                  </a:lnTo>
                  <a:lnTo>
                    <a:pt x="233433" y="367732"/>
                  </a:lnTo>
                  <a:lnTo>
                    <a:pt x="221677" y="370490"/>
                  </a:lnTo>
                  <a:lnTo>
                    <a:pt x="208888" y="371881"/>
                  </a:lnTo>
                  <a:lnTo>
                    <a:pt x="195251" y="372034"/>
                  </a:lnTo>
                  <a:lnTo>
                    <a:pt x="181226" y="371188"/>
                  </a:lnTo>
                  <a:lnTo>
                    <a:pt x="167141" y="369583"/>
                  </a:lnTo>
                  <a:lnTo>
                    <a:pt x="153454" y="367269"/>
                  </a:lnTo>
                  <a:lnTo>
                    <a:pt x="140794" y="364113"/>
                  </a:lnTo>
                  <a:lnTo>
                    <a:pt x="129409" y="360117"/>
                  </a:lnTo>
                  <a:lnTo>
                    <a:pt x="119315" y="355690"/>
                  </a:lnTo>
                  <a:lnTo>
                    <a:pt x="109388" y="351139"/>
                  </a:lnTo>
                  <a:lnTo>
                    <a:pt x="97681" y="346067"/>
                  </a:lnTo>
                  <a:lnTo>
                    <a:pt x="80875" y="3396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511323" y="3153612"/>
              <a:ext cx="323504" cy="91523"/>
            </a:xfrm>
            <a:custGeom>
              <a:avLst/>
              <a:gdLst/>
              <a:ahLst/>
              <a:cxnLst/>
              <a:rect l="0" t="0" r="0" b="0"/>
              <a:pathLst>
                <a:path w="323504" h="91523">
                  <a:moveTo>
                    <a:pt x="0" y="91522"/>
                  </a:moveTo>
                  <a:lnTo>
                    <a:pt x="2881" y="80254"/>
                  </a:lnTo>
                  <a:lnTo>
                    <a:pt x="6167" y="69568"/>
                  </a:lnTo>
                  <a:lnTo>
                    <a:pt x="10197" y="58436"/>
                  </a:lnTo>
                  <a:lnTo>
                    <a:pt x="14902" y="46925"/>
                  </a:lnTo>
                  <a:lnTo>
                    <a:pt x="20165" y="35391"/>
                  </a:lnTo>
                  <a:lnTo>
                    <a:pt x="25864" y="24080"/>
                  </a:lnTo>
                  <a:lnTo>
                    <a:pt x="32042" y="13842"/>
                  </a:lnTo>
                  <a:lnTo>
                    <a:pt x="38904" y="6134"/>
                  </a:lnTo>
                  <a:lnTo>
                    <a:pt x="46506" y="1537"/>
                  </a:lnTo>
                  <a:lnTo>
                    <a:pt x="54768" y="0"/>
                  </a:lnTo>
                  <a:lnTo>
                    <a:pt x="63557" y="1292"/>
                  </a:lnTo>
                  <a:lnTo>
                    <a:pt x="72738" y="4964"/>
                  </a:lnTo>
                  <a:lnTo>
                    <a:pt x="82045" y="10338"/>
                  </a:lnTo>
                  <a:lnTo>
                    <a:pt x="91096" y="16638"/>
                  </a:lnTo>
                  <a:lnTo>
                    <a:pt x="99709" y="23350"/>
                  </a:lnTo>
                  <a:lnTo>
                    <a:pt x="108032" y="30210"/>
                  </a:lnTo>
                  <a:lnTo>
                    <a:pt x="116425" y="37099"/>
                  </a:lnTo>
                  <a:lnTo>
                    <a:pt x="125105" y="43965"/>
                  </a:lnTo>
                  <a:lnTo>
                    <a:pt x="134437" y="50480"/>
                  </a:lnTo>
                  <a:lnTo>
                    <a:pt x="144976" y="56054"/>
                  </a:lnTo>
                  <a:lnTo>
                    <a:pt x="156904" y="60444"/>
                  </a:lnTo>
                  <a:lnTo>
                    <a:pt x="169948" y="63719"/>
                  </a:lnTo>
                  <a:lnTo>
                    <a:pt x="183564" y="66076"/>
                  </a:lnTo>
                  <a:lnTo>
                    <a:pt x="197379" y="67725"/>
                  </a:lnTo>
                  <a:lnTo>
                    <a:pt x="211210" y="68542"/>
                  </a:lnTo>
                  <a:lnTo>
                    <a:pt x="224989" y="68083"/>
                  </a:lnTo>
                  <a:lnTo>
                    <a:pt x="238691" y="66207"/>
                  </a:lnTo>
                  <a:lnTo>
                    <a:pt x="252009" y="62897"/>
                  </a:lnTo>
                  <a:lnTo>
                    <a:pt x="264364" y="58107"/>
                  </a:lnTo>
                  <a:lnTo>
                    <a:pt x="275516" y="51972"/>
                  </a:lnTo>
                  <a:lnTo>
                    <a:pt x="285441" y="44805"/>
                  </a:lnTo>
                  <a:lnTo>
                    <a:pt x="295231" y="36115"/>
                  </a:lnTo>
                  <a:lnTo>
                    <a:pt x="306818" y="22995"/>
                  </a:lnTo>
                  <a:lnTo>
                    <a:pt x="323503" y="5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571980" y="3346229"/>
              <a:ext cx="222409" cy="20220"/>
            </a:xfrm>
            <a:custGeom>
              <a:avLst/>
              <a:gdLst/>
              <a:ahLst/>
              <a:cxnLst/>
              <a:rect l="0" t="0" r="0" b="0"/>
              <a:pathLst>
                <a:path w="222409" h="20220">
                  <a:moveTo>
                    <a:pt x="0" y="20219"/>
                  </a:moveTo>
                  <a:lnTo>
                    <a:pt x="11332" y="20219"/>
                  </a:lnTo>
                  <a:lnTo>
                    <a:pt x="22633" y="20219"/>
                  </a:lnTo>
                  <a:lnTo>
                    <a:pt x="35014" y="20214"/>
                  </a:lnTo>
                  <a:lnTo>
                    <a:pt x="48477" y="20048"/>
                  </a:lnTo>
                  <a:lnTo>
                    <a:pt x="62857" y="19426"/>
                  </a:lnTo>
                  <a:lnTo>
                    <a:pt x="77954" y="18222"/>
                  </a:lnTo>
                  <a:lnTo>
                    <a:pt x="93582" y="16469"/>
                  </a:lnTo>
                  <a:lnTo>
                    <a:pt x="109591" y="14264"/>
                  </a:lnTo>
                  <a:lnTo>
                    <a:pt x="125858" y="11718"/>
                  </a:lnTo>
                  <a:lnTo>
                    <a:pt x="142128" y="9072"/>
                  </a:lnTo>
                  <a:lnTo>
                    <a:pt x="159903" y="6426"/>
                  </a:lnTo>
                  <a:lnTo>
                    <a:pt x="183963" y="3553"/>
                  </a:lnTo>
                  <a:lnTo>
                    <a:pt x="22240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602308" y="3457433"/>
              <a:ext cx="171862" cy="20220"/>
            </a:xfrm>
            <a:custGeom>
              <a:avLst/>
              <a:gdLst/>
              <a:ahLst/>
              <a:cxnLst/>
              <a:rect l="0" t="0" r="0" b="0"/>
              <a:pathLst>
                <a:path w="171862" h="20220">
                  <a:moveTo>
                    <a:pt x="0" y="20219"/>
                  </a:moveTo>
                  <a:lnTo>
                    <a:pt x="14022" y="20154"/>
                  </a:lnTo>
                  <a:lnTo>
                    <a:pt x="26764" y="19540"/>
                  </a:lnTo>
                  <a:lnTo>
                    <a:pt x="39443" y="18294"/>
                  </a:lnTo>
                  <a:lnTo>
                    <a:pt x="52421" y="16509"/>
                  </a:lnTo>
                  <a:lnTo>
                    <a:pt x="66014" y="14285"/>
                  </a:lnTo>
                  <a:lnTo>
                    <a:pt x="80318" y="11729"/>
                  </a:lnTo>
                  <a:lnTo>
                    <a:pt x="95095" y="9077"/>
                  </a:lnTo>
                  <a:lnTo>
                    <a:pt x="111623" y="6428"/>
                  </a:lnTo>
                  <a:lnTo>
                    <a:pt x="134574" y="3553"/>
                  </a:lnTo>
                  <a:lnTo>
                    <a:pt x="17186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940657" y="3164259"/>
              <a:ext cx="167125" cy="222409"/>
            </a:xfrm>
            <a:custGeom>
              <a:avLst/>
              <a:gdLst/>
              <a:ahLst/>
              <a:cxnLst/>
              <a:rect l="0" t="0" r="0" b="0"/>
              <a:pathLst>
                <a:path w="167125" h="222409">
                  <a:moveTo>
                    <a:pt x="136796" y="0"/>
                  </a:moveTo>
                  <a:lnTo>
                    <a:pt x="131161" y="11268"/>
                  </a:lnTo>
                  <a:lnTo>
                    <a:pt x="125817" y="21954"/>
                  </a:lnTo>
                  <a:lnTo>
                    <a:pt x="120249" y="33082"/>
                  </a:lnTo>
                  <a:lnTo>
                    <a:pt x="114412" y="44427"/>
                  </a:lnTo>
                  <a:lnTo>
                    <a:pt x="108334" y="55338"/>
                  </a:lnTo>
                  <a:lnTo>
                    <a:pt x="102061" y="65476"/>
                  </a:lnTo>
                  <a:lnTo>
                    <a:pt x="95486" y="75123"/>
                  </a:lnTo>
                  <a:lnTo>
                    <a:pt x="88351" y="84983"/>
                  </a:lnTo>
                  <a:lnTo>
                    <a:pt x="80566" y="95450"/>
                  </a:lnTo>
                  <a:lnTo>
                    <a:pt x="72345" y="106288"/>
                  </a:lnTo>
                  <a:lnTo>
                    <a:pt x="64093" y="116829"/>
                  </a:lnTo>
                  <a:lnTo>
                    <a:pt x="56054" y="126696"/>
                  </a:lnTo>
                  <a:lnTo>
                    <a:pt x="48297" y="135828"/>
                  </a:lnTo>
                  <a:lnTo>
                    <a:pt x="40803" y="144317"/>
                  </a:lnTo>
                  <a:lnTo>
                    <a:pt x="33523" y="152300"/>
                  </a:lnTo>
                  <a:lnTo>
                    <a:pt x="26404" y="159907"/>
                  </a:lnTo>
                  <a:lnTo>
                    <a:pt x="19403" y="167243"/>
                  </a:lnTo>
                  <a:lnTo>
                    <a:pt x="12502" y="174389"/>
                  </a:lnTo>
                  <a:lnTo>
                    <a:pt x="6304" y="181405"/>
                  </a:lnTo>
                  <a:lnTo>
                    <a:pt x="1972" y="188331"/>
                  </a:lnTo>
                  <a:lnTo>
                    <a:pt x="0" y="195187"/>
                  </a:lnTo>
                  <a:lnTo>
                    <a:pt x="567" y="201679"/>
                  </a:lnTo>
                  <a:lnTo>
                    <a:pt x="3867" y="207230"/>
                  </a:lnTo>
                  <a:lnTo>
                    <a:pt x="9718" y="211600"/>
                  </a:lnTo>
                  <a:lnTo>
                    <a:pt x="17682" y="214859"/>
                  </a:lnTo>
                  <a:lnTo>
                    <a:pt x="27268" y="217205"/>
                  </a:lnTo>
                  <a:lnTo>
                    <a:pt x="38046" y="218855"/>
                  </a:lnTo>
                  <a:lnTo>
                    <a:pt x="49672" y="219998"/>
                  </a:lnTo>
                  <a:lnTo>
                    <a:pt x="61889" y="220781"/>
                  </a:lnTo>
                  <a:lnTo>
                    <a:pt x="74514" y="221313"/>
                  </a:lnTo>
                  <a:lnTo>
                    <a:pt x="87418" y="221673"/>
                  </a:lnTo>
                  <a:lnTo>
                    <a:pt x="100510" y="221915"/>
                  </a:lnTo>
                  <a:lnTo>
                    <a:pt x="113713" y="222078"/>
                  </a:lnTo>
                  <a:lnTo>
                    <a:pt x="126401" y="222188"/>
                  </a:lnTo>
                  <a:lnTo>
                    <a:pt x="138652" y="222273"/>
                  </a:lnTo>
                  <a:lnTo>
                    <a:pt x="151541" y="222342"/>
                  </a:lnTo>
                  <a:lnTo>
                    <a:pt x="167124" y="22240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218985" y="3167985"/>
              <a:ext cx="333613" cy="269230"/>
            </a:xfrm>
            <a:custGeom>
              <a:avLst/>
              <a:gdLst/>
              <a:ahLst/>
              <a:cxnLst/>
              <a:rect l="0" t="0" r="0" b="0"/>
              <a:pathLst>
                <a:path w="333613" h="269230">
                  <a:moveTo>
                    <a:pt x="0" y="6383"/>
                  </a:moveTo>
                  <a:lnTo>
                    <a:pt x="2753" y="17780"/>
                  </a:lnTo>
                  <a:lnTo>
                    <a:pt x="4809" y="29695"/>
                  </a:lnTo>
                  <a:lnTo>
                    <a:pt x="6352" y="43309"/>
                  </a:lnTo>
                  <a:lnTo>
                    <a:pt x="7652" y="58060"/>
                  </a:lnTo>
                  <a:lnTo>
                    <a:pt x="9090" y="72797"/>
                  </a:lnTo>
                  <a:lnTo>
                    <a:pt x="10862" y="86848"/>
                  </a:lnTo>
                  <a:lnTo>
                    <a:pt x="12847" y="100191"/>
                  </a:lnTo>
                  <a:lnTo>
                    <a:pt x="14703" y="113190"/>
                  </a:lnTo>
                  <a:lnTo>
                    <a:pt x="16235" y="126129"/>
                  </a:lnTo>
                  <a:lnTo>
                    <a:pt x="17410" y="139293"/>
                  </a:lnTo>
                  <a:lnTo>
                    <a:pt x="18271" y="153015"/>
                  </a:lnTo>
                  <a:lnTo>
                    <a:pt x="18887" y="167406"/>
                  </a:lnTo>
                  <a:lnTo>
                    <a:pt x="19480" y="182102"/>
                  </a:lnTo>
                  <a:lnTo>
                    <a:pt x="20397" y="196399"/>
                  </a:lnTo>
                  <a:lnTo>
                    <a:pt x="21792" y="209927"/>
                  </a:lnTo>
                  <a:lnTo>
                    <a:pt x="23349" y="222801"/>
                  </a:lnTo>
                  <a:lnTo>
                    <a:pt x="24401" y="235427"/>
                  </a:lnTo>
                  <a:lnTo>
                    <a:pt x="24596" y="248054"/>
                  </a:lnTo>
                  <a:lnTo>
                    <a:pt x="23558" y="259658"/>
                  </a:lnTo>
                  <a:lnTo>
                    <a:pt x="21048" y="266360"/>
                  </a:lnTo>
                  <a:lnTo>
                    <a:pt x="17991" y="265250"/>
                  </a:lnTo>
                  <a:lnTo>
                    <a:pt x="15494" y="257657"/>
                  </a:lnTo>
                  <a:lnTo>
                    <a:pt x="13723" y="245750"/>
                  </a:lnTo>
                  <a:lnTo>
                    <a:pt x="12520" y="231755"/>
                  </a:lnTo>
                  <a:lnTo>
                    <a:pt x="11715" y="217064"/>
                  </a:lnTo>
                  <a:lnTo>
                    <a:pt x="11179" y="202327"/>
                  </a:lnTo>
                  <a:lnTo>
                    <a:pt x="10821" y="187782"/>
                  </a:lnTo>
                  <a:lnTo>
                    <a:pt x="10588" y="173484"/>
                  </a:lnTo>
                  <a:lnTo>
                    <a:pt x="10596" y="159566"/>
                  </a:lnTo>
                  <a:lnTo>
                    <a:pt x="11113" y="146279"/>
                  </a:lnTo>
                  <a:lnTo>
                    <a:pt x="12251" y="133689"/>
                  </a:lnTo>
                  <a:lnTo>
                    <a:pt x="14123" y="121258"/>
                  </a:lnTo>
                  <a:lnTo>
                    <a:pt x="16919" y="107975"/>
                  </a:lnTo>
                  <a:lnTo>
                    <a:pt x="20652" y="93354"/>
                  </a:lnTo>
                  <a:lnTo>
                    <a:pt x="25193" y="77851"/>
                  </a:lnTo>
                  <a:lnTo>
                    <a:pt x="30370" y="62562"/>
                  </a:lnTo>
                  <a:lnTo>
                    <a:pt x="36028" y="48135"/>
                  </a:lnTo>
                  <a:lnTo>
                    <a:pt x="42350" y="35343"/>
                  </a:lnTo>
                  <a:lnTo>
                    <a:pt x="49822" y="25263"/>
                  </a:lnTo>
                  <a:lnTo>
                    <a:pt x="58613" y="18225"/>
                  </a:lnTo>
                  <a:lnTo>
                    <a:pt x="68291" y="14398"/>
                  </a:lnTo>
                  <a:lnTo>
                    <a:pt x="78039" y="14132"/>
                  </a:lnTo>
                  <a:lnTo>
                    <a:pt x="87361" y="17252"/>
                  </a:lnTo>
                  <a:lnTo>
                    <a:pt x="95963" y="23052"/>
                  </a:lnTo>
                  <a:lnTo>
                    <a:pt x="103585" y="30594"/>
                  </a:lnTo>
                  <a:lnTo>
                    <a:pt x="110199" y="39176"/>
                  </a:lnTo>
                  <a:lnTo>
                    <a:pt x="115943" y="48365"/>
                  </a:lnTo>
                  <a:lnTo>
                    <a:pt x="121001" y="57910"/>
                  </a:lnTo>
                  <a:lnTo>
                    <a:pt x="125548" y="67669"/>
                  </a:lnTo>
                  <a:lnTo>
                    <a:pt x="129728" y="77557"/>
                  </a:lnTo>
                  <a:lnTo>
                    <a:pt x="133650" y="87524"/>
                  </a:lnTo>
                  <a:lnTo>
                    <a:pt x="137395" y="97542"/>
                  </a:lnTo>
                  <a:lnTo>
                    <a:pt x="141018" y="107592"/>
                  </a:lnTo>
                  <a:lnTo>
                    <a:pt x="144558" y="117663"/>
                  </a:lnTo>
                  <a:lnTo>
                    <a:pt x="148038" y="127751"/>
                  </a:lnTo>
                  <a:lnTo>
                    <a:pt x="151318" y="138009"/>
                  </a:lnTo>
                  <a:lnTo>
                    <a:pt x="154116" y="148730"/>
                  </a:lnTo>
                  <a:lnTo>
                    <a:pt x="156307" y="159958"/>
                  </a:lnTo>
                  <a:lnTo>
                    <a:pt x="157577" y="168902"/>
                  </a:lnTo>
                  <a:lnTo>
                    <a:pt x="157608" y="171267"/>
                  </a:lnTo>
                  <a:lnTo>
                    <a:pt x="156952" y="167319"/>
                  </a:lnTo>
                  <a:lnTo>
                    <a:pt x="156478" y="159583"/>
                  </a:lnTo>
                  <a:lnTo>
                    <a:pt x="156646" y="150024"/>
                  </a:lnTo>
                  <a:lnTo>
                    <a:pt x="157553" y="139253"/>
                  </a:lnTo>
                  <a:lnTo>
                    <a:pt x="159114" y="126893"/>
                  </a:lnTo>
                  <a:lnTo>
                    <a:pt x="161197" y="112795"/>
                  </a:lnTo>
                  <a:lnTo>
                    <a:pt x="163668" y="97596"/>
                  </a:lnTo>
                  <a:lnTo>
                    <a:pt x="166418" y="82487"/>
                  </a:lnTo>
                  <a:lnTo>
                    <a:pt x="169374" y="68156"/>
                  </a:lnTo>
                  <a:lnTo>
                    <a:pt x="172790" y="54933"/>
                  </a:lnTo>
                  <a:lnTo>
                    <a:pt x="177210" y="43027"/>
                  </a:lnTo>
                  <a:lnTo>
                    <a:pt x="182861" y="32397"/>
                  </a:lnTo>
                  <a:lnTo>
                    <a:pt x="189815" y="22997"/>
                  </a:lnTo>
                  <a:lnTo>
                    <a:pt x="198159" y="14881"/>
                  </a:lnTo>
                  <a:lnTo>
                    <a:pt x="207788" y="7972"/>
                  </a:lnTo>
                  <a:lnTo>
                    <a:pt x="218323" y="2695"/>
                  </a:lnTo>
                  <a:lnTo>
                    <a:pt x="229221" y="0"/>
                  </a:lnTo>
                  <a:lnTo>
                    <a:pt x="240127" y="184"/>
                  </a:lnTo>
                  <a:lnTo>
                    <a:pt x="250589" y="2961"/>
                  </a:lnTo>
                  <a:lnTo>
                    <a:pt x="259983" y="7823"/>
                  </a:lnTo>
                  <a:lnTo>
                    <a:pt x="268074" y="14257"/>
                  </a:lnTo>
                  <a:lnTo>
                    <a:pt x="274957" y="21827"/>
                  </a:lnTo>
                  <a:lnTo>
                    <a:pt x="280850" y="30200"/>
                  </a:lnTo>
                  <a:lnTo>
                    <a:pt x="285994" y="39144"/>
                  </a:lnTo>
                  <a:lnTo>
                    <a:pt x="290590" y="48955"/>
                  </a:lnTo>
                  <a:lnTo>
                    <a:pt x="294800" y="60396"/>
                  </a:lnTo>
                  <a:lnTo>
                    <a:pt x="298736" y="73755"/>
                  </a:lnTo>
                  <a:lnTo>
                    <a:pt x="302327" y="88882"/>
                  </a:lnTo>
                  <a:lnTo>
                    <a:pt x="305333" y="105446"/>
                  </a:lnTo>
                  <a:lnTo>
                    <a:pt x="307677" y="123090"/>
                  </a:lnTo>
                  <a:lnTo>
                    <a:pt x="309578" y="141201"/>
                  </a:lnTo>
                  <a:lnTo>
                    <a:pt x="311443" y="158961"/>
                  </a:lnTo>
                  <a:lnTo>
                    <a:pt x="313518" y="175943"/>
                  </a:lnTo>
                  <a:lnTo>
                    <a:pt x="315875" y="191932"/>
                  </a:lnTo>
                  <a:lnTo>
                    <a:pt x="318492" y="206743"/>
                  </a:lnTo>
                  <a:lnTo>
                    <a:pt x="321318" y="220392"/>
                  </a:lnTo>
                  <a:lnTo>
                    <a:pt x="324155" y="232627"/>
                  </a:lnTo>
                  <a:lnTo>
                    <a:pt x="326948" y="244030"/>
                  </a:lnTo>
                  <a:lnTo>
                    <a:pt x="329942" y="255605"/>
                  </a:lnTo>
                  <a:lnTo>
                    <a:pt x="333612" y="2692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643582" y="3154149"/>
              <a:ext cx="30329" cy="323504"/>
            </a:xfrm>
            <a:custGeom>
              <a:avLst/>
              <a:gdLst/>
              <a:ahLst/>
              <a:cxnLst/>
              <a:rect l="0" t="0" r="0" b="0"/>
              <a:pathLst>
                <a:path w="30329" h="323504">
                  <a:moveTo>
                    <a:pt x="0" y="0"/>
                  </a:moveTo>
                  <a:lnTo>
                    <a:pt x="2817" y="11397"/>
                  </a:lnTo>
                  <a:lnTo>
                    <a:pt x="5488" y="23312"/>
                  </a:lnTo>
                  <a:lnTo>
                    <a:pt x="8267" y="36930"/>
                  </a:lnTo>
                  <a:lnTo>
                    <a:pt x="11020" y="51847"/>
                  </a:lnTo>
                  <a:lnTo>
                    <a:pt x="13438" y="67207"/>
                  </a:lnTo>
                  <a:lnTo>
                    <a:pt x="15373" y="82465"/>
                  </a:lnTo>
                  <a:lnTo>
                    <a:pt x="16991" y="97727"/>
                  </a:lnTo>
                  <a:lnTo>
                    <a:pt x="18664" y="113554"/>
                  </a:lnTo>
                  <a:lnTo>
                    <a:pt x="20605" y="130243"/>
                  </a:lnTo>
                  <a:lnTo>
                    <a:pt x="22708" y="147796"/>
                  </a:lnTo>
                  <a:lnTo>
                    <a:pt x="24644" y="166081"/>
                  </a:lnTo>
                  <a:lnTo>
                    <a:pt x="26231" y="184924"/>
                  </a:lnTo>
                  <a:lnTo>
                    <a:pt x="27444" y="203860"/>
                  </a:lnTo>
                  <a:lnTo>
                    <a:pt x="28329" y="222182"/>
                  </a:lnTo>
                  <a:lnTo>
                    <a:pt x="28957" y="239541"/>
                  </a:lnTo>
                  <a:lnTo>
                    <a:pt x="29396" y="255730"/>
                  </a:lnTo>
                  <a:lnTo>
                    <a:pt x="29747" y="272297"/>
                  </a:lnTo>
                  <a:lnTo>
                    <a:pt x="30039" y="292839"/>
                  </a:lnTo>
                  <a:lnTo>
                    <a:pt x="30328" y="3235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572815" y="3131405"/>
              <a:ext cx="313395" cy="346248"/>
            </a:xfrm>
            <a:custGeom>
              <a:avLst/>
              <a:gdLst/>
              <a:ahLst/>
              <a:cxnLst/>
              <a:rect l="0" t="0" r="0" b="0"/>
              <a:pathLst>
                <a:path w="313395" h="346248">
                  <a:moveTo>
                    <a:pt x="0" y="32854"/>
                  </a:moveTo>
                  <a:lnTo>
                    <a:pt x="8515" y="27284"/>
                  </a:lnTo>
                  <a:lnTo>
                    <a:pt x="17144" y="22556"/>
                  </a:lnTo>
                  <a:lnTo>
                    <a:pt x="26738" y="18232"/>
                  </a:lnTo>
                  <a:lnTo>
                    <a:pt x="37117" y="14180"/>
                  </a:lnTo>
                  <a:lnTo>
                    <a:pt x="47836" y="10326"/>
                  </a:lnTo>
                  <a:lnTo>
                    <a:pt x="58595" y="6627"/>
                  </a:lnTo>
                  <a:lnTo>
                    <a:pt x="69264" y="3356"/>
                  </a:lnTo>
                  <a:lnTo>
                    <a:pt x="79812" y="1071"/>
                  </a:lnTo>
                  <a:lnTo>
                    <a:pt x="90259" y="0"/>
                  </a:lnTo>
                  <a:lnTo>
                    <a:pt x="101097" y="63"/>
                  </a:lnTo>
                  <a:lnTo>
                    <a:pt x="113236" y="1054"/>
                  </a:lnTo>
                  <a:lnTo>
                    <a:pt x="127050" y="2756"/>
                  </a:lnTo>
                  <a:lnTo>
                    <a:pt x="141831" y="5135"/>
                  </a:lnTo>
                  <a:lnTo>
                    <a:pt x="156117" y="8334"/>
                  </a:lnTo>
                  <a:lnTo>
                    <a:pt x="169100" y="12369"/>
                  </a:lnTo>
                  <a:lnTo>
                    <a:pt x="180627" y="17127"/>
                  </a:lnTo>
                  <a:lnTo>
                    <a:pt x="190876" y="22457"/>
                  </a:lnTo>
                  <a:lnTo>
                    <a:pt x="200107" y="28221"/>
                  </a:lnTo>
                  <a:lnTo>
                    <a:pt x="208421" y="34614"/>
                  </a:lnTo>
                  <a:lnTo>
                    <a:pt x="215737" y="42136"/>
                  </a:lnTo>
                  <a:lnTo>
                    <a:pt x="222082" y="50968"/>
                  </a:lnTo>
                  <a:lnTo>
                    <a:pt x="227292" y="61002"/>
                  </a:lnTo>
                  <a:lnTo>
                    <a:pt x="230955" y="72009"/>
                  </a:lnTo>
                  <a:lnTo>
                    <a:pt x="232986" y="83745"/>
                  </a:lnTo>
                  <a:lnTo>
                    <a:pt x="233421" y="95693"/>
                  </a:lnTo>
                  <a:lnTo>
                    <a:pt x="232260" y="107107"/>
                  </a:lnTo>
                  <a:lnTo>
                    <a:pt x="229661" y="117622"/>
                  </a:lnTo>
                  <a:lnTo>
                    <a:pt x="225737" y="127218"/>
                  </a:lnTo>
                  <a:lnTo>
                    <a:pt x="220472" y="136034"/>
                  </a:lnTo>
                  <a:lnTo>
                    <a:pt x="213981" y="144238"/>
                  </a:lnTo>
                  <a:lnTo>
                    <a:pt x="206482" y="151832"/>
                  </a:lnTo>
                  <a:lnTo>
                    <a:pt x="198213" y="158651"/>
                  </a:lnTo>
                  <a:lnTo>
                    <a:pt x="189386" y="164669"/>
                  </a:lnTo>
                  <a:lnTo>
                    <a:pt x="180318" y="170145"/>
                  </a:lnTo>
                  <a:lnTo>
                    <a:pt x="171427" y="175521"/>
                  </a:lnTo>
                  <a:lnTo>
                    <a:pt x="162915" y="181056"/>
                  </a:lnTo>
                  <a:lnTo>
                    <a:pt x="154499" y="186679"/>
                  </a:lnTo>
                  <a:lnTo>
                    <a:pt x="145532" y="192086"/>
                  </a:lnTo>
                  <a:lnTo>
                    <a:pt x="135756" y="197119"/>
                  </a:lnTo>
                  <a:lnTo>
                    <a:pt x="127541" y="202017"/>
                  </a:lnTo>
                  <a:lnTo>
                    <a:pt x="124338" y="206658"/>
                  </a:lnTo>
                  <a:lnTo>
                    <a:pt x="125843" y="210438"/>
                  </a:lnTo>
                  <a:lnTo>
                    <a:pt x="130580" y="213624"/>
                  </a:lnTo>
                  <a:lnTo>
                    <a:pt x="137342" y="216584"/>
                  </a:lnTo>
                  <a:lnTo>
                    <a:pt x="145347" y="219526"/>
                  </a:lnTo>
                  <a:lnTo>
                    <a:pt x="154128" y="222535"/>
                  </a:lnTo>
                  <a:lnTo>
                    <a:pt x="163711" y="225787"/>
                  </a:lnTo>
                  <a:lnTo>
                    <a:pt x="174511" y="229571"/>
                  </a:lnTo>
                  <a:lnTo>
                    <a:pt x="186652" y="233996"/>
                  </a:lnTo>
                  <a:lnTo>
                    <a:pt x="199530" y="239014"/>
                  </a:lnTo>
                  <a:lnTo>
                    <a:pt x="212026" y="244517"/>
                  </a:lnTo>
                  <a:lnTo>
                    <a:pt x="223528" y="250393"/>
                  </a:lnTo>
                  <a:lnTo>
                    <a:pt x="234081" y="256697"/>
                  </a:lnTo>
                  <a:lnTo>
                    <a:pt x="244114" y="263648"/>
                  </a:lnTo>
                  <a:lnTo>
                    <a:pt x="253951" y="271307"/>
                  </a:lnTo>
                  <a:lnTo>
                    <a:pt x="263603" y="279445"/>
                  </a:lnTo>
                  <a:lnTo>
                    <a:pt x="272838" y="287639"/>
                  </a:lnTo>
                  <a:lnTo>
                    <a:pt x="281538" y="295641"/>
                  </a:lnTo>
                  <a:lnTo>
                    <a:pt x="289445" y="303454"/>
                  </a:lnTo>
                  <a:lnTo>
                    <a:pt x="296860" y="312225"/>
                  </a:lnTo>
                  <a:lnTo>
                    <a:pt x="304435" y="324867"/>
                  </a:lnTo>
                  <a:lnTo>
                    <a:pt x="313394" y="3462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956975" y="3133930"/>
              <a:ext cx="30329" cy="333613"/>
            </a:xfrm>
            <a:custGeom>
              <a:avLst/>
              <a:gdLst/>
              <a:ahLst/>
              <a:cxnLst/>
              <a:rect l="0" t="0" r="0" b="0"/>
              <a:pathLst>
                <a:path w="30329" h="333613">
                  <a:moveTo>
                    <a:pt x="0" y="0"/>
                  </a:moveTo>
                  <a:lnTo>
                    <a:pt x="2817" y="8516"/>
                  </a:lnTo>
                  <a:lnTo>
                    <a:pt x="5488" y="17145"/>
                  </a:lnTo>
                  <a:lnTo>
                    <a:pt x="8272" y="26751"/>
                  </a:lnTo>
                  <a:lnTo>
                    <a:pt x="11192" y="37626"/>
                  </a:lnTo>
                  <a:lnTo>
                    <a:pt x="14231" y="50213"/>
                  </a:lnTo>
                  <a:lnTo>
                    <a:pt x="17360" y="64573"/>
                  </a:lnTo>
                  <a:lnTo>
                    <a:pt x="20400" y="80170"/>
                  </a:lnTo>
                  <a:lnTo>
                    <a:pt x="23034" y="96088"/>
                  </a:lnTo>
                  <a:lnTo>
                    <a:pt x="25123" y="111770"/>
                  </a:lnTo>
                  <a:lnTo>
                    <a:pt x="26688" y="127177"/>
                  </a:lnTo>
                  <a:lnTo>
                    <a:pt x="27816" y="142605"/>
                  </a:lnTo>
                  <a:lnTo>
                    <a:pt x="28611" y="158245"/>
                  </a:lnTo>
                  <a:lnTo>
                    <a:pt x="29163" y="174152"/>
                  </a:lnTo>
                  <a:lnTo>
                    <a:pt x="29542" y="190305"/>
                  </a:lnTo>
                  <a:lnTo>
                    <a:pt x="29800" y="206651"/>
                  </a:lnTo>
                  <a:lnTo>
                    <a:pt x="29973" y="222985"/>
                  </a:lnTo>
                  <a:lnTo>
                    <a:pt x="30090" y="238971"/>
                  </a:lnTo>
                  <a:lnTo>
                    <a:pt x="30169" y="254443"/>
                  </a:lnTo>
                  <a:lnTo>
                    <a:pt x="30222" y="269201"/>
                  </a:lnTo>
                  <a:lnTo>
                    <a:pt x="30263" y="284573"/>
                  </a:lnTo>
                  <a:lnTo>
                    <a:pt x="30297" y="304055"/>
                  </a:lnTo>
                  <a:lnTo>
                    <a:pt x="30328" y="3336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956975" y="3130667"/>
              <a:ext cx="365390" cy="336109"/>
            </a:xfrm>
            <a:custGeom>
              <a:avLst/>
              <a:gdLst/>
              <a:ahLst/>
              <a:cxnLst/>
              <a:rect l="0" t="0" r="0" b="0"/>
              <a:pathLst>
                <a:path w="365390" h="336109">
                  <a:moveTo>
                    <a:pt x="0" y="13373"/>
                  </a:moveTo>
                  <a:lnTo>
                    <a:pt x="8644" y="10556"/>
                  </a:lnTo>
                  <a:lnTo>
                    <a:pt x="18503" y="7884"/>
                  </a:lnTo>
                  <a:lnTo>
                    <a:pt x="30576" y="5109"/>
                  </a:lnTo>
                  <a:lnTo>
                    <a:pt x="44193" y="2521"/>
                  </a:lnTo>
                  <a:lnTo>
                    <a:pt x="58116" y="727"/>
                  </a:lnTo>
                  <a:lnTo>
                    <a:pt x="71594" y="0"/>
                  </a:lnTo>
                  <a:lnTo>
                    <a:pt x="84539" y="300"/>
                  </a:lnTo>
                  <a:lnTo>
                    <a:pt x="97265" y="1454"/>
                  </a:lnTo>
                  <a:lnTo>
                    <a:pt x="110010" y="3267"/>
                  </a:lnTo>
                  <a:lnTo>
                    <a:pt x="122717" y="5720"/>
                  </a:lnTo>
                  <a:lnTo>
                    <a:pt x="135109" y="8970"/>
                  </a:lnTo>
                  <a:lnTo>
                    <a:pt x="147027" y="13052"/>
                  </a:lnTo>
                  <a:lnTo>
                    <a:pt x="157847" y="18331"/>
                  </a:lnTo>
                  <a:lnTo>
                    <a:pt x="166463" y="25543"/>
                  </a:lnTo>
                  <a:lnTo>
                    <a:pt x="172458" y="34905"/>
                  </a:lnTo>
                  <a:lnTo>
                    <a:pt x="175879" y="45734"/>
                  </a:lnTo>
                  <a:lnTo>
                    <a:pt x="176881" y="56763"/>
                  </a:lnTo>
                  <a:lnTo>
                    <a:pt x="175801" y="67237"/>
                  </a:lnTo>
                  <a:lnTo>
                    <a:pt x="172604" y="77081"/>
                  </a:lnTo>
                  <a:lnTo>
                    <a:pt x="166822" y="86629"/>
                  </a:lnTo>
                  <a:lnTo>
                    <a:pt x="158429" y="96134"/>
                  </a:lnTo>
                  <a:lnTo>
                    <a:pt x="148092" y="105397"/>
                  </a:lnTo>
                  <a:lnTo>
                    <a:pt x="136885" y="113860"/>
                  </a:lnTo>
                  <a:lnTo>
                    <a:pt x="125510" y="121265"/>
                  </a:lnTo>
                  <a:lnTo>
                    <a:pt x="114280" y="127656"/>
                  </a:lnTo>
                  <a:lnTo>
                    <a:pt x="103283" y="133206"/>
                  </a:lnTo>
                  <a:lnTo>
                    <a:pt x="92512" y="138112"/>
                  </a:lnTo>
                  <a:lnTo>
                    <a:pt x="81927" y="142547"/>
                  </a:lnTo>
                  <a:lnTo>
                    <a:pt x="71482" y="146647"/>
                  </a:lnTo>
                  <a:lnTo>
                    <a:pt x="61211" y="150477"/>
                  </a:lnTo>
                  <a:lnTo>
                    <a:pt x="53471" y="152855"/>
                  </a:lnTo>
                  <a:lnTo>
                    <a:pt x="51878" y="152728"/>
                  </a:lnTo>
                  <a:lnTo>
                    <a:pt x="56683" y="151409"/>
                  </a:lnTo>
                  <a:lnTo>
                    <a:pt x="66775" y="149874"/>
                  </a:lnTo>
                  <a:lnTo>
                    <a:pt x="80409" y="148679"/>
                  </a:lnTo>
                  <a:lnTo>
                    <a:pt x="95597" y="148226"/>
                  </a:lnTo>
                  <a:lnTo>
                    <a:pt x="111112" y="148631"/>
                  </a:lnTo>
                  <a:lnTo>
                    <a:pt x="126574" y="149810"/>
                  </a:lnTo>
                  <a:lnTo>
                    <a:pt x="142121" y="151612"/>
                  </a:lnTo>
                  <a:lnTo>
                    <a:pt x="157877" y="153885"/>
                  </a:lnTo>
                  <a:lnTo>
                    <a:pt x="173720" y="156497"/>
                  </a:lnTo>
                  <a:lnTo>
                    <a:pt x="189328" y="159348"/>
                  </a:lnTo>
                  <a:lnTo>
                    <a:pt x="204532" y="162371"/>
                  </a:lnTo>
                  <a:lnTo>
                    <a:pt x="219319" y="165669"/>
                  </a:lnTo>
                  <a:lnTo>
                    <a:pt x="233750" y="169501"/>
                  </a:lnTo>
                  <a:lnTo>
                    <a:pt x="247899" y="173967"/>
                  </a:lnTo>
                  <a:lnTo>
                    <a:pt x="261681" y="179018"/>
                  </a:lnTo>
                  <a:lnTo>
                    <a:pt x="274860" y="184545"/>
                  </a:lnTo>
                  <a:lnTo>
                    <a:pt x="287351" y="190433"/>
                  </a:lnTo>
                  <a:lnTo>
                    <a:pt x="299060" y="196583"/>
                  </a:lnTo>
                  <a:lnTo>
                    <a:pt x="309812" y="202920"/>
                  </a:lnTo>
                  <a:lnTo>
                    <a:pt x="319605" y="209385"/>
                  </a:lnTo>
                  <a:lnTo>
                    <a:pt x="328575" y="215940"/>
                  </a:lnTo>
                  <a:lnTo>
                    <a:pt x="336898" y="222554"/>
                  </a:lnTo>
                  <a:lnTo>
                    <a:pt x="344733" y="229219"/>
                  </a:lnTo>
                  <a:lnTo>
                    <a:pt x="351901" y="236234"/>
                  </a:lnTo>
                  <a:lnTo>
                    <a:pt x="357915" y="244182"/>
                  </a:lnTo>
                  <a:lnTo>
                    <a:pt x="362582" y="253299"/>
                  </a:lnTo>
                  <a:lnTo>
                    <a:pt x="365389" y="263361"/>
                  </a:lnTo>
                  <a:lnTo>
                    <a:pt x="365387" y="273878"/>
                  </a:lnTo>
                  <a:lnTo>
                    <a:pt x="362324" y="284498"/>
                  </a:lnTo>
                  <a:lnTo>
                    <a:pt x="356685" y="294752"/>
                  </a:lnTo>
                  <a:lnTo>
                    <a:pt x="349313" y="304000"/>
                  </a:lnTo>
                  <a:lnTo>
                    <a:pt x="340868" y="311987"/>
                  </a:lnTo>
                  <a:lnTo>
                    <a:pt x="331459" y="318633"/>
                  </a:lnTo>
                  <a:lnTo>
                    <a:pt x="320750" y="323857"/>
                  </a:lnTo>
                  <a:lnTo>
                    <a:pt x="308649" y="327765"/>
                  </a:lnTo>
                  <a:lnTo>
                    <a:pt x="295463" y="330586"/>
                  </a:lnTo>
                  <a:lnTo>
                    <a:pt x="281735" y="332577"/>
                  </a:lnTo>
                  <a:lnTo>
                    <a:pt x="267839" y="333957"/>
                  </a:lnTo>
                  <a:lnTo>
                    <a:pt x="253950" y="334904"/>
                  </a:lnTo>
                  <a:lnTo>
                    <a:pt x="240133" y="335549"/>
                  </a:lnTo>
                  <a:lnTo>
                    <a:pt x="226394" y="335980"/>
                  </a:lnTo>
                  <a:lnTo>
                    <a:pt x="212726" y="336108"/>
                  </a:lnTo>
                  <a:lnTo>
                    <a:pt x="199112" y="335683"/>
                  </a:lnTo>
                  <a:lnTo>
                    <a:pt x="185539" y="334616"/>
                  </a:lnTo>
                  <a:lnTo>
                    <a:pt x="171995" y="333118"/>
                  </a:lnTo>
                  <a:lnTo>
                    <a:pt x="158472" y="331595"/>
                  </a:lnTo>
                  <a:lnTo>
                    <a:pt x="144968" y="330283"/>
                  </a:lnTo>
                  <a:lnTo>
                    <a:pt x="131634" y="329094"/>
                  </a:lnTo>
                  <a:lnTo>
                    <a:pt x="118764" y="327714"/>
                  </a:lnTo>
                  <a:lnTo>
                    <a:pt x="106480" y="325967"/>
                  </a:lnTo>
                  <a:lnTo>
                    <a:pt x="94747" y="323833"/>
                  </a:lnTo>
                  <a:lnTo>
                    <a:pt x="83469" y="321365"/>
                  </a:lnTo>
                  <a:lnTo>
                    <a:pt x="72541" y="318630"/>
                  </a:lnTo>
                  <a:lnTo>
                    <a:pt x="62028" y="315539"/>
                  </a:lnTo>
                  <a:lnTo>
                    <a:pt x="52150" y="311853"/>
                  </a:lnTo>
                  <a:lnTo>
                    <a:pt x="42988" y="307494"/>
                  </a:lnTo>
                  <a:lnTo>
                    <a:pt x="34757" y="302631"/>
                  </a:lnTo>
                  <a:lnTo>
                    <a:pt x="27080" y="297026"/>
                  </a:lnTo>
                  <a:lnTo>
                    <a:pt x="19286" y="289111"/>
                  </a:lnTo>
                  <a:lnTo>
                    <a:pt x="10109" y="2762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010670" y="3461257"/>
              <a:ext cx="37432" cy="35136"/>
            </a:xfrm>
            <a:custGeom>
              <a:avLst/>
              <a:gdLst/>
              <a:ahLst/>
              <a:cxnLst/>
              <a:rect l="0" t="0" r="0" b="0"/>
              <a:pathLst>
                <a:path w="37432" h="35136">
                  <a:moveTo>
                    <a:pt x="14564" y="16395"/>
                  </a:moveTo>
                  <a:lnTo>
                    <a:pt x="19689" y="10624"/>
                  </a:lnTo>
                  <a:lnTo>
                    <a:pt x="20568" y="4749"/>
                  </a:lnTo>
                  <a:lnTo>
                    <a:pt x="17735" y="610"/>
                  </a:lnTo>
                  <a:lnTo>
                    <a:pt x="12844" y="0"/>
                  </a:lnTo>
                  <a:lnTo>
                    <a:pt x="8636" y="3232"/>
                  </a:lnTo>
                  <a:lnTo>
                    <a:pt x="6805" y="9411"/>
                  </a:lnTo>
                  <a:lnTo>
                    <a:pt x="7720" y="15076"/>
                  </a:lnTo>
                  <a:lnTo>
                    <a:pt x="10642" y="16845"/>
                  </a:lnTo>
                  <a:lnTo>
                    <a:pt x="13317" y="14290"/>
                  </a:lnTo>
                  <a:lnTo>
                    <a:pt x="14053" y="9705"/>
                  </a:lnTo>
                  <a:lnTo>
                    <a:pt x="12417" y="5447"/>
                  </a:lnTo>
                  <a:lnTo>
                    <a:pt x="8871" y="4771"/>
                  </a:lnTo>
                  <a:lnTo>
                    <a:pt x="5292" y="8498"/>
                  </a:lnTo>
                  <a:lnTo>
                    <a:pt x="3213" y="14617"/>
                  </a:lnTo>
                  <a:lnTo>
                    <a:pt x="3880" y="21670"/>
                  </a:lnTo>
                  <a:lnTo>
                    <a:pt x="7898" y="27811"/>
                  </a:lnTo>
                  <a:lnTo>
                    <a:pt x="13399" y="31125"/>
                  </a:lnTo>
                  <a:lnTo>
                    <a:pt x="18739" y="30870"/>
                  </a:lnTo>
                  <a:lnTo>
                    <a:pt x="23144" y="27265"/>
                  </a:lnTo>
                  <a:lnTo>
                    <a:pt x="24972" y="21394"/>
                  </a:lnTo>
                  <a:lnTo>
                    <a:pt x="22647" y="15582"/>
                  </a:lnTo>
                  <a:lnTo>
                    <a:pt x="17567" y="12110"/>
                  </a:lnTo>
                  <a:lnTo>
                    <a:pt x="11525" y="11654"/>
                  </a:lnTo>
                  <a:lnTo>
                    <a:pt x="5566" y="13979"/>
                  </a:lnTo>
                  <a:lnTo>
                    <a:pt x="1170" y="18888"/>
                  </a:lnTo>
                  <a:lnTo>
                    <a:pt x="0" y="25312"/>
                  </a:lnTo>
                  <a:lnTo>
                    <a:pt x="1970" y="30836"/>
                  </a:lnTo>
                  <a:lnTo>
                    <a:pt x="6393" y="34177"/>
                  </a:lnTo>
                  <a:lnTo>
                    <a:pt x="12585" y="35135"/>
                  </a:lnTo>
                  <a:lnTo>
                    <a:pt x="19702" y="33855"/>
                  </a:lnTo>
                  <a:lnTo>
                    <a:pt x="26765" y="30488"/>
                  </a:lnTo>
                  <a:lnTo>
                    <a:pt x="33212" y="25339"/>
                  </a:lnTo>
                  <a:lnTo>
                    <a:pt x="37414" y="19187"/>
                  </a:lnTo>
                  <a:lnTo>
                    <a:pt x="37431" y="13748"/>
                  </a:lnTo>
                  <a:lnTo>
                    <a:pt x="33979" y="10586"/>
                  </a:lnTo>
                  <a:lnTo>
                    <a:pt x="28544" y="9905"/>
                  </a:lnTo>
                  <a:lnTo>
                    <a:pt x="22188" y="11332"/>
                  </a:lnTo>
                  <a:lnTo>
                    <a:pt x="16179" y="15156"/>
                  </a:lnTo>
                  <a:lnTo>
                    <a:pt x="11399" y="20785"/>
                  </a:lnTo>
                  <a:lnTo>
                    <a:pt x="8726" y="27643"/>
                  </a:lnTo>
                  <a:lnTo>
                    <a:pt x="9295" y="344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Freeform 58"/>
          <p:cNvSpPr/>
          <p:nvPr/>
        </p:nvSpPr>
        <p:spPr>
          <a:xfrm>
            <a:off x="5994414" y="3882030"/>
            <a:ext cx="42838" cy="71618"/>
          </a:xfrm>
          <a:custGeom>
            <a:avLst/>
            <a:gdLst/>
            <a:ahLst/>
            <a:cxnLst/>
            <a:rect l="0" t="0" r="0" b="0"/>
            <a:pathLst>
              <a:path w="42838" h="71618">
                <a:moveTo>
                  <a:pt x="20710" y="0"/>
                </a:moveTo>
                <a:lnTo>
                  <a:pt x="15205" y="5763"/>
                </a:lnTo>
                <a:lnTo>
                  <a:pt x="11091" y="12335"/>
                </a:lnTo>
                <a:lnTo>
                  <a:pt x="8026" y="20380"/>
                </a:lnTo>
                <a:lnTo>
                  <a:pt x="6257" y="29292"/>
                </a:lnTo>
                <a:lnTo>
                  <a:pt x="6495" y="37951"/>
                </a:lnTo>
                <a:lnTo>
                  <a:pt x="8953" y="45716"/>
                </a:lnTo>
                <a:lnTo>
                  <a:pt x="13250" y="51985"/>
                </a:lnTo>
                <a:lnTo>
                  <a:pt x="18698" y="55982"/>
                </a:lnTo>
                <a:lnTo>
                  <a:pt x="24753" y="57499"/>
                </a:lnTo>
                <a:lnTo>
                  <a:pt x="30357" y="56117"/>
                </a:lnTo>
                <a:lnTo>
                  <a:pt x="33168" y="51707"/>
                </a:lnTo>
                <a:lnTo>
                  <a:pt x="31993" y="46495"/>
                </a:lnTo>
                <a:lnTo>
                  <a:pt x="27972" y="42875"/>
                </a:lnTo>
                <a:lnTo>
                  <a:pt x="22200" y="41510"/>
                </a:lnTo>
                <a:lnTo>
                  <a:pt x="15565" y="42609"/>
                </a:lnTo>
                <a:lnTo>
                  <a:pt x="8629" y="45999"/>
                </a:lnTo>
                <a:lnTo>
                  <a:pt x="2774" y="51643"/>
                </a:lnTo>
                <a:lnTo>
                  <a:pt x="0" y="58585"/>
                </a:lnTo>
                <a:lnTo>
                  <a:pt x="695" y="64607"/>
                </a:lnTo>
                <a:lnTo>
                  <a:pt x="4225" y="68777"/>
                </a:lnTo>
                <a:lnTo>
                  <a:pt x="9820" y="71065"/>
                </a:lnTo>
                <a:lnTo>
                  <a:pt x="16702" y="71617"/>
                </a:lnTo>
                <a:lnTo>
                  <a:pt x="24123" y="70504"/>
                </a:lnTo>
                <a:lnTo>
                  <a:pt x="31619" y="67903"/>
                </a:lnTo>
                <a:lnTo>
                  <a:pt x="38300" y="63302"/>
                </a:lnTo>
                <a:lnTo>
                  <a:pt x="42603" y="56772"/>
                </a:lnTo>
                <a:lnTo>
                  <a:pt x="42837" y="50282"/>
                </a:lnTo>
                <a:lnTo>
                  <a:pt x="38822" y="45336"/>
                </a:lnTo>
                <a:lnTo>
                  <a:pt x="32567" y="42822"/>
                </a:lnTo>
                <a:lnTo>
                  <a:pt x="25082" y="42692"/>
                </a:lnTo>
                <a:lnTo>
                  <a:pt x="16814" y="44512"/>
                </a:lnTo>
                <a:lnTo>
                  <a:pt x="8799" y="47831"/>
                </a:lnTo>
                <a:lnTo>
                  <a:pt x="2964" y="53046"/>
                </a:lnTo>
                <a:lnTo>
                  <a:pt x="950" y="59283"/>
                </a:lnTo>
                <a:lnTo>
                  <a:pt x="2807" y="62828"/>
                </a:lnTo>
                <a:lnTo>
                  <a:pt x="5417" y="61858"/>
                </a:lnTo>
                <a:lnTo>
                  <a:pt x="6459" y="59477"/>
                </a:lnTo>
                <a:lnTo>
                  <a:pt x="5054" y="59992"/>
                </a:lnTo>
                <a:lnTo>
                  <a:pt x="491" y="707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5007318" y="3406885"/>
            <a:ext cx="492225" cy="616678"/>
            <a:chOff x="5007318" y="3406885"/>
            <a:chExt cx="492225" cy="616678"/>
          </a:xfrm>
        </p:grpSpPr>
        <p:sp>
          <p:nvSpPr>
            <p:cNvPr id="60" name="Freeform 59"/>
            <p:cNvSpPr/>
            <p:nvPr/>
          </p:nvSpPr>
          <p:spPr>
            <a:xfrm>
              <a:off x="5236696" y="3406885"/>
              <a:ext cx="60658" cy="181972"/>
            </a:xfrm>
            <a:custGeom>
              <a:avLst/>
              <a:gdLst/>
              <a:ahLst/>
              <a:cxnLst/>
              <a:rect l="0" t="0" r="0" b="0"/>
              <a:pathLst>
                <a:path w="60658" h="181972">
                  <a:moveTo>
                    <a:pt x="0" y="0"/>
                  </a:moveTo>
                  <a:lnTo>
                    <a:pt x="65" y="11268"/>
                  </a:lnTo>
                  <a:lnTo>
                    <a:pt x="679" y="21954"/>
                  </a:lnTo>
                  <a:lnTo>
                    <a:pt x="1925" y="33087"/>
                  </a:lnTo>
                  <a:lnTo>
                    <a:pt x="3710" y="44599"/>
                  </a:lnTo>
                  <a:lnTo>
                    <a:pt x="5934" y="56132"/>
                  </a:lnTo>
                  <a:lnTo>
                    <a:pt x="8499" y="67470"/>
                  </a:lnTo>
                  <a:lnTo>
                    <a:pt x="11472" y="78703"/>
                  </a:lnTo>
                  <a:lnTo>
                    <a:pt x="15079" y="90146"/>
                  </a:lnTo>
                  <a:lnTo>
                    <a:pt x="19384" y="101964"/>
                  </a:lnTo>
                  <a:lnTo>
                    <a:pt x="24163" y="114018"/>
                  </a:lnTo>
                  <a:lnTo>
                    <a:pt x="28995" y="125956"/>
                  </a:lnTo>
                  <a:lnTo>
                    <a:pt x="33631" y="137568"/>
                  </a:lnTo>
                  <a:lnTo>
                    <a:pt x="38037" y="148382"/>
                  </a:lnTo>
                  <a:lnTo>
                    <a:pt x="42849" y="158652"/>
                  </a:lnTo>
                  <a:lnTo>
                    <a:pt x="49556" y="169280"/>
                  </a:lnTo>
                  <a:lnTo>
                    <a:pt x="60657" y="1819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118350" y="3416995"/>
              <a:ext cx="88019" cy="222409"/>
            </a:xfrm>
            <a:custGeom>
              <a:avLst/>
              <a:gdLst/>
              <a:ahLst/>
              <a:cxnLst/>
              <a:rect l="0" t="0" r="0" b="0"/>
              <a:pathLst>
                <a:path w="88019" h="222409">
                  <a:moveTo>
                    <a:pt x="7143" y="0"/>
                  </a:moveTo>
                  <a:lnTo>
                    <a:pt x="4390" y="8580"/>
                  </a:lnTo>
                  <a:lnTo>
                    <a:pt x="2333" y="17824"/>
                  </a:lnTo>
                  <a:lnTo>
                    <a:pt x="803" y="28666"/>
                  </a:lnTo>
                  <a:lnTo>
                    <a:pt x="0" y="40995"/>
                  </a:lnTo>
                  <a:lnTo>
                    <a:pt x="431" y="54561"/>
                  </a:lnTo>
                  <a:lnTo>
                    <a:pt x="2260" y="69080"/>
                  </a:lnTo>
                  <a:lnTo>
                    <a:pt x="5202" y="84144"/>
                  </a:lnTo>
                  <a:lnTo>
                    <a:pt x="8717" y="99257"/>
                  </a:lnTo>
                  <a:lnTo>
                    <a:pt x="12433" y="114139"/>
                  </a:lnTo>
                  <a:lnTo>
                    <a:pt x="16324" y="128556"/>
                  </a:lnTo>
                  <a:lnTo>
                    <a:pt x="20618" y="142230"/>
                  </a:lnTo>
                  <a:lnTo>
                    <a:pt x="25430" y="155089"/>
                  </a:lnTo>
                  <a:lnTo>
                    <a:pt x="30891" y="167060"/>
                  </a:lnTo>
                  <a:lnTo>
                    <a:pt x="37210" y="177996"/>
                  </a:lnTo>
                  <a:lnTo>
                    <a:pt x="44410" y="187907"/>
                  </a:lnTo>
                  <a:lnTo>
                    <a:pt x="52121" y="196659"/>
                  </a:lnTo>
                  <a:lnTo>
                    <a:pt x="60529" y="204750"/>
                  </a:lnTo>
                  <a:lnTo>
                    <a:pt x="71447" y="212891"/>
                  </a:lnTo>
                  <a:lnTo>
                    <a:pt x="88018" y="22240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007318" y="3406885"/>
              <a:ext cx="47409" cy="303285"/>
            </a:xfrm>
            <a:custGeom>
              <a:avLst/>
              <a:gdLst/>
              <a:ahLst/>
              <a:cxnLst/>
              <a:rect l="0" t="0" r="0" b="0"/>
              <a:pathLst>
                <a:path w="47409" h="303285">
                  <a:moveTo>
                    <a:pt x="17080" y="0"/>
                  </a:moveTo>
                  <a:lnTo>
                    <a:pt x="14263" y="8645"/>
                  </a:lnTo>
                  <a:lnTo>
                    <a:pt x="11592" y="18503"/>
                  </a:lnTo>
                  <a:lnTo>
                    <a:pt x="8811" y="30595"/>
                  </a:lnTo>
                  <a:lnTo>
                    <a:pt x="6058" y="44876"/>
                  </a:lnTo>
                  <a:lnTo>
                    <a:pt x="3641" y="61288"/>
                  </a:lnTo>
                  <a:lnTo>
                    <a:pt x="1715" y="79558"/>
                  </a:lnTo>
                  <a:lnTo>
                    <a:pt x="429" y="98684"/>
                  </a:lnTo>
                  <a:lnTo>
                    <a:pt x="0" y="117119"/>
                  </a:lnTo>
                  <a:lnTo>
                    <a:pt x="462" y="134061"/>
                  </a:lnTo>
                  <a:lnTo>
                    <a:pt x="1700" y="149710"/>
                  </a:lnTo>
                  <a:lnTo>
                    <a:pt x="3551" y="164868"/>
                  </a:lnTo>
                  <a:lnTo>
                    <a:pt x="5865" y="180079"/>
                  </a:lnTo>
                  <a:lnTo>
                    <a:pt x="8671" y="195409"/>
                  </a:lnTo>
                  <a:lnTo>
                    <a:pt x="12165" y="210600"/>
                  </a:lnTo>
                  <a:lnTo>
                    <a:pt x="16395" y="225481"/>
                  </a:lnTo>
                  <a:lnTo>
                    <a:pt x="21171" y="239813"/>
                  </a:lnTo>
                  <a:lnTo>
                    <a:pt x="26708" y="254839"/>
                  </a:lnTo>
                  <a:lnTo>
                    <a:pt x="34568" y="274025"/>
                  </a:lnTo>
                  <a:lnTo>
                    <a:pt x="47408" y="3032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378229" y="3659622"/>
              <a:ext cx="121314" cy="161752"/>
            </a:xfrm>
            <a:custGeom>
              <a:avLst/>
              <a:gdLst/>
              <a:ahLst/>
              <a:cxnLst/>
              <a:rect l="0" t="0" r="0" b="0"/>
              <a:pathLst>
                <a:path w="121314" h="161752">
                  <a:moveTo>
                    <a:pt x="0" y="0"/>
                  </a:moveTo>
                  <a:lnTo>
                    <a:pt x="129" y="11204"/>
                  </a:lnTo>
                  <a:lnTo>
                    <a:pt x="1358" y="21275"/>
                  </a:lnTo>
                  <a:lnTo>
                    <a:pt x="3847" y="31171"/>
                  </a:lnTo>
                  <a:lnTo>
                    <a:pt x="7419" y="41228"/>
                  </a:lnTo>
                  <a:lnTo>
                    <a:pt x="11868" y="51782"/>
                  </a:lnTo>
                  <a:lnTo>
                    <a:pt x="16993" y="62953"/>
                  </a:lnTo>
                  <a:lnTo>
                    <a:pt x="22773" y="74387"/>
                  </a:lnTo>
                  <a:lnTo>
                    <a:pt x="29363" y="85389"/>
                  </a:lnTo>
                  <a:lnTo>
                    <a:pt x="36776" y="95596"/>
                  </a:lnTo>
                  <a:lnTo>
                    <a:pt x="44745" y="104970"/>
                  </a:lnTo>
                  <a:lnTo>
                    <a:pt x="52827" y="113628"/>
                  </a:lnTo>
                  <a:lnTo>
                    <a:pt x="60756" y="121723"/>
                  </a:lnTo>
                  <a:lnTo>
                    <a:pt x="68603" y="129243"/>
                  </a:lnTo>
                  <a:lnTo>
                    <a:pt x="76668" y="136011"/>
                  </a:lnTo>
                  <a:lnTo>
                    <a:pt x="85105" y="141986"/>
                  </a:lnTo>
                  <a:lnTo>
                    <a:pt x="93488" y="147123"/>
                  </a:lnTo>
                  <a:lnTo>
                    <a:pt x="101721" y="151798"/>
                  </a:lnTo>
                  <a:lnTo>
                    <a:pt x="110530" y="156421"/>
                  </a:lnTo>
                  <a:lnTo>
                    <a:pt x="121313" y="16175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277134" y="3780935"/>
              <a:ext cx="161752" cy="151643"/>
            </a:xfrm>
            <a:custGeom>
              <a:avLst/>
              <a:gdLst/>
              <a:ahLst/>
              <a:cxnLst/>
              <a:rect l="0" t="0" r="0" b="0"/>
              <a:pathLst>
                <a:path w="161752" h="151643">
                  <a:moveTo>
                    <a:pt x="0" y="0"/>
                  </a:moveTo>
                  <a:lnTo>
                    <a:pt x="5698" y="8451"/>
                  </a:lnTo>
                  <a:lnTo>
                    <a:pt x="11656" y="16466"/>
                  </a:lnTo>
                  <a:lnTo>
                    <a:pt x="18465" y="24818"/>
                  </a:lnTo>
                  <a:lnTo>
                    <a:pt x="25924" y="33576"/>
                  </a:lnTo>
                  <a:lnTo>
                    <a:pt x="33603" y="42693"/>
                  </a:lnTo>
                  <a:lnTo>
                    <a:pt x="41228" y="52091"/>
                  </a:lnTo>
                  <a:lnTo>
                    <a:pt x="48693" y="61541"/>
                  </a:lnTo>
                  <a:lnTo>
                    <a:pt x="55983" y="70686"/>
                  </a:lnTo>
                  <a:lnTo>
                    <a:pt x="63133" y="79360"/>
                  </a:lnTo>
                  <a:lnTo>
                    <a:pt x="70490" y="87559"/>
                  </a:lnTo>
                  <a:lnTo>
                    <a:pt x="78672" y="95357"/>
                  </a:lnTo>
                  <a:lnTo>
                    <a:pt x="87950" y="102845"/>
                  </a:lnTo>
                  <a:lnTo>
                    <a:pt x="98122" y="110104"/>
                  </a:lnTo>
                  <a:lnTo>
                    <a:pt x="108712" y="117200"/>
                  </a:lnTo>
                  <a:lnTo>
                    <a:pt x="119378" y="124174"/>
                  </a:lnTo>
                  <a:lnTo>
                    <a:pt x="129536" y="130770"/>
                  </a:lnTo>
                  <a:lnTo>
                    <a:pt x="139288" y="137092"/>
                  </a:lnTo>
                  <a:lnTo>
                    <a:pt x="149484" y="143697"/>
                  </a:lnTo>
                  <a:lnTo>
                    <a:pt x="161751" y="1516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196259" y="3871920"/>
              <a:ext cx="181971" cy="151643"/>
            </a:xfrm>
            <a:custGeom>
              <a:avLst/>
              <a:gdLst/>
              <a:ahLst/>
              <a:cxnLst/>
              <a:rect l="0" t="0" r="0" b="0"/>
              <a:pathLst>
                <a:path w="181971" h="151643">
                  <a:moveTo>
                    <a:pt x="0" y="0"/>
                  </a:moveTo>
                  <a:lnTo>
                    <a:pt x="2881" y="8387"/>
                  </a:lnTo>
                  <a:lnTo>
                    <a:pt x="6167" y="15786"/>
                  </a:lnTo>
                  <a:lnTo>
                    <a:pt x="10200" y="22903"/>
                  </a:lnTo>
                  <a:lnTo>
                    <a:pt x="15071" y="30207"/>
                  </a:lnTo>
                  <a:lnTo>
                    <a:pt x="20957" y="38345"/>
                  </a:lnTo>
                  <a:lnTo>
                    <a:pt x="27855" y="47581"/>
                  </a:lnTo>
                  <a:lnTo>
                    <a:pt x="35620" y="57397"/>
                  </a:lnTo>
                  <a:lnTo>
                    <a:pt x="44065" y="66724"/>
                  </a:lnTo>
                  <a:lnTo>
                    <a:pt x="53019" y="74990"/>
                  </a:lnTo>
                  <a:lnTo>
                    <a:pt x="62496" y="82262"/>
                  </a:lnTo>
                  <a:lnTo>
                    <a:pt x="72683" y="88985"/>
                  </a:lnTo>
                  <a:lnTo>
                    <a:pt x="83623" y="95496"/>
                  </a:lnTo>
                  <a:lnTo>
                    <a:pt x="95070" y="101970"/>
                  </a:lnTo>
                  <a:lnTo>
                    <a:pt x="106594" y="108475"/>
                  </a:lnTo>
                  <a:lnTo>
                    <a:pt x="117934" y="115025"/>
                  </a:lnTo>
                  <a:lnTo>
                    <a:pt x="128945" y="121511"/>
                  </a:lnTo>
                  <a:lnTo>
                    <a:pt x="140798" y="128456"/>
                  </a:lnTo>
                  <a:lnTo>
                    <a:pt x="156679" y="137543"/>
                  </a:lnTo>
                  <a:lnTo>
                    <a:pt x="181970" y="1516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304955" y="5337791"/>
            <a:ext cx="748101" cy="717772"/>
            <a:chOff x="2304955" y="5337791"/>
            <a:chExt cx="748101" cy="717772"/>
          </a:xfrm>
        </p:grpSpPr>
        <p:sp>
          <p:nvSpPr>
            <p:cNvPr id="67" name="Freeform 66"/>
            <p:cNvSpPr/>
            <p:nvPr/>
          </p:nvSpPr>
          <p:spPr>
            <a:xfrm>
              <a:off x="2304955" y="5732059"/>
              <a:ext cx="161752" cy="131424"/>
            </a:xfrm>
            <a:custGeom>
              <a:avLst/>
              <a:gdLst/>
              <a:ahLst/>
              <a:cxnLst/>
              <a:rect l="0" t="0" r="0" b="0"/>
              <a:pathLst>
                <a:path w="161752" h="131424">
                  <a:moveTo>
                    <a:pt x="0" y="0"/>
                  </a:moveTo>
                  <a:lnTo>
                    <a:pt x="8451" y="5634"/>
                  </a:lnTo>
                  <a:lnTo>
                    <a:pt x="16466" y="10977"/>
                  </a:lnTo>
                  <a:lnTo>
                    <a:pt x="24818" y="16550"/>
                  </a:lnTo>
                  <a:lnTo>
                    <a:pt x="33576" y="22555"/>
                  </a:lnTo>
                  <a:lnTo>
                    <a:pt x="42693" y="29255"/>
                  </a:lnTo>
                  <a:lnTo>
                    <a:pt x="52095" y="36727"/>
                  </a:lnTo>
                  <a:lnTo>
                    <a:pt x="61711" y="44890"/>
                  </a:lnTo>
                  <a:lnTo>
                    <a:pt x="71480" y="53608"/>
                  </a:lnTo>
                  <a:lnTo>
                    <a:pt x="81357" y="62738"/>
                  </a:lnTo>
                  <a:lnTo>
                    <a:pt x="91308" y="72010"/>
                  </a:lnTo>
                  <a:lnTo>
                    <a:pt x="101311" y="81037"/>
                  </a:lnTo>
                  <a:lnTo>
                    <a:pt x="111340" y="89626"/>
                  </a:lnTo>
                  <a:lnTo>
                    <a:pt x="121133" y="97660"/>
                  </a:lnTo>
                  <a:lnTo>
                    <a:pt x="131251" y="105896"/>
                  </a:lnTo>
                  <a:lnTo>
                    <a:pt x="143656" y="116129"/>
                  </a:lnTo>
                  <a:lnTo>
                    <a:pt x="161751" y="1314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385831" y="5620856"/>
              <a:ext cx="171862" cy="121314"/>
            </a:xfrm>
            <a:custGeom>
              <a:avLst/>
              <a:gdLst/>
              <a:ahLst/>
              <a:cxnLst/>
              <a:rect l="0" t="0" r="0" b="0"/>
              <a:pathLst>
                <a:path w="171862" h="121314">
                  <a:moveTo>
                    <a:pt x="0" y="0"/>
                  </a:moveTo>
                  <a:lnTo>
                    <a:pt x="11139" y="8386"/>
                  </a:lnTo>
                  <a:lnTo>
                    <a:pt x="20596" y="15786"/>
                  </a:lnTo>
                  <a:lnTo>
                    <a:pt x="29247" y="22898"/>
                  </a:lnTo>
                  <a:lnTo>
                    <a:pt x="37519" y="30036"/>
                  </a:lnTo>
                  <a:lnTo>
                    <a:pt x="45849" y="37552"/>
                  </a:lnTo>
                  <a:lnTo>
                    <a:pt x="54468" y="45593"/>
                  </a:lnTo>
                  <a:lnTo>
                    <a:pt x="63426" y="53988"/>
                  </a:lnTo>
                  <a:lnTo>
                    <a:pt x="72690" y="62356"/>
                  </a:lnTo>
                  <a:lnTo>
                    <a:pt x="82196" y="70473"/>
                  </a:lnTo>
                  <a:lnTo>
                    <a:pt x="91884" y="78283"/>
                  </a:lnTo>
                  <a:lnTo>
                    <a:pt x="101703" y="85811"/>
                  </a:lnTo>
                  <a:lnTo>
                    <a:pt x="111610" y="93106"/>
                  </a:lnTo>
                  <a:lnTo>
                    <a:pt x="121509" y="99933"/>
                  </a:lnTo>
                  <a:lnTo>
                    <a:pt x="132425" y="106442"/>
                  </a:lnTo>
                  <a:lnTo>
                    <a:pt x="147461" y="113206"/>
                  </a:lnTo>
                  <a:lnTo>
                    <a:pt x="171861" y="1213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395940" y="5489433"/>
              <a:ext cx="212300" cy="141533"/>
            </a:xfrm>
            <a:custGeom>
              <a:avLst/>
              <a:gdLst/>
              <a:ahLst/>
              <a:cxnLst/>
              <a:rect l="0" t="0" r="0" b="0"/>
              <a:pathLst>
                <a:path w="212300" h="141533">
                  <a:moveTo>
                    <a:pt x="0" y="0"/>
                  </a:moveTo>
                  <a:lnTo>
                    <a:pt x="5763" y="5698"/>
                  </a:lnTo>
                  <a:lnTo>
                    <a:pt x="12335" y="11656"/>
                  </a:lnTo>
                  <a:lnTo>
                    <a:pt x="20389" y="18465"/>
                  </a:lnTo>
                  <a:lnTo>
                    <a:pt x="29633" y="25923"/>
                  </a:lnTo>
                  <a:lnTo>
                    <a:pt x="39537" y="33603"/>
                  </a:lnTo>
                  <a:lnTo>
                    <a:pt x="49719" y="41228"/>
                  </a:lnTo>
                  <a:lnTo>
                    <a:pt x="59825" y="48693"/>
                  </a:lnTo>
                  <a:lnTo>
                    <a:pt x="69476" y="55984"/>
                  </a:lnTo>
                  <a:lnTo>
                    <a:pt x="78525" y="63120"/>
                  </a:lnTo>
                  <a:lnTo>
                    <a:pt x="87154" y="69978"/>
                  </a:lnTo>
                  <a:lnTo>
                    <a:pt x="95758" y="76294"/>
                  </a:lnTo>
                  <a:lnTo>
                    <a:pt x="104572" y="81970"/>
                  </a:lnTo>
                  <a:lnTo>
                    <a:pt x="113504" y="87215"/>
                  </a:lnTo>
                  <a:lnTo>
                    <a:pt x="122242" y="92435"/>
                  </a:lnTo>
                  <a:lnTo>
                    <a:pt x="130620" y="97865"/>
                  </a:lnTo>
                  <a:lnTo>
                    <a:pt x="138931" y="103418"/>
                  </a:lnTo>
                  <a:lnTo>
                    <a:pt x="147821" y="108778"/>
                  </a:lnTo>
                  <a:lnTo>
                    <a:pt x="157595" y="113772"/>
                  </a:lnTo>
                  <a:lnTo>
                    <a:pt x="167858" y="118421"/>
                  </a:lnTo>
                  <a:lnTo>
                    <a:pt x="178781" y="123422"/>
                  </a:lnTo>
                  <a:lnTo>
                    <a:pt x="192403" y="130283"/>
                  </a:lnTo>
                  <a:lnTo>
                    <a:pt x="212299" y="14153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446487" y="5337791"/>
              <a:ext cx="242628" cy="192081"/>
            </a:xfrm>
            <a:custGeom>
              <a:avLst/>
              <a:gdLst/>
              <a:ahLst/>
              <a:cxnLst/>
              <a:rect l="0" t="0" r="0" b="0"/>
              <a:pathLst>
                <a:path w="242628" h="192081">
                  <a:moveTo>
                    <a:pt x="0" y="0"/>
                  </a:moveTo>
                  <a:lnTo>
                    <a:pt x="5828" y="5698"/>
                  </a:lnTo>
                  <a:lnTo>
                    <a:pt x="13015" y="11656"/>
                  </a:lnTo>
                  <a:lnTo>
                    <a:pt x="22309" y="18465"/>
                  </a:lnTo>
                  <a:lnTo>
                    <a:pt x="33173" y="25923"/>
                  </a:lnTo>
                  <a:lnTo>
                    <a:pt x="44679" y="33603"/>
                  </a:lnTo>
                  <a:lnTo>
                    <a:pt x="56221" y="41233"/>
                  </a:lnTo>
                  <a:lnTo>
                    <a:pt x="67548" y="48864"/>
                  </a:lnTo>
                  <a:lnTo>
                    <a:pt x="78601" y="56777"/>
                  </a:lnTo>
                  <a:lnTo>
                    <a:pt x="89400" y="65117"/>
                  </a:lnTo>
                  <a:lnTo>
                    <a:pt x="99840" y="73728"/>
                  </a:lnTo>
                  <a:lnTo>
                    <a:pt x="109673" y="82248"/>
                  </a:lnTo>
                  <a:lnTo>
                    <a:pt x="118822" y="90474"/>
                  </a:lnTo>
                  <a:lnTo>
                    <a:pt x="127508" y="98522"/>
                  </a:lnTo>
                  <a:lnTo>
                    <a:pt x="136145" y="106722"/>
                  </a:lnTo>
                  <a:lnTo>
                    <a:pt x="144982" y="115258"/>
                  </a:lnTo>
                  <a:lnTo>
                    <a:pt x="154092" y="124002"/>
                  </a:lnTo>
                  <a:lnTo>
                    <a:pt x="163460" y="132612"/>
                  </a:lnTo>
                  <a:lnTo>
                    <a:pt x="173037" y="140895"/>
                  </a:lnTo>
                  <a:lnTo>
                    <a:pt x="182772" y="148816"/>
                  </a:lnTo>
                  <a:lnTo>
                    <a:pt x="192624" y="156422"/>
                  </a:lnTo>
                  <a:lnTo>
                    <a:pt x="202543" y="163769"/>
                  </a:lnTo>
                  <a:lnTo>
                    <a:pt x="212070" y="170630"/>
                  </a:lnTo>
                  <a:lnTo>
                    <a:pt x="221265" y="177166"/>
                  </a:lnTo>
                  <a:lnTo>
                    <a:pt x="230936" y="183952"/>
                  </a:lnTo>
                  <a:lnTo>
                    <a:pt x="242627" y="1920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567801" y="5924139"/>
              <a:ext cx="101095" cy="131424"/>
            </a:xfrm>
            <a:custGeom>
              <a:avLst/>
              <a:gdLst/>
              <a:ahLst/>
              <a:cxnLst/>
              <a:rect l="0" t="0" r="0" b="0"/>
              <a:pathLst>
                <a:path w="101095" h="131424">
                  <a:moveTo>
                    <a:pt x="0" y="0"/>
                  </a:moveTo>
                  <a:lnTo>
                    <a:pt x="2946" y="11204"/>
                  </a:lnTo>
                  <a:lnTo>
                    <a:pt x="6846" y="21275"/>
                  </a:lnTo>
                  <a:lnTo>
                    <a:pt x="12116" y="31167"/>
                  </a:lnTo>
                  <a:lnTo>
                    <a:pt x="18441" y="41059"/>
                  </a:lnTo>
                  <a:lnTo>
                    <a:pt x="25306" y="50990"/>
                  </a:lnTo>
                  <a:lnTo>
                    <a:pt x="32362" y="60962"/>
                  </a:lnTo>
                  <a:lnTo>
                    <a:pt x="39595" y="70809"/>
                  </a:lnTo>
                  <a:lnTo>
                    <a:pt x="47235" y="80228"/>
                  </a:lnTo>
                  <a:lnTo>
                    <a:pt x="55385" y="89083"/>
                  </a:lnTo>
                  <a:lnTo>
                    <a:pt x="63764" y="97297"/>
                  </a:lnTo>
                  <a:lnTo>
                    <a:pt x="72708" y="105672"/>
                  </a:lnTo>
                  <a:lnTo>
                    <a:pt x="84076" y="116019"/>
                  </a:lnTo>
                  <a:lnTo>
                    <a:pt x="101094" y="1314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648677" y="5843263"/>
              <a:ext cx="141533" cy="212300"/>
            </a:xfrm>
            <a:custGeom>
              <a:avLst/>
              <a:gdLst/>
              <a:ahLst/>
              <a:cxnLst/>
              <a:rect l="0" t="0" r="0" b="0"/>
              <a:pathLst>
                <a:path w="141533" h="212300">
                  <a:moveTo>
                    <a:pt x="0" y="0"/>
                  </a:moveTo>
                  <a:lnTo>
                    <a:pt x="2817" y="8451"/>
                  </a:lnTo>
                  <a:lnTo>
                    <a:pt x="5488" y="16466"/>
                  </a:lnTo>
                  <a:lnTo>
                    <a:pt x="8277" y="24814"/>
                  </a:lnTo>
                  <a:lnTo>
                    <a:pt x="11362" y="33406"/>
                  </a:lnTo>
                  <a:lnTo>
                    <a:pt x="15023" y="41900"/>
                  </a:lnTo>
                  <a:lnTo>
                    <a:pt x="19356" y="50104"/>
                  </a:lnTo>
                  <a:lnTo>
                    <a:pt x="24149" y="58132"/>
                  </a:lnTo>
                  <a:lnTo>
                    <a:pt x="28987" y="66318"/>
                  </a:lnTo>
                  <a:lnTo>
                    <a:pt x="33631" y="74849"/>
                  </a:lnTo>
                  <a:lnTo>
                    <a:pt x="38164" y="83752"/>
                  </a:lnTo>
                  <a:lnTo>
                    <a:pt x="42896" y="92978"/>
                  </a:lnTo>
                  <a:lnTo>
                    <a:pt x="48005" y="102465"/>
                  </a:lnTo>
                  <a:lnTo>
                    <a:pt x="53667" y="112304"/>
                  </a:lnTo>
                  <a:lnTo>
                    <a:pt x="60122" y="122735"/>
                  </a:lnTo>
                  <a:lnTo>
                    <a:pt x="67421" y="133839"/>
                  </a:lnTo>
                  <a:lnTo>
                    <a:pt x="75466" y="145396"/>
                  </a:lnTo>
                  <a:lnTo>
                    <a:pt x="84103" y="156995"/>
                  </a:lnTo>
                  <a:lnTo>
                    <a:pt x="93174" y="168374"/>
                  </a:lnTo>
                  <a:lnTo>
                    <a:pt x="102304" y="179031"/>
                  </a:lnTo>
                  <a:lnTo>
                    <a:pt x="111895" y="189178"/>
                  </a:lnTo>
                  <a:lnTo>
                    <a:pt x="123864" y="199705"/>
                  </a:lnTo>
                  <a:lnTo>
                    <a:pt x="141532" y="21229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759881" y="5792716"/>
              <a:ext cx="141533" cy="222409"/>
            </a:xfrm>
            <a:custGeom>
              <a:avLst/>
              <a:gdLst/>
              <a:ahLst/>
              <a:cxnLst/>
              <a:rect l="0" t="0" r="0" b="0"/>
              <a:pathLst>
                <a:path w="141533" h="222409">
                  <a:moveTo>
                    <a:pt x="0" y="0"/>
                  </a:moveTo>
                  <a:lnTo>
                    <a:pt x="2881" y="8516"/>
                  </a:lnTo>
                  <a:lnTo>
                    <a:pt x="6167" y="17145"/>
                  </a:lnTo>
                  <a:lnTo>
                    <a:pt x="10192" y="26738"/>
                  </a:lnTo>
                  <a:lnTo>
                    <a:pt x="14731" y="37115"/>
                  </a:lnTo>
                  <a:lnTo>
                    <a:pt x="19372" y="47835"/>
                  </a:lnTo>
                  <a:lnTo>
                    <a:pt x="23867" y="58594"/>
                  </a:lnTo>
                  <a:lnTo>
                    <a:pt x="28293" y="69263"/>
                  </a:lnTo>
                  <a:lnTo>
                    <a:pt x="32950" y="79810"/>
                  </a:lnTo>
                  <a:lnTo>
                    <a:pt x="37997" y="90244"/>
                  </a:lnTo>
                  <a:lnTo>
                    <a:pt x="43291" y="100586"/>
                  </a:lnTo>
                  <a:lnTo>
                    <a:pt x="48477" y="110857"/>
                  </a:lnTo>
                  <a:lnTo>
                    <a:pt x="53358" y="121078"/>
                  </a:lnTo>
                  <a:lnTo>
                    <a:pt x="58052" y="131264"/>
                  </a:lnTo>
                  <a:lnTo>
                    <a:pt x="62893" y="141426"/>
                  </a:lnTo>
                  <a:lnTo>
                    <a:pt x="68075" y="151566"/>
                  </a:lnTo>
                  <a:lnTo>
                    <a:pt x="73786" y="161533"/>
                  </a:lnTo>
                  <a:lnTo>
                    <a:pt x="80274" y="171036"/>
                  </a:lnTo>
                  <a:lnTo>
                    <a:pt x="87591" y="179949"/>
                  </a:lnTo>
                  <a:lnTo>
                    <a:pt x="95571" y="188201"/>
                  </a:lnTo>
                  <a:lnTo>
                    <a:pt x="104904" y="196608"/>
                  </a:lnTo>
                  <a:lnTo>
                    <a:pt x="118556" y="206979"/>
                  </a:lnTo>
                  <a:lnTo>
                    <a:pt x="141532" y="22240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2891303" y="5681513"/>
              <a:ext cx="161753" cy="262846"/>
            </a:xfrm>
            <a:custGeom>
              <a:avLst/>
              <a:gdLst/>
              <a:ahLst/>
              <a:cxnLst/>
              <a:rect l="0" t="0" r="0" b="0"/>
              <a:pathLst>
                <a:path w="161753" h="262846">
                  <a:moveTo>
                    <a:pt x="0" y="0"/>
                  </a:moveTo>
                  <a:lnTo>
                    <a:pt x="2882" y="8515"/>
                  </a:lnTo>
                  <a:lnTo>
                    <a:pt x="6168" y="17144"/>
                  </a:lnTo>
                  <a:lnTo>
                    <a:pt x="10193" y="26741"/>
                  </a:lnTo>
                  <a:lnTo>
                    <a:pt x="14732" y="37285"/>
                  </a:lnTo>
                  <a:lnTo>
                    <a:pt x="19373" y="48626"/>
                  </a:lnTo>
                  <a:lnTo>
                    <a:pt x="23872" y="60589"/>
                  </a:lnTo>
                  <a:lnTo>
                    <a:pt x="28464" y="73011"/>
                  </a:lnTo>
                  <a:lnTo>
                    <a:pt x="33743" y="85764"/>
                  </a:lnTo>
                  <a:lnTo>
                    <a:pt x="39994" y="98743"/>
                  </a:lnTo>
                  <a:lnTo>
                    <a:pt x="47041" y="111720"/>
                  </a:lnTo>
                  <a:lnTo>
                    <a:pt x="54432" y="124350"/>
                  </a:lnTo>
                  <a:lnTo>
                    <a:pt x="61859" y="136475"/>
                  </a:lnTo>
                  <a:lnTo>
                    <a:pt x="69189" y="148099"/>
                  </a:lnTo>
                  <a:lnTo>
                    <a:pt x="76389" y="159304"/>
                  </a:lnTo>
                  <a:lnTo>
                    <a:pt x="83473" y="170183"/>
                  </a:lnTo>
                  <a:lnTo>
                    <a:pt x="90622" y="180663"/>
                  </a:lnTo>
                  <a:lnTo>
                    <a:pt x="98154" y="190519"/>
                  </a:lnTo>
                  <a:lnTo>
                    <a:pt x="106210" y="199680"/>
                  </a:lnTo>
                  <a:lnTo>
                    <a:pt x="114617" y="208372"/>
                  </a:lnTo>
                  <a:lnTo>
                    <a:pt x="122993" y="217014"/>
                  </a:lnTo>
                  <a:lnTo>
                    <a:pt x="131108" y="225840"/>
                  </a:lnTo>
                  <a:lnTo>
                    <a:pt x="138616" y="234487"/>
                  </a:lnTo>
                  <a:lnTo>
                    <a:pt x="145719" y="242925"/>
                  </a:lnTo>
                  <a:lnTo>
                    <a:pt x="153039" y="251901"/>
                  </a:lnTo>
                  <a:lnTo>
                    <a:pt x="161752" y="2628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190785" y="3780935"/>
            <a:ext cx="2801284" cy="384161"/>
            <a:chOff x="6190785" y="3780935"/>
            <a:chExt cx="2801284" cy="384161"/>
          </a:xfrm>
        </p:grpSpPr>
        <p:sp>
          <p:nvSpPr>
            <p:cNvPr id="76" name="Freeform 75"/>
            <p:cNvSpPr/>
            <p:nvPr/>
          </p:nvSpPr>
          <p:spPr>
            <a:xfrm>
              <a:off x="6190785" y="3801154"/>
              <a:ext cx="137733" cy="192081"/>
            </a:xfrm>
            <a:custGeom>
              <a:avLst/>
              <a:gdLst/>
              <a:ahLst/>
              <a:cxnLst/>
              <a:rect l="0" t="0" r="0" b="0"/>
              <a:pathLst>
                <a:path w="137733" h="192081">
                  <a:moveTo>
                    <a:pt x="117513" y="0"/>
                  </a:moveTo>
                  <a:lnTo>
                    <a:pt x="111750" y="11268"/>
                  </a:lnTo>
                  <a:lnTo>
                    <a:pt x="105178" y="21954"/>
                  </a:lnTo>
                  <a:lnTo>
                    <a:pt x="97133" y="33086"/>
                  </a:lnTo>
                  <a:lnTo>
                    <a:pt x="88221" y="44597"/>
                  </a:lnTo>
                  <a:lnTo>
                    <a:pt x="79562" y="56131"/>
                  </a:lnTo>
                  <a:lnTo>
                    <a:pt x="71779" y="67460"/>
                  </a:lnTo>
                  <a:lnTo>
                    <a:pt x="64847" y="78362"/>
                  </a:lnTo>
                  <a:lnTo>
                    <a:pt x="58360" y="88560"/>
                  </a:lnTo>
                  <a:lnTo>
                    <a:pt x="52005" y="97984"/>
                  </a:lnTo>
                  <a:lnTo>
                    <a:pt x="45475" y="107030"/>
                  </a:lnTo>
                  <a:lnTo>
                    <a:pt x="38422" y="116426"/>
                  </a:lnTo>
                  <a:lnTo>
                    <a:pt x="30719" y="126552"/>
                  </a:lnTo>
                  <a:lnTo>
                    <a:pt x="22564" y="137147"/>
                  </a:lnTo>
                  <a:lnTo>
                    <a:pt x="14363" y="147519"/>
                  </a:lnTo>
                  <a:lnTo>
                    <a:pt x="6416" y="157275"/>
                  </a:lnTo>
                  <a:lnTo>
                    <a:pt x="717" y="166508"/>
                  </a:lnTo>
                  <a:lnTo>
                    <a:pt x="0" y="174661"/>
                  </a:lnTo>
                  <a:lnTo>
                    <a:pt x="4110" y="180607"/>
                  </a:lnTo>
                  <a:lnTo>
                    <a:pt x="12004" y="184580"/>
                  </a:lnTo>
                  <a:lnTo>
                    <a:pt x="22662" y="187173"/>
                  </a:lnTo>
                  <a:lnTo>
                    <a:pt x="35116" y="188858"/>
                  </a:lnTo>
                  <a:lnTo>
                    <a:pt x="48472" y="189957"/>
                  </a:lnTo>
                  <a:lnTo>
                    <a:pt x="62171" y="190678"/>
                  </a:lnTo>
                  <a:lnTo>
                    <a:pt x="75734" y="191152"/>
                  </a:lnTo>
                  <a:lnTo>
                    <a:pt x="90175" y="191517"/>
                  </a:lnTo>
                  <a:lnTo>
                    <a:pt x="108899" y="191808"/>
                  </a:lnTo>
                  <a:lnTo>
                    <a:pt x="137732" y="1920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409393" y="3811263"/>
              <a:ext cx="20220" cy="313395"/>
            </a:xfrm>
            <a:custGeom>
              <a:avLst/>
              <a:gdLst/>
              <a:ahLst/>
              <a:cxnLst/>
              <a:rect l="0" t="0" r="0" b="0"/>
              <a:pathLst>
                <a:path w="20220" h="313395">
                  <a:moveTo>
                    <a:pt x="20219" y="0"/>
                  </a:moveTo>
                  <a:lnTo>
                    <a:pt x="20091" y="13957"/>
                  </a:lnTo>
                  <a:lnTo>
                    <a:pt x="18861" y="26085"/>
                  </a:lnTo>
                  <a:lnTo>
                    <a:pt x="16380" y="37529"/>
                  </a:lnTo>
                  <a:lnTo>
                    <a:pt x="13140" y="49052"/>
                  </a:lnTo>
                  <a:lnTo>
                    <a:pt x="9937" y="61666"/>
                  </a:lnTo>
                  <a:lnTo>
                    <a:pt x="7223" y="75818"/>
                  </a:lnTo>
                  <a:lnTo>
                    <a:pt x="5114" y="91155"/>
                  </a:lnTo>
                  <a:lnTo>
                    <a:pt x="3557" y="106840"/>
                  </a:lnTo>
                  <a:lnTo>
                    <a:pt x="2444" y="122341"/>
                  </a:lnTo>
                  <a:lnTo>
                    <a:pt x="1665" y="137777"/>
                  </a:lnTo>
                  <a:lnTo>
                    <a:pt x="1128" y="153727"/>
                  </a:lnTo>
                  <a:lnTo>
                    <a:pt x="760" y="170492"/>
                  </a:lnTo>
                  <a:lnTo>
                    <a:pt x="511" y="187772"/>
                  </a:lnTo>
                  <a:lnTo>
                    <a:pt x="343" y="204852"/>
                  </a:lnTo>
                  <a:lnTo>
                    <a:pt x="229" y="221320"/>
                  </a:lnTo>
                  <a:lnTo>
                    <a:pt x="153" y="237070"/>
                  </a:lnTo>
                  <a:lnTo>
                    <a:pt x="94" y="253995"/>
                  </a:lnTo>
                  <a:lnTo>
                    <a:pt x="46" y="276796"/>
                  </a:lnTo>
                  <a:lnTo>
                    <a:pt x="0" y="31339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389174" y="3952796"/>
              <a:ext cx="181971" cy="50548"/>
            </a:xfrm>
            <a:custGeom>
              <a:avLst/>
              <a:gdLst/>
              <a:ahLst/>
              <a:cxnLst/>
              <a:rect l="0" t="0" r="0" b="0"/>
              <a:pathLst>
                <a:path w="181971" h="50548">
                  <a:moveTo>
                    <a:pt x="0" y="50547"/>
                  </a:moveTo>
                  <a:lnTo>
                    <a:pt x="11268" y="50483"/>
                  </a:lnTo>
                  <a:lnTo>
                    <a:pt x="21954" y="49868"/>
                  </a:lnTo>
                  <a:lnTo>
                    <a:pt x="33091" y="48623"/>
                  </a:lnTo>
                  <a:lnTo>
                    <a:pt x="44768" y="46837"/>
                  </a:lnTo>
                  <a:lnTo>
                    <a:pt x="56924" y="44613"/>
                  </a:lnTo>
                  <a:lnTo>
                    <a:pt x="69460" y="42049"/>
                  </a:lnTo>
                  <a:lnTo>
                    <a:pt x="82281" y="39075"/>
                  </a:lnTo>
                  <a:lnTo>
                    <a:pt x="95306" y="35469"/>
                  </a:lnTo>
                  <a:lnTo>
                    <a:pt x="108466" y="31164"/>
                  </a:lnTo>
                  <a:lnTo>
                    <a:pt x="121505" y="26338"/>
                  </a:lnTo>
                  <a:lnTo>
                    <a:pt x="135457" y="20761"/>
                  </a:lnTo>
                  <a:lnTo>
                    <a:pt x="153695" y="12870"/>
                  </a:lnTo>
                  <a:lnTo>
                    <a:pt x="18197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576830" y="3841592"/>
              <a:ext cx="34753" cy="323504"/>
            </a:xfrm>
            <a:custGeom>
              <a:avLst/>
              <a:gdLst/>
              <a:ahLst/>
              <a:cxnLst/>
              <a:rect l="0" t="0" r="0" b="0"/>
              <a:pathLst>
                <a:path w="34753" h="323504">
                  <a:moveTo>
                    <a:pt x="4423" y="0"/>
                  </a:moveTo>
                  <a:lnTo>
                    <a:pt x="1735" y="8451"/>
                  </a:lnTo>
                  <a:lnTo>
                    <a:pt x="293" y="16466"/>
                  </a:lnTo>
                  <a:lnTo>
                    <a:pt x="0" y="24831"/>
                  </a:lnTo>
                  <a:lnTo>
                    <a:pt x="651" y="34087"/>
                  </a:lnTo>
                  <a:lnTo>
                    <a:pt x="2061" y="45071"/>
                  </a:lnTo>
                  <a:lnTo>
                    <a:pt x="4043" y="58075"/>
                  </a:lnTo>
                  <a:lnTo>
                    <a:pt x="6286" y="72617"/>
                  </a:lnTo>
                  <a:lnTo>
                    <a:pt x="8375" y="87757"/>
                  </a:lnTo>
                  <a:lnTo>
                    <a:pt x="10097" y="102873"/>
                  </a:lnTo>
                  <a:lnTo>
                    <a:pt x="11576" y="117560"/>
                  </a:lnTo>
                  <a:lnTo>
                    <a:pt x="13158" y="131473"/>
                  </a:lnTo>
                  <a:lnTo>
                    <a:pt x="15039" y="144532"/>
                  </a:lnTo>
                  <a:lnTo>
                    <a:pt x="17102" y="157141"/>
                  </a:lnTo>
                  <a:lnTo>
                    <a:pt x="19011" y="170044"/>
                  </a:lnTo>
                  <a:lnTo>
                    <a:pt x="20585" y="183639"/>
                  </a:lnTo>
                  <a:lnTo>
                    <a:pt x="21951" y="197837"/>
                  </a:lnTo>
                  <a:lnTo>
                    <a:pt x="23452" y="212245"/>
                  </a:lnTo>
                  <a:lnTo>
                    <a:pt x="25274" y="226599"/>
                  </a:lnTo>
                  <a:lnTo>
                    <a:pt x="27296" y="240795"/>
                  </a:lnTo>
                  <a:lnTo>
                    <a:pt x="29178" y="254818"/>
                  </a:lnTo>
                  <a:lnTo>
                    <a:pt x="30729" y="268677"/>
                  </a:lnTo>
                  <a:lnTo>
                    <a:pt x="31919" y="281821"/>
                  </a:lnTo>
                  <a:lnTo>
                    <a:pt x="32919" y="294433"/>
                  </a:lnTo>
                  <a:lnTo>
                    <a:pt x="33813" y="307623"/>
                  </a:lnTo>
                  <a:lnTo>
                    <a:pt x="34752" y="3235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685488" y="3858892"/>
              <a:ext cx="180859" cy="245950"/>
            </a:xfrm>
            <a:custGeom>
              <a:avLst/>
              <a:gdLst/>
              <a:ahLst/>
              <a:cxnLst/>
              <a:rect l="0" t="0" r="0" b="0"/>
              <a:pathLst>
                <a:path w="180859" h="245950">
                  <a:moveTo>
                    <a:pt x="17079" y="13028"/>
                  </a:moveTo>
                  <a:lnTo>
                    <a:pt x="14262" y="21479"/>
                  </a:lnTo>
                  <a:lnTo>
                    <a:pt x="11591" y="29494"/>
                  </a:lnTo>
                  <a:lnTo>
                    <a:pt x="8810" y="37859"/>
                  </a:lnTo>
                  <a:lnTo>
                    <a:pt x="6058" y="47115"/>
                  </a:lnTo>
                  <a:lnTo>
                    <a:pt x="3642" y="58100"/>
                  </a:lnTo>
                  <a:lnTo>
                    <a:pt x="1715" y="71108"/>
                  </a:lnTo>
                  <a:lnTo>
                    <a:pt x="429" y="85816"/>
                  </a:lnTo>
                  <a:lnTo>
                    <a:pt x="0" y="101577"/>
                  </a:lnTo>
                  <a:lnTo>
                    <a:pt x="460" y="117898"/>
                  </a:lnTo>
                  <a:lnTo>
                    <a:pt x="1698" y="134338"/>
                  </a:lnTo>
                  <a:lnTo>
                    <a:pt x="3551" y="150456"/>
                  </a:lnTo>
                  <a:lnTo>
                    <a:pt x="5869" y="166047"/>
                  </a:lnTo>
                  <a:lnTo>
                    <a:pt x="8841" y="180795"/>
                  </a:lnTo>
                  <a:lnTo>
                    <a:pt x="12957" y="194189"/>
                  </a:lnTo>
                  <a:lnTo>
                    <a:pt x="18399" y="206076"/>
                  </a:lnTo>
                  <a:lnTo>
                    <a:pt x="25212" y="216453"/>
                  </a:lnTo>
                  <a:lnTo>
                    <a:pt x="33462" y="225291"/>
                  </a:lnTo>
                  <a:lnTo>
                    <a:pt x="43028" y="232723"/>
                  </a:lnTo>
                  <a:lnTo>
                    <a:pt x="53520" y="238693"/>
                  </a:lnTo>
                  <a:lnTo>
                    <a:pt x="64388" y="242882"/>
                  </a:lnTo>
                  <a:lnTo>
                    <a:pt x="75285" y="245271"/>
                  </a:lnTo>
                  <a:lnTo>
                    <a:pt x="86065" y="245949"/>
                  </a:lnTo>
                  <a:lnTo>
                    <a:pt x="96696" y="244952"/>
                  </a:lnTo>
                  <a:lnTo>
                    <a:pt x="107184" y="242469"/>
                  </a:lnTo>
                  <a:lnTo>
                    <a:pt x="117401" y="238785"/>
                  </a:lnTo>
                  <a:lnTo>
                    <a:pt x="127080" y="234192"/>
                  </a:lnTo>
                  <a:lnTo>
                    <a:pt x="136114" y="228925"/>
                  </a:lnTo>
                  <a:lnTo>
                    <a:pt x="144395" y="222705"/>
                  </a:lnTo>
                  <a:lnTo>
                    <a:pt x="151739" y="214788"/>
                  </a:lnTo>
                  <a:lnTo>
                    <a:pt x="158136" y="204915"/>
                  </a:lnTo>
                  <a:lnTo>
                    <a:pt x="163718" y="193563"/>
                  </a:lnTo>
                  <a:lnTo>
                    <a:pt x="168660" y="181664"/>
                  </a:lnTo>
                  <a:lnTo>
                    <a:pt x="173118" y="169809"/>
                  </a:lnTo>
                  <a:lnTo>
                    <a:pt x="176912" y="157766"/>
                  </a:lnTo>
                  <a:lnTo>
                    <a:pt x="179551" y="144689"/>
                  </a:lnTo>
                  <a:lnTo>
                    <a:pt x="180858" y="130171"/>
                  </a:lnTo>
                  <a:lnTo>
                    <a:pt x="180792" y="114398"/>
                  </a:lnTo>
                  <a:lnTo>
                    <a:pt x="179288" y="97899"/>
                  </a:lnTo>
                  <a:lnTo>
                    <a:pt x="176459" y="81081"/>
                  </a:lnTo>
                  <a:lnTo>
                    <a:pt x="172543" y="64629"/>
                  </a:lnTo>
                  <a:lnTo>
                    <a:pt x="167794" y="49523"/>
                  </a:lnTo>
                  <a:lnTo>
                    <a:pt x="162422" y="36181"/>
                  </a:lnTo>
                  <a:lnTo>
                    <a:pt x="156131" y="24834"/>
                  </a:lnTo>
                  <a:lnTo>
                    <a:pt x="148168" y="15780"/>
                  </a:lnTo>
                  <a:lnTo>
                    <a:pt x="138258" y="8946"/>
                  </a:lnTo>
                  <a:lnTo>
                    <a:pt x="126719" y="4141"/>
                  </a:lnTo>
                  <a:lnTo>
                    <a:pt x="114184" y="1244"/>
                  </a:lnTo>
                  <a:lnTo>
                    <a:pt x="101134" y="0"/>
                  </a:lnTo>
                  <a:lnTo>
                    <a:pt x="87995" y="70"/>
                  </a:lnTo>
                  <a:lnTo>
                    <a:pt x="75199" y="1128"/>
                  </a:lnTo>
                  <a:lnTo>
                    <a:pt x="62946" y="2898"/>
                  </a:lnTo>
                  <a:lnTo>
                    <a:pt x="51480" y="5020"/>
                  </a:lnTo>
                  <a:lnTo>
                    <a:pt x="39972" y="7256"/>
                  </a:lnTo>
                  <a:lnTo>
                    <a:pt x="26339" y="9795"/>
                  </a:lnTo>
                  <a:lnTo>
                    <a:pt x="6969" y="1302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6953959" y="3821373"/>
              <a:ext cx="11455" cy="293175"/>
            </a:xfrm>
            <a:custGeom>
              <a:avLst/>
              <a:gdLst/>
              <a:ahLst/>
              <a:cxnLst/>
              <a:rect l="0" t="0" r="0" b="0"/>
              <a:pathLst>
                <a:path w="11455" h="293175">
                  <a:moveTo>
                    <a:pt x="11454" y="0"/>
                  </a:moveTo>
                  <a:lnTo>
                    <a:pt x="6012" y="14149"/>
                  </a:lnTo>
                  <a:lnTo>
                    <a:pt x="2514" y="28121"/>
                  </a:lnTo>
                  <a:lnTo>
                    <a:pt x="676" y="43283"/>
                  </a:lnTo>
                  <a:lnTo>
                    <a:pt x="28" y="59499"/>
                  </a:lnTo>
                  <a:lnTo>
                    <a:pt x="0" y="76296"/>
                  </a:lnTo>
                  <a:lnTo>
                    <a:pt x="214" y="93315"/>
                  </a:lnTo>
                  <a:lnTo>
                    <a:pt x="639" y="110063"/>
                  </a:lnTo>
                  <a:lnTo>
                    <a:pt x="1495" y="125878"/>
                  </a:lnTo>
                  <a:lnTo>
                    <a:pt x="2878" y="140493"/>
                  </a:lnTo>
                  <a:lnTo>
                    <a:pt x="4603" y="154129"/>
                  </a:lnTo>
                  <a:lnTo>
                    <a:pt x="6285" y="167282"/>
                  </a:lnTo>
                  <a:lnTo>
                    <a:pt x="7701" y="180298"/>
                  </a:lnTo>
                  <a:lnTo>
                    <a:pt x="8800" y="193341"/>
                  </a:lnTo>
                  <a:lnTo>
                    <a:pt x="9608" y="206464"/>
                  </a:lnTo>
                  <a:lnTo>
                    <a:pt x="10181" y="219664"/>
                  </a:lnTo>
                  <a:lnTo>
                    <a:pt x="10393" y="232717"/>
                  </a:lnTo>
                  <a:lnTo>
                    <a:pt x="9851" y="246674"/>
                  </a:lnTo>
                  <a:lnTo>
                    <a:pt x="7435" y="264909"/>
                  </a:lnTo>
                  <a:lnTo>
                    <a:pt x="1344" y="29317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6904756" y="3795467"/>
              <a:ext cx="303886" cy="320372"/>
            </a:xfrm>
            <a:custGeom>
              <a:avLst/>
              <a:gdLst/>
              <a:ahLst/>
              <a:cxnLst/>
              <a:rect l="0" t="0" r="0" b="0"/>
              <a:pathLst>
                <a:path w="303886" h="320372">
                  <a:moveTo>
                    <a:pt x="0" y="66344"/>
                  </a:moveTo>
                  <a:lnTo>
                    <a:pt x="8516" y="57957"/>
                  </a:lnTo>
                  <a:lnTo>
                    <a:pt x="17146" y="50558"/>
                  </a:lnTo>
                  <a:lnTo>
                    <a:pt x="26739" y="43454"/>
                  </a:lnTo>
                  <a:lnTo>
                    <a:pt x="37116" y="36648"/>
                  </a:lnTo>
                  <a:lnTo>
                    <a:pt x="47835" y="30378"/>
                  </a:lnTo>
                  <a:lnTo>
                    <a:pt x="58599" y="24740"/>
                  </a:lnTo>
                  <a:lnTo>
                    <a:pt x="69434" y="19684"/>
                  </a:lnTo>
                  <a:lnTo>
                    <a:pt x="80604" y="15104"/>
                  </a:lnTo>
                  <a:lnTo>
                    <a:pt x="92253" y="10887"/>
                  </a:lnTo>
                  <a:lnTo>
                    <a:pt x="104845" y="7095"/>
                  </a:lnTo>
                  <a:lnTo>
                    <a:pt x="119190" y="3946"/>
                  </a:lnTo>
                  <a:lnTo>
                    <a:pt x="135562" y="1514"/>
                  </a:lnTo>
                  <a:lnTo>
                    <a:pt x="153478" y="44"/>
                  </a:lnTo>
                  <a:lnTo>
                    <a:pt x="171990" y="0"/>
                  </a:lnTo>
                  <a:lnTo>
                    <a:pt x="190471" y="1504"/>
                  </a:lnTo>
                  <a:lnTo>
                    <a:pt x="208197" y="4386"/>
                  </a:lnTo>
                  <a:lnTo>
                    <a:pt x="224238" y="8370"/>
                  </a:lnTo>
                  <a:lnTo>
                    <a:pt x="238226" y="13189"/>
                  </a:lnTo>
                  <a:lnTo>
                    <a:pt x="249373" y="18930"/>
                  </a:lnTo>
                  <a:lnTo>
                    <a:pt x="256257" y="26006"/>
                  </a:lnTo>
                  <a:lnTo>
                    <a:pt x="258508" y="34526"/>
                  </a:lnTo>
                  <a:lnTo>
                    <a:pt x="256946" y="44022"/>
                  </a:lnTo>
                  <a:lnTo>
                    <a:pt x="252989" y="53647"/>
                  </a:lnTo>
                  <a:lnTo>
                    <a:pt x="247706" y="62892"/>
                  </a:lnTo>
                  <a:lnTo>
                    <a:pt x="241564" y="71604"/>
                  </a:lnTo>
                  <a:lnTo>
                    <a:pt x="234604" y="79811"/>
                  </a:lnTo>
                  <a:lnTo>
                    <a:pt x="226876" y="87604"/>
                  </a:lnTo>
                  <a:lnTo>
                    <a:pt x="218501" y="95083"/>
                  </a:lnTo>
                  <a:lnTo>
                    <a:pt x="209621" y="102335"/>
                  </a:lnTo>
                  <a:lnTo>
                    <a:pt x="200369" y="109424"/>
                  </a:lnTo>
                  <a:lnTo>
                    <a:pt x="190849" y="116402"/>
                  </a:lnTo>
                  <a:lnTo>
                    <a:pt x="181141" y="123303"/>
                  </a:lnTo>
                  <a:lnTo>
                    <a:pt x="171300" y="130146"/>
                  </a:lnTo>
                  <a:lnTo>
                    <a:pt x="161207" y="136793"/>
                  </a:lnTo>
                  <a:lnTo>
                    <a:pt x="150599" y="142958"/>
                  </a:lnTo>
                  <a:lnTo>
                    <a:pt x="139368" y="148528"/>
                  </a:lnTo>
                  <a:lnTo>
                    <a:pt x="127563" y="153536"/>
                  </a:lnTo>
                  <a:lnTo>
                    <a:pt x="115284" y="158085"/>
                  </a:lnTo>
                  <a:lnTo>
                    <a:pt x="102677" y="162266"/>
                  </a:lnTo>
                  <a:lnTo>
                    <a:pt x="90780" y="165523"/>
                  </a:lnTo>
                  <a:lnTo>
                    <a:pt x="81575" y="165949"/>
                  </a:lnTo>
                  <a:lnTo>
                    <a:pt x="76629" y="163037"/>
                  </a:lnTo>
                  <a:lnTo>
                    <a:pt x="76724" y="158784"/>
                  </a:lnTo>
                  <a:lnTo>
                    <a:pt x="81352" y="154292"/>
                  </a:lnTo>
                  <a:lnTo>
                    <a:pt x="89708" y="150088"/>
                  </a:lnTo>
                  <a:lnTo>
                    <a:pt x="101161" y="146554"/>
                  </a:lnTo>
                  <a:lnTo>
                    <a:pt x="115066" y="143810"/>
                  </a:lnTo>
                  <a:lnTo>
                    <a:pt x="130355" y="141944"/>
                  </a:lnTo>
                  <a:lnTo>
                    <a:pt x="145635" y="141110"/>
                  </a:lnTo>
                  <a:lnTo>
                    <a:pt x="160140" y="141293"/>
                  </a:lnTo>
                  <a:lnTo>
                    <a:pt x="173669" y="142341"/>
                  </a:lnTo>
                  <a:lnTo>
                    <a:pt x="186304" y="144063"/>
                  </a:lnTo>
                  <a:lnTo>
                    <a:pt x="198224" y="146295"/>
                  </a:lnTo>
                  <a:lnTo>
                    <a:pt x="209764" y="149208"/>
                  </a:lnTo>
                  <a:lnTo>
                    <a:pt x="221369" y="153285"/>
                  </a:lnTo>
                  <a:lnTo>
                    <a:pt x="233269" y="158693"/>
                  </a:lnTo>
                  <a:lnTo>
                    <a:pt x="245204" y="165157"/>
                  </a:lnTo>
                  <a:lnTo>
                    <a:pt x="256548" y="172149"/>
                  </a:lnTo>
                  <a:lnTo>
                    <a:pt x="266981" y="179314"/>
                  </a:lnTo>
                  <a:lnTo>
                    <a:pt x="276344" y="186793"/>
                  </a:lnTo>
                  <a:lnTo>
                    <a:pt x="284484" y="195115"/>
                  </a:lnTo>
                  <a:lnTo>
                    <a:pt x="291441" y="204514"/>
                  </a:lnTo>
                  <a:lnTo>
                    <a:pt x="297090" y="214781"/>
                  </a:lnTo>
                  <a:lnTo>
                    <a:pt x="301062" y="225441"/>
                  </a:lnTo>
                  <a:lnTo>
                    <a:pt x="303304" y="236167"/>
                  </a:lnTo>
                  <a:lnTo>
                    <a:pt x="303885" y="246656"/>
                  </a:lnTo>
                  <a:lnTo>
                    <a:pt x="302823" y="256573"/>
                  </a:lnTo>
                  <a:lnTo>
                    <a:pt x="300283" y="265799"/>
                  </a:lnTo>
                  <a:lnTo>
                    <a:pt x="296071" y="274386"/>
                  </a:lnTo>
                  <a:lnTo>
                    <a:pt x="289592" y="282452"/>
                  </a:lnTo>
                  <a:lnTo>
                    <a:pt x="280715" y="290118"/>
                  </a:lnTo>
                  <a:lnTo>
                    <a:pt x="269725" y="297336"/>
                  </a:lnTo>
                  <a:lnTo>
                    <a:pt x="257054" y="303893"/>
                  </a:lnTo>
                  <a:lnTo>
                    <a:pt x="243136" y="309720"/>
                  </a:lnTo>
                  <a:lnTo>
                    <a:pt x="228634" y="314578"/>
                  </a:lnTo>
                  <a:lnTo>
                    <a:pt x="214406" y="318004"/>
                  </a:lnTo>
                  <a:lnTo>
                    <a:pt x="200889" y="319878"/>
                  </a:lnTo>
                  <a:lnTo>
                    <a:pt x="187843" y="320371"/>
                  </a:lnTo>
                  <a:lnTo>
                    <a:pt x="174584" y="319760"/>
                  </a:lnTo>
                  <a:lnTo>
                    <a:pt x="160727" y="318308"/>
                  </a:lnTo>
                  <a:lnTo>
                    <a:pt x="146666" y="315774"/>
                  </a:lnTo>
                  <a:lnTo>
                    <a:pt x="133362" y="311446"/>
                  </a:lnTo>
                  <a:lnTo>
                    <a:pt x="121328" y="305102"/>
                  </a:lnTo>
                  <a:lnTo>
                    <a:pt x="110871" y="297519"/>
                  </a:lnTo>
                  <a:lnTo>
                    <a:pt x="101318" y="289487"/>
                  </a:lnTo>
                  <a:lnTo>
                    <a:pt x="91834" y="280299"/>
                  </a:lnTo>
                  <a:lnTo>
                    <a:pt x="80876" y="26853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7288916" y="3803593"/>
              <a:ext cx="323503" cy="82484"/>
            </a:xfrm>
            <a:custGeom>
              <a:avLst/>
              <a:gdLst/>
              <a:ahLst/>
              <a:cxnLst/>
              <a:rect l="0" t="0" r="0" b="0"/>
              <a:pathLst>
                <a:path w="323503" h="82484">
                  <a:moveTo>
                    <a:pt x="0" y="78437"/>
                  </a:moveTo>
                  <a:lnTo>
                    <a:pt x="8387" y="67233"/>
                  </a:lnTo>
                  <a:lnTo>
                    <a:pt x="15785" y="57162"/>
                  </a:lnTo>
                  <a:lnTo>
                    <a:pt x="22894" y="47274"/>
                  </a:lnTo>
                  <a:lnTo>
                    <a:pt x="29866" y="37549"/>
                  </a:lnTo>
                  <a:lnTo>
                    <a:pt x="36759" y="28239"/>
                  </a:lnTo>
                  <a:lnTo>
                    <a:pt x="43605" y="19480"/>
                  </a:lnTo>
                  <a:lnTo>
                    <a:pt x="50579" y="11717"/>
                  </a:lnTo>
                  <a:lnTo>
                    <a:pt x="57987" y="5748"/>
                  </a:lnTo>
                  <a:lnTo>
                    <a:pt x="65957" y="1850"/>
                  </a:lnTo>
                  <a:lnTo>
                    <a:pt x="74303" y="0"/>
                  </a:lnTo>
                  <a:lnTo>
                    <a:pt x="82639" y="131"/>
                  </a:lnTo>
                  <a:lnTo>
                    <a:pt x="90735" y="1995"/>
                  </a:lnTo>
                  <a:lnTo>
                    <a:pt x="98531" y="5246"/>
                  </a:lnTo>
                  <a:lnTo>
                    <a:pt x="106050" y="9541"/>
                  </a:lnTo>
                  <a:lnTo>
                    <a:pt x="113347" y="14600"/>
                  </a:lnTo>
                  <a:lnTo>
                    <a:pt x="120477" y="20517"/>
                  </a:lnTo>
                  <a:lnTo>
                    <a:pt x="127486" y="27717"/>
                  </a:lnTo>
                  <a:lnTo>
                    <a:pt x="134423" y="36320"/>
                  </a:lnTo>
                  <a:lnTo>
                    <a:pt x="141786" y="45710"/>
                  </a:lnTo>
                  <a:lnTo>
                    <a:pt x="150478" y="54753"/>
                  </a:lnTo>
                  <a:lnTo>
                    <a:pt x="160880" y="62818"/>
                  </a:lnTo>
                  <a:lnTo>
                    <a:pt x="172750" y="69630"/>
                  </a:lnTo>
                  <a:lnTo>
                    <a:pt x="185508" y="75022"/>
                  </a:lnTo>
                  <a:lnTo>
                    <a:pt x="198704" y="79061"/>
                  </a:lnTo>
                  <a:lnTo>
                    <a:pt x="211776" y="81659"/>
                  </a:lnTo>
                  <a:lnTo>
                    <a:pt x="224017" y="82483"/>
                  </a:lnTo>
                  <a:lnTo>
                    <a:pt x="235129" y="81518"/>
                  </a:lnTo>
                  <a:lnTo>
                    <a:pt x="245469" y="79164"/>
                  </a:lnTo>
                  <a:lnTo>
                    <a:pt x="255813" y="76048"/>
                  </a:lnTo>
                  <a:lnTo>
                    <a:pt x="266609" y="72596"/>
                  </a:lnTo>
                  <a:lnTo>
                    <a:pt x="277508" y="68719"/>
                  </a:lnTo>
                  <a:lnTo>
                    <a:pt x="287581" y="63923"/>
                  </a:lnTo>
                  <a:lnTo>
                    <a:pt x="296344" y="57998"/>
                  </a:lnTo>
                  <a:lnTo>
                    <a:pt x="303648" y="51087"/>
                  </a:lnTo>
                  <a:lnTo>
                    <a:pt x="310153" y="42652"/>
                  </a:lnTo>
                  <a:lnTo>
                    <a:pt x="316427" y="29802"/>
                  </a:lnTo>
                  <a:lnTo>
                    <a:pt x="323502" y="76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7369791" y="3962905"/>
              <a:ext cx="202190" cy="30330"/>
            </a:xfrm>
            <a:custGeom>
              <a:avLst/>
              <a:gdLst/>
              <a:ahLst/>
              <a:cxnLst/>
              <a:rect l="0" t="0" r="0" b="0"/>
              <a:pathLst>
                <a:path w="202190" h="30330">
                  <a:moveTo>
                    <a:pt x="0" y="30329"/>
                  </a:moveTo>
                  <a:lnTo>
                    <a:pt x="11269" y="30329"/>
                  </a:lnTo>
                  <a:lnTo>
                    <a:pt x="21954" y="30329"/>
                  </a:lnTo>
                  <a:lnTo>
                    <a:pt x="33086" y="30324"/>
                  </a:lnTo>
                  <a:lnTo>
                    <a:pt x="44597" y="30158"/>
                  </a:lnTo>
                  <a:lnTo>
                    <a:pt x="56130" y="29536"/>
                  </a:lnTo>
                  <a:lnTo>
                    <a:pt x="67468" y="28332"/>
                  </a:lnTo>
                  <a:lnTo>
                    <a:pt x="78702" y="26579"/>
                  </a:lnTo>
                  <a:lnTo>
                    <a:pt x="90144" y="24374"/>
                  </a:lnTo>
                  <a:lnTo>
                    <a:pt x="101963" y="21824"/>
                  </a:lnTo>
                  <a:lnTo>
                    <a:pt x="114017" y="19022"/>
                  </a:lnTo>
                  <a:lnTo>
                    <a:pt x="125956" y="16041"/>
                  </a:lnTo>
                  <a:lnTo>
                    <a:pt x="137576" y="12940"/>
                  </a:lnTo>
                  <a:lnTo>
                    <a:pt x="148776" y="9903"/>
                  </a:lnTo>
                  <a:lnTo>
                    <a:pt x="160779" y="6947"/>
                  </a:lnTo>
                  <a:lnTo>
                    <a:pt x="176781" y="3812"/>
                  </a:lnTo>
                  <a:lnTo>
                    <a:pt x="20218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390010" y="4033672"/>
              <a:ext cx="181971" cy="40438"/>
            </a:xfrm>
            <a:custGeom>
              <a:avLst/>
              <a:gdLst/>
              <a:ahLst/>
              <a:cxnLst/>
              <a:rect l="0" t="0" r="0" b="0"/>
              <a:pathLst>
                <a:path w="181971" h="40438">
                  <a:moveTo>
                    <a:pt x="0" y="40437"/>
                  </a:moveTo>
                  <a:lnTo>
                    <a:pt x="11268" y="37621"/>
                  </a:lnTo>
                  <a:lnTo>
                    <a:pt x="21955" y="34949"/>
                  </a:lnTo>
                  <a:lnTo>
                    <a:pt x="33096" y="32165"/>
                  </a:lnTo>
                  <a:lnTo>
                    <a:pt x="44939" y="29246"/>
                  </a:lnTo>
                  <a:lnTo>
                    <a:pt x="57717" y="26206"/>
                  </a:lnTo>
                  <a:lnTo>
                    <a:pt x="71456" y="23073"/>
                  </a:lnTo>
                  <a:lnTo>
                    <a:pt x="86029" y="19867"/>
                  </a:lnTo>
                  <a:lnTo>
                    <a:pt x="101260" y="16611"/>
                  </a:lnTo>
                  <a:lnTo>
                    <a:pt x="116957" y="13323"/>
                  </a:lnTo>
                  <a:lnTo>
                    <a:pt x="132256" y="10160"/>
                  </a:lnTo>
                  <a:lnTo>
                    <a:pt x="147122" y="7105"/>
                  </a:lnTo>
                  <a:lnTo>
                    <a:pt x="162859" y="3889"/>
                  </a:lnTo>
                  <a:lnTo>
                    <a:pt x="18197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7688707" y="3780935"/>
              <a:ext cx="226995" cy="202190"/>
            </a:xfrm>
            <a:custGeom>
              <a:avLst/>
              <a:gdLst/>
              <a:ahLst/>
              <a:cxnLst/>
              <a:rect l="0" t="0" r="0" b="0"/>
              <a:pathLst>
                <a:path w="226995" h="202190">
                  <a:moveTo>
                    <a:pt x="176447" y="0"/>
                  </a:moveTo>
                  <a:lnTo>
                    <a:pt x="170813" y="5699"/>
                  </a:lnTo>
                  <a:lnTo>
                    <a:pt x="165470" y="11656"/>
                  </a:lnTo>
                  <a:lnTo>
                    <a:pt x="159902" y="18465"/>
                  </a:lnTo>
                  <a:lnTo>
                    <a:pt x="154064" y="25924"/>
                  </a:lnTo>
                  <a:lnTo>
                    <a:pt x="147986" y="33603"/>
                  </a:lnTo>
                  <a:lnTo>
                    <a:pt x="141709" y="41229"/>
                  </a:lnTo>
                  <a:lnTo>
                    <a:pt x="134967" y="48693"/>
                  </a:lnTo>
                  <a:lnTo>
                    <a:pt x="127208" y="55984"/>
                  </a:lnTo>
                  <a:lnTo>
                    <a:pt x="118225" y="63125"/>
                  </a:lnTo>
                  <a:lnTo>
                    <a:pt x="108417" y="70149"/>
                  </a:lnTo>
                  <a:lnTo>
                    <a:pt x="98584" y="77086"/>
                  </a:lnTo>
                  <a:lnTo>
                    <a:pt x="89197" y="83962"/>
                  </a:lnTo>
                  <a:lnTo>
                    <a:pt x="80392" y="90794"/>
                  </a:lnTo>
                  <a:lnTo>
                    <a:pt x="72122" y="97596"/>
                  </a:lnTo>
                  <a:lnTo>
                    <a:pt x="64277" y="104379"/>
                  </a:lnTo>
                  <a:lnTo>
                    <a:pt x="56438" y="111146"/>
                  </a:lnTo>
                  <a:lnTo>
                    <a:pt x="47922" y="117905"/>
                  </a:lnTo>
                  <a:lnTo>
                    <a:pt x="38426" y="124662"/>
                  </a:lnTo>
                  <a:lnTo>
                    <a:pt x="28432" y="131576"/>
                  </a:lnTo>
                  <a:lnTo>
                    <a:pt x="18984" y="138944"/>
                  </a:lnTo>
                  <a:lnTo>
                    <a:pt x="10659" y="146886"/>
                  </a:lnTo>
                  <a:lnTo>
                    <a:pt x="4163" y="155215"/>
                  </a:lnTo>
                  <a:lnTo>
                    <a:pt x="516" y="163539"/>
                  </a:lnTo>
                  <a:lnTo>
                    <a:pt x="0" y="171618"/>
                  </a:lnTo>
                  <a:lnTo>
                    <a:pt x="2441" y="179076"/>
                  </a:lnTo>
                  <a:lnTo>
                    <a:pt x="7573" y="185347"/>
                  </a:lnTo>
                  <a:lnTo>
                    <a:pt x="14970" y="190235"/>
                  </a:lnTo>
                  <a:lnTo>
                    <a:pt x="24294" y="193858"/>
                  </a:lnTo>
                  <a:lnTo>
                    <a:pt x="35382" y="196456"/>
                  </a:lnTo>
                  <a:lnTo>
                    <a:pt x="47989" y="198279"/>
                  </a:lnTo>
                  <a:lnTo>
                    <a:pt x="61806" y="199539"/>
                  </a:lnTo>
                  <a:lnTo>
                    <a:pt x="76531" y="200401"/>
                  </a:lnTo>
                  <a:lnTo>
                    <a:pt x="91910" y="200987"/>
                  </a:lnTo>
                  <a:lnTo>
                    <a:pt x="107590" y="201382"/>
                  </a:lnTo>
                  <a:lnTo>
                    <a:pt x="123135" y="201649"/>
                  </a:lnTo>
                  <a:lnTo>
                    <a:pt x="138317" y="201828"/>
                  </a:lnTo>
                  <a:lnTo>
                    <a:pt x="153069" y="201948"/>
                  </a:lnTo>
                  <a:lnTo>
                    <a:pt x="169153" y="202041"/>
                  </a:lnTo>
                  <a:lnTo>
                    <a:pt x="191197" y="202117"/>
                  </a:lnTo>
                  <a:lnTo>
                    <a:pt x="226994" y="2021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7998189" y="3811263"/>
              <a:ext cx="301673" cy="243100"/>
            </a:xfrm>
            <a:custGeom>
              <a:avLst/>
              <a:gdLst/>
              <a:ahLst/>
              <a:cxnLst/>
              <a:rect l="0" t="0" r="0" b="0"/>
              <a:pathLst>
                <a:path w="301673" h="243100">
                  <a:moveTo>
                    <a:pt x="38826" y="0"/>
                  </a:moveTo>
                  <a:lnTo>
                    <a:pt x="36057" y="8338"/>
                  </a:lnTo>
                  <a:lnTo>
                    <a:pt x="32382" y="20526"/>
                  </a:lnTo>
                  <a:lnTo>
                    <a:pt x="28882" y="35385"/>
                  </a:lnTo>
                  <a:lnTo>
                    <a:pt x="26001" y="52448"/>
                  </a:lnTo>
                  <a:lnTo>
                    <a:pt x="23807" y="71302"/>
                  </a:lnTo>
                  <a:lnTo>
                    <a:pt x="22207" y="91538"/>
                  </a:lnTo>
                  <a:lnTo>
                    <a:pt x="21068" y="112784"/>
                  </a:lnTo>
                  <a:lnTo>
                    <a:pt x="20112" y="134435"/>
                  </a:lnTo>
                  <a:lnTo>
                    <a:pt x="18947" y="155685"/>
                  </a:lnTo>
                  <a:lnTo>
                    <a:pt x="17375" y="176117"/>
                  </a:lnTo>
                  <a:lnTo>
                    <a:pt x="15371" y="195368"/>
                  </a:lnTo>
                  <a:lnTo>
                    <a:pt x="12996" y="212965"/>
                  </a:lnTo>
                  <a:lnTo>
                    <a:pt x="10328" y="228740"/>
                  </a:lnTo>
                  <a:lnTo>
                    <a:pt x="7293" y="240027"/>
                  </a:lnTo>
                  <a:lnTo>
                    <a:pt x="4278" y="243099"/>
                  </a:lnTo>
                  <a:lnTo>
                    <a:pt x="2087" y="238558"/>
                  </a:lnTo>
                  <a:lnTo>
                    <a:pt x="695" y="228222"/>
                  </a:lnTo>
                  <a:lnTo>
                    <a:pt x="0" y="214203"/>
                  </a:lnTo>
                  <a:lnTo>
                    <a:pt x="95" y="198647"/>
                  </a:lnTo>
                  <a:lnTo>
                    <a:pt x="969" y="182826"/>
                  </a:lnTo>
                  <a:lnTo>
                    <a:pt x="2515" y="166969"/>
                  </a:lnTo>
                  <a:lnTo>
                    <a:pt x="4588" y="150634"/>
                  </a:lnTo>
                  <a:lnTo>
                    <a:pt x="7067" y="133569"/>
                  </a:lnTo>
                  <a:lnTo>
                    <a:pt x="10311" y="116390"/>
                  </a:lnTo>
                  <a:lnTo>
                    <a:pt x="15124" y="100389"/>
                  </a:lnTo>
                  <a:lnTo>
                    <a:pt x="21811" y="86206"/>
                  </a:lnTo>
                  <a:lnTo>
                    <a:pt x="30079" y="73849"/>
                  </a:lnTo>
                  <a:lnTo>
                    <a:pt x="39311" y="63036"/>
                  </a:lnTo>
                  <a:lnTo>
                    <a:pt x="49042" y="53438"/>
                  </a:lnTo>
                  <a:lnTo>
                    <a:pt x="59006" y="45527"/>
                  </a:lnTo>
                  <a:lnTo>
                    <a:pt x="69074" y="40526"/>
                  </a:lnTo>
                  <a:lnTo>
                    <a:pt x="79171" y="38876"/>
                  </a:lnTo>
                  <a:lnTo>
                    <a:pt x="88796" y="40600"/>
                  </a:lnTo>
                  <a:lnTo>
                    <a:pt x="97053" y="45704"/>
                  </a:lnTo>
                  <a:lnTo>
                    <a:pt x="103572" y="53827"/>
                  </a:lnTo>
                  <a:lnTo>
                    <a:pt x="108598" y="64080"/>
                  </a:lnTo>
                  <a:lnTo>
                    <a:pt x="112723" y="75281"/>
                  </a:lnTo>
                  <a:lnTo>
                    <a:pt x="116391" y="86685"/>
                  </a:lnTo>
                  <a:lnTo>
                    <a:pt x="119850" y="98273"/>
                  </a:lnTo>
                  <a:lnTo>
                    <a:pt x="123225" y="110538"/>
                  </a:lnTo>
                  <a:lnTo>
                    <a:pt x="126570" y="123725"/>
                  </a:lnTo>
                  <a:lnTo>
                    <a:pt x="129910" y="137498"/>
                  </a:lnTo>
                  <a:lnTo>
                    <a:pt x="133253" y="151116"/>
                  </a:lnTo>
                  <a:lnTo>
                    <a:pt x="136607" y="164052"/>
                  </a:lnTo>
                  <a:lnTo>
                    <a:pt x="140143" y="172517"/>
                  </a:lnTo>
                  <a:lnTo>
                    <a:pt x="143533" y="172316"/>
                  </a:lnTo>
                  <a:lnTo>
                    <a:pt x="145967" y="165435"/>
                  </a:lnTo>
                  <a:lnTo>
                    <a:pt x="147515" y="154110"/>
                  </a:lnTo>
                  <a:lnTo>
                    <a:pt x="148626" y="140309"/>
                  </a:lnTo>
                  <a:lnTo>
                    <a:pt x="149828" y="125905"/>
                  </a:lnTo>
                  <a:lnTo>
                    <a:pt x="151400" y="111932"/>
                  </a:lnTo>
                  <a:lnTo>
                    <a:pt x="153710" y="98893"/>
                  </a:lnTo>
                  <a:lnTo>
                    <a:pt x="157304" y="87081"/>
                  </a:lnTo>
                  <a:lnTo>
                    <a:pt x="162349" y="76492"/>
                  </a:lnTo>
                  <a:lnTo>
                    <a:pt x="168550" y="66787"/>
                  </a:lnTo>
                  <a:lnTo>
                    <a:pt x="175358" y="57440"/>
                  </a:lnTo>
                  <a:lnTo>
                    <a:pt x="182395" y="48133"/>
                  </a:lnTo>
                  <a:lnTo>
                    <a:pt x="189786" y="39355"/>
                  </a:lnTo>
                  <a:lnTo>
                    <a:pt x="198049" y="32253"/>
                  </a:lnTo>
                  <a:lnTo>
                    <a:pt x="207395" y="27350"/>
                  </a:lnTo>
                  <a:lnTo>
                    <a:pt x="217136" y="25022"/>
                  </a:lnTo>
                  <a:lnTo>
                    <a:pt x="225911" y="25791"/>
                  </a:lnTo>
                  <a:lnTo>
                    <a:pt x="233023" y="29618"/>
                  </a:lnTo>
                  <a:lnTo>
                    <a:pt x="238576" y="35900"/>
                  </a:lnTo>
                  <a:lnTo>
                    <a:pt x="243118" y="43768"/>
                  </a:lnTo>
                  <a:lnTo>
                    <a:pt x="247101" y="52577"/>
                  </a:lnTo>
                  <a:lnTo>
                    <a:pt x="250949" y="62245"/>
                  </a:lnTo>
                  <a:lnTo>
                    <a:pt x="255103" y="73134"/>
                  </a:lnTo>
                  <a:lnTo>
                    <a:pt x="259756" y="85356"/>
                  </a:lnTo>
                  <a:lnTo>
                    <a:pt x="264758" y="98462"/>
                  </a:lnTo>
                  <a:lnTo>
                    <a:pt x="269733" y="111624"/>
                  </a:lnTo>
                  <a:lnTo>
                    <a:pt x="274463" y="124360"/>
                  </a:lnTo>
                  <a:lnTo>
                    <a:pt x="278890" y="136688"/>
                  </a:lnTo>
                  <a:lnTo>
                    <a:pt x="283041" y="148941"/>
                  </a:lnTo>
                  <a:lnTo>
                    <a:pt x="286963" y="161331"/>
                  </a:lnTo>
                  <a:lnTo>
                    <a:pt x="290569" y="173533"/>
                  </a:lnTo>
                  <a:lnTo>
                    <a:pt x="293978" y="186055"/>
                  </a:lnTo>
                  <a:lnTo>
                    <a:pt x="297491" y="201074"/>
                  </a:lnTo>
                  <a:lnTo>
                    <a:pt x="301672" y="2224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8390846" y="3791045"/>
              <a:ext cx="187810" cy="252785"/>
            </a:xfrm>
            <a:custGeom>
              <a:avLst/>
              <a:gdLst/>
              <a:ahLst/>
              <a:cxnLst/>
              <a:rect l="0" t="0" r="0" b="0"/>
              <a:pathLst>
                <a:path w="187810" h="252785">
                  <a:moveTo>
                    <a:pt x="60656" y="0"/>
                  </a:moveTo>
                  <a:lnTo>
                    <a:pt x="57903" y="8515"/>
                  </a:lnTo>
                  <a:lnTo>
                    <a:pt x="55846" y="17144"/>
                  </a:lnTo>
                  <a:lnTo>
                    <a:pt x="54294" y="26737"/>
                  </a:lnTo>
                  <a:lnTo>
                    <a:pt x="52663" y="37115"/>
                  </a:lnTo>
                  <a:lnTo>
                    <a:pt x="49981" y="47833"/>
                  </a:lnTo>
                  <a:lnTo>
                    <a:pt x="45810" y="58598"/>
                  </a:lnTo>
                  <a:lnTo>
                    <a:pt x="40652" y="69433"/>
                  </a:lnTo>
                  <a:lnTo>
                    <a:pt x="35631" y="80603"/>
                  </a:lnTo>
                  <a:lnTo>
                    <a:pt x="31404" y="92249"/>
                  </a:lnTo>
                  <a:lnTo>
                    <a:pt x="28132" y="104675"/>
                  </a:lnTo>
                  <a:lnTo>
                    <a:pt x="25719" y="118397"/>
                  </a:lnTo>
                  <a:lnTo>
                    <a:pt x="24005" y="133557"/>
                  </a:lnTo>
                  <a:lnTo>
                    <a:pt x="23133" y="149387"/>
                  </a:lnTo>
                  <a:lnTo>
                    <a:pt x="23547" y="164450"/>
                  </a:lnTo>
                  <a:lnTo>
                    <a:pt x="25391" y="177991"/>
                  </a:lnTo>
                  <a:lnTo>
                    <a:pt x="28677" y="190074"/>
                  </a:lnTo>
                  <a:lnTo>
                    <a:pt x="33449" y="201213"/>
                  </a:lnTo>
                  <a:lnTo>
                    <a:pt x="39583" y="211826"/>
                  </a:lnTo>
                  <a:lnTo>
                    <a:pt x="46989" y="221852"/>
                  </a:lnTo>
                  <a:lnTo>
                    <a:pt x="55700" y="230835"/>
                  </a:lnTo>
                  <a:lnTo>
                    <a:pt x="65606" y="238584"/>
                  </a:lnTo>
                  <a:lnTo>
                    <a:pt x="76343" y="244882"/>
                  </a:lnTo>
                  <a:lnTo>
                    <a:pt x="87381" y="249346"/>
                  </a:lnTo>
                  <a:lnTo>
                    <a:pt x="98391" y="251949"/>
                  </a:lnTo>
                  <a:lnTo>
                    <a:pt x="109086" y="252784"/>
                  </a:lnTo>
                  <a:lnTo>
                    <a:pt x="119148" y="251899"/>
                  </a:lnTo>
                  <a:lnTo>
                    <a:pt x="128475" y="249494"/>
                  </a:lnTo>
                  <a:lnTo>
                    <a:pt x="137130" y="245864"/>
                  </a:lnTo>
                  <a:lnTo>
                    <a:pt x="145244" y="241307"/>
                  </a:lnTo>
                  <a:lnTo>
                    <a:pt x="152942" y="236065"/>
                  </a:lnTo>
                  <a:lnTo>
                    <a:pt x="160181" y="229860"/>
                  </a:lnTo>
                  <a:lnTo>
                    <a:pt x="166753" y="221955"/>
                  </a:lnTo>
                  <a:lnTo>
                    <a:pt x="172595" y="212085"/>
                  </a:lnTo>
                  <a:lnTo>
                    <a:pt x="177625" y="200573"/>
                  </a:lnTo>
                  <a:lnTo>
                    <a:pt x="181676" y="188055"/>
                  </a:lnTo>
                  <a:lnTo>
                    <a:pt x="184753" y="175003"/>
                  </a:lnTo>
                  <a:lnTo>
                    <a:pt x="186835" y="161374"/>
                  </a:lnTo>
                  <a:lnTo>
                    <a:pt x="187809" y="146716"/>
                  </a:lnTo>
                  <a:lnTo>
                    <a:pt x="187704" y="130856"/>
                  </a:lnTo>
                  <a:lnTo>
                    <a:pt x="186219" y="114200"/>
                  </a:lnTo>
                  <a:lnTo>
                    <a:pt x="182668" y="97547"/>
                  </a:lnTo>
                  <a:lnTo>
                    <a:pt x="176857" y="81383"/>
                  </a:lnTo>
                  <a:lnTo>
                    <a:pt x="168869" y="66461"/>
                  </a:lnTo>
                  <a:lnTo>
                    <a:pt x="158810" y="53915"/>
                  </a:lnTo>
                  <a:lnTo>
                    <a:pt x="146960" y="44139"/>
                  </a:lnTo>
                  <a:lnTo>
                    <a:pt x="133681" y="37056"/>
                  </a:lnTo>
                  <a:lnTo>
                    <a:pt x="119331" y="32481"/>
                  </a:lnTo>
                  <a:lnTo>
                    <a:pt x="104213" y="30042"/>
                  </a:lnTo>
                  <a:lnTo>
                    <a:pt x="88710" y="29440"/>
                  </a:lnTo>
                  <a:lnTo>
                    <a:pt x="73284" y="30543"/>
                  </a:lnTo>
                  <a:lnTo>
                    <a:pt x="58197" y="33116"/>
                  </a:lnTo>
                  <a:lnTo>
                    <a:pt x="44079" y="36565"/>
                  </a:lnTo>
                  <a:lnTo>
                    <a:pt x="30635" y="40344"/>
                  </a:lnTo>
                  <a:lnTo>
                    <a:pt x="16687" y="44780"/>
                  </a:lnTo>
                  <a:lnTo>
                    <a:pt x="0" y="505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8730811" y="3801154"/>
              <a:ext cx="23976" cy="252738"/>
            </a:xfrm>
            <a:custGeom>
              <a:avLst/>
              <a:gdLst/>
              <a:ahLst/>
              <a:cxnLst/>
              <a:rect l="0" t="0" r="0" b="0"/>
              <a:pathLst>
                <a:path w="23976" h="252738">
                  <a:moveTo>
                    <a:pt x="23975" y="0"/>
                  </a:moveTo>
                  <a:lnTo>
                    <a:pt x="23845" y="13892"/>
                  </a:lnTo>
                  <a:lnTo>
                    <a:pt x="22617" y="25405"/>
                  </a:lnTo>
                  <a:lnTo>
                    <a:pt x="20135" y="35609"/>
                  </a:lnTo>
                  <a:lnTo>
                    <a:pt x="16896" y="45512"/>
                  </a:lnTo>
                  <a:lnTo>
                    <a:pt x="13692" y="56524"/>
                  </a:lnTo>
                  <a:lnTo>
                    <a:pt x="10973" y="69323"/>
                  </a:lnTo>
                  <a:lnTo>
                    <a:pt x="8699" y="83772"/>
                  </a:lnTo>
                  <a:lnTo>
                    <a:pt x="6520" y="99301"/>
                  </a:lnTo>
                  <a:lnTo>
                    <a:pt x="4212" y="115436"/>
                  </a:lnTo>
                  <a:lnTo>
                    <a:pt x="2013" y="131738"/>
                  </a:lnTo>
                  <a:lnTo>
                    <a:pt x="515" y="147757"/>
                  </a:lnTo>
                  <a:lnTo>
                    <a:pt x="0" y="163283"/>
                  </a:lnTo>
                  <a:lnTo>
                    <a:pt x="294" y="178281"/>
                  </a:lnTo>
                  <a:lnTo>
                    <a:pt x="961" y="194562"/>
                  </a:lnTo>
                  <a:lnTo>
                    <a:pt x="2064" y="216772"/>
                  </a:lnTo>
                  <a:lnTo>
                    <a:pt x="3756" y="2527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8633472" y="3782451"/>
              <a:ext cx="358597" cy="239889"/>
            </a:xfrm>
            <a:custGeom>
              <a:avLst/>
              <a:gdLst/>
              <a:ahLst/>
              <a:cxnLst/>
              <a:rect l="0" t="0" r="0" b="0"/>
              <a:pathLst>
                <a:path w="358597" h="239889">
                  <a:moveTo>
                    <a:pt x="0" y="28812"/>
                  </a:moveTo>
                  <a:lnTo>
                    <a:pt x="8452" y="23243"/>
                  </a:lnTo>
                  <a:lnTo>
                    <a:pt x="16466" y="18515"/>
                  </a:lnTo>
                  <a:lnTo>
                    <a:pt x="24837" y="14196"/>
                  </a:lnTo>
                  <a:lnTo>
                    <a:pt x="34258" y="10309"/>
                  </a:lnTo>
                  <a:lnTo>
                    <a:pt x="45865" y="7077"/>
                  </a:lnTo>
                  <a:lnTo>
                    <a:pt x="60068" y="4572"/>
                  </a:lnTo>
                  <a:lnTo>
                    <a:pt x="76197" y="2722"/>
                  </a:lnTo>
                  <a:lnTo>
                    <a:pt x="92919" y="1398"/>
                  </a:lnTo>
                  <a:lnTo>
                    <a:pt x="109395" y="475"/>
                  </a:lnTo>
                  <a:lnTo>
                    <a:pt x="125629" y="0"/>
                  </a:lnTo>
                  <a:lnTo>
                    <a:pt x="142185" y="185"/>
                  </a:lnTo>
                  <a:lnTo>
                    <a:pt x="159387" y="1096"/>
                  </a:lnTo>
                  <a:lnTo>
                    <a:pt x="176813" y="2813"/>
                  </a:lnTo>
                  <a:lnTo>
                    <a:pt x="193488" y="5506"/>
                  </a:lnTo>
                  <a:lnTo>
                    <a:pt x="208897" y="9173"/>
                  </a:lnTo>
                  <a:lnTo>
                    <a:pt x="222696" y="13833"/>
                  </a:lnTo>
                  <a:lnTo>
                    <a:pt x="234482" y="19601"/>
                  </a:lnTo>
                  <a:lnTo>
                    <a:pt x="244237" y="26428"/>
                  </a:lnTo>
                  <a:lnTo>
                    <a:pt x="251616" y="33990"/>
                  </a:lnTo>
                  <a:lnTo>
                    <a:pt x="255813" y="41791"/>
                  </a:lnTo>
                  <a:lnTo>
                    <a:pt x="256683" y="49524"/>
                  </a:lnTo>
                  <a:lnTo>
                    <a:pt x="254632" y="57074"/>
                  </a:lnTo>
                  <a:lnTo>
                    <a:pt x="250267" y="64429"/>
                  </a:lnTo>
                  <a:lnTo>
                    <a:pt x="244171" y="71612"/>
                  </a:lnTo>
                  <a:lnTo>
                    <a:pt x="236828" y="78502"/>
                  </a:lnTo>
                  <a:lnTo>
                    <a:pt x="228609" y="84840"/>
                  </a:lnTo>
                  <a:lnTo>
                    <a:pt x="219781" y="90527"/>
                  </a:lnTo>
                  <a:lnTo>
                    <a:pt x="210536" y="95617"/>
                  </a:lnTo>
                  <a:lnTo>
                    <a:pt x="201009" y="100221"/>
                  </a:lnTo>
                  <a:lnTo>
                    <a:pt x="191291" y="104458"/>
                  </a:lnTo>
                  <a:lnTo>
                    <a:pt x="181443" y="108427"/>
                  </a:lnTo>
                  <a:lnTo>
                    <a:pt x="171509" y="112207"/>
                  </a:lnTo>
                  <a:lnTo>
                    <a:pt x="161512" y="115855"/>
                  </a:lnTo>
                  <a:lnTo>
                    <a:pt x="151315" y="119414"/>
                  </a:lnTo>
                  <a:lnTo>
                    <a:pt x="140635" y="122910"/>
                  </a:lnTo>
                  <a:lnTo>
                    <a:pt x="129451" y="126342"/>
                  </a:lnTo>
                  <a:lnTo>
                    <a:pt x="121077" y="128897"/>
                  </a:lnTo>
                  <a:lnTo>
                    <a:pt x="119300" y="129588"/>
                  </a:lnTo>
                  <a:lnTo>
                    <a:pt x="122333" y="128799"/>
                  </a:lnTo>
                  <a:lnTo>
                    <a:pt x="128220" y="127375"/>
                  </a:lnTo>
                  <a:lnTo>
                    <a:pt x="135771" y="126268"/>
                  </a:lnTo>
                  <a:lnTo>
                    <a:pt x="144308" y="125949"/>
                  </a:lnTo>
                  <a:lnTo>
                    <a:pt x="153597" y="126336"/>
                  </a:lnTo>
                  <a:lnTo>
                    <a:pt x="163703" y="127024"/>
                  </a:lnTo>
                  <a:lnTo>
                    <a:pt x="174611" y="127733"/>
                  </a:lnTo>
                  <a:lnTo>
                    <a:pt x="186047" y="128497"/>
                  </a:lnTo>
                  <a:lnTo>
                    <a:pt x="197569" y="129582"/>
                  </a:lnTo>
                  <a:lnTo>
                    <a:pt x="208914" y="131127"/>
                  </a:lnTo>
                  <a:lnTo>
                    <a:pt x="219999" y="133123"/>
                  </a:lnTo>
                  <a:lnTo>
                    <a:pt x="230837" y="135498"/>
                  </a:lnTo>
                  <a:lnTo>
                    <a:pt x="241468" y="138166"/>
                  </a:lnTo>
                  <a:lnTo>
                    <a:pt x="251946" y="141048"/>
                  </a:lnTo>
                  <a:lnTo>
                    <a:pt x="262310" y="144083"/>
                  </a:lnTo>
                  <a:lnTo>
                    <a:pt x="272593" y="147230"/>
                  </a:lnTo>
                  <a:lnTo>
                    <a:pt x="282822" y="150611"/>
                  </a:lnTo>
                  <a:lnTo>
                    <a:pt x="293011" y="154500"/>
                  </a:lnTo>
                  <a:lnTo>
                    <a:pt x="303179" y="159008"/>
                  </a:lnTo>
                  <a:lnTo>
                    <a:pt x="313490" y="164249"/>
                  </a:lnTo>
                  <a:lnTo>
                    <a:pt x="324246" y="170415"/>
                  </a:lnTo>
                  <a:lnTo>
                    <a:pt x="335545" y="177517"/>
                  </a:lnTo>
                  <a:lnTo>
                    <a:pt x="346257" y="185428"/>
                  </a:lnTo>
                  <a:lnTo>
                    <a:pt x="354221" y="193975"/>
                  </a:lnTo>
                  <a:lnTo>
                    <a:pt x="358449" y="202981"/>
                  </a:lnTo>
                  <a:lnTo>
                    <a:pt x="358596" y="211842"/>
                  </a:lnTo>
                  <a:lnTo>
                    <a:pt x="354385" y="219572"/>
                  </a:lnTo>
                  <a:lnTo>
                    <a:pt x="346147" y="225725"/>
                  </a:lnTo>
                  <a:lnTo>
                    <a:pt x="334907" y="230341"/>
                  </a:lnTo>
                  <a:lnTo>
                    <a:pt x="322031" y="233678"/>
                  </a:lnTo>
                  <a:lnTo>
                    <a:pt x="308447" y="236030"/>
                  </a:lnTo>
                  <a:lnTo>
                    <a:pt x="294634" y="237663"/>
                  </a:lnTo>
                  <a:lnTo>
                    <a:pt x="280801" y="238781"/>
                  </a:lnTo>
                  <a:lnTo>
                    <a:pt x="267004" y="239539"/>
                  </a:lnTo>
                  <a:lnTo>
                    <a:pt x="252793" y="239888"/>
                  </a:lnTo>
                  <a:lnTo>
                    <a:pt x="237273" y="239613"/>
                  </a:lnTo>
                  <a:lnTo>
                    <a:pt x="220068" y="238643"/>
                  </a:lnTo>
                  <a:lnTo>
                    <a:pt x="201575" y="237047"/>
                  </a:lnTo>
                  <a:lnTo>
                    <a:pt x="182667" y="234946"/>
                  </a:lnTo>
                  <a:lnTo>
                    <a:pt x="163920" y="232471"/>
                  </a:lnTo>
                  <a:lnTo>
                    <a:pt x="146087" y="229871"/>
                  </a:lnTo>
                  <a:lnTo>
                    <a:pt x="128386" y="227262"/>
                  </a:lnTo>
                  <a:lnTo>
                    <a:pt x="108199" y="224418"/>
                  </a:lnTo>
                  <a:lnTo>
                    <a:pt x="80876" y="2208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910252" y="4374867"/>
            <a:ext cx="2819020" cy="447343"/>
            <a:chOff x="5910252" y="4374867"/>
            <a:chExt cx="2819020" cy="447343"/>
          </a:xfrm>
        </p:grpSpPr>
        <p:sp>
          <p:nvSpPr>
            <p:cNvPr id="92" name="Freeform 91"/>
            <p:cNvSpPr/>
            <p:nvPr/>
          </p:nvSpPr>
          <p:spPr>
            <a:xfrm>
              <a:off x="5910252" y="4549254"/>
              <a:ext cx="44438" cy="59065"/>
            </a:xfrm>
            <a:custGeom>
              <a:avLst/>
              <a:gdLst/>
              <a:ahLst/>
              <a:cxnLst/>
              <a:rect l="0" t="0" r="0" b="0"/>
              <a:pathLst>
                <a:path w="44438" h="59065">
                  <a:moveTo>
                    <a:pt x="23997" y="0"/>
                  </a:moveTo>
                  <a:lnTo>
                    <a:pt x="21309" y="11204"/>
                  </a:lnTo>
                  <a:lnTo>
                    <a:pt x="19867" y="21275"/>
                  </a:lnTo>
                  <a:lnTo>
                    <a:pt x="19594" y="31147"/>
                  </a:lnTo>
                  <a:lnTo>
                    <a:pt x="21058" y="40275"/>
                  </a:lnTo>
                  <a:lnTo>
                    <a:pt x="24905" y="46290"/>
                  </a:lnTo>
                  <a:lnTo>
                    <a:pt x="29467" y="47558"/>
                  </a:lnTo>
                  <a:lnTo>
                    <a:pt x="32590" y="45147"/>
                  </a:lnTo>
                  <a:lnTo>
                    <a:pt x="33462" y="40851"/>
                  </a:lnTo>
                  <a:lnTo>
                    <a:pt x="31529" y="36679"/>
                  </a:lnTo>
                  <a:lnTo>
                    <a:pt x="26825" y="33696"/>
                  </a:lnTo>
                  <a:lnTo>
                    <a:pt x="20229" y="32469"/>
                  </a:lnTo>
                  <a:lnTo>
                    <a:pt x="13147" y="33453"/>
                  </a:lnTo>
                  <a:lnTo>
                    <a:pt x="6463" y="36648"/>
                  </a:lnTo>
                  <a:lnTo>
                    <a:pt x="1548" y="42089"/>
                  </a:lnTo>
                  <a:lnTo>
                    <a:pt x="0" y="48848"/>
                  </a:lnTo>
                  <a:lnTo>
                    <a:pt x="1721" y="54574"/>
                  </a:lnTo>
                  <a:lnTo>
                    <a:pt x="5987" y="58035"/>
                  </a:lnTo>
                  <a:lnTo>
                    <a:pt x="12072" y="59064"/>
                  </a:lnTo>
                  <a:lnTo>
                    <a:pt x="18795" y="57826"/>
                  </a:lnTo>
                  <a:lnTo>
                    <a:pt x="24575" y="54485"/>
                  </a:lnTo>
                  <a:lnTo>
                    <a:pt x="28602" y="49365"/>
                  </a:lnTo>
                  <a:lnTo>
                    <a:pt x="29752" y="43655"/>
                  </a:lnTo>
                  <a:lnTo>
                    <a:pt x="27314" y="39498"/>
                  </a:lnTo>
                  <a:lnTo>
                    <a:pt x="22795" y="38209"/>
                  </a:lnTo>
                  <a:lnTo>
                    <a:pt x="17597" y="39811"/>
                  </a:lnTo>
                  <a:lnTo>
                    <a:pt x="12474" y="43799"/>
                  </a:lnTo>
                  <a:lnTo>
                    <a:pt x="8838" y="49167"/>
                  </a:lnTo>
                  <a:lnTo>
                    <a:pt x="9292" y="53748"/>
                  </a:lnTo>
                  <a:lnTo>
                    <a:pt x="14066" y="55648"/>
                  </a:lnTo>
                  <a:lnTo>
                    <a:pt x="20920" y="54947"/>
                  </a:lnTo>
                  <a:lnTo>
                    <a:pt x="28340" y="51984"/>
                  </a:lnTo>
                  <a:lnTo>
                    <a:pt x="35056" y="46762"/>
                  </a:lnTo>
                  <a:lnTo>
                    <a:pt x="40477" y="39488"/>
                  </a:lnTo>
                  <a:lnTo>
                    <a:pt x="43933" y="31309"/>
                  </a:lnTo>
                  <a:lnTo>
                    <a:pt x="44437" y="24098"/>
                  </a:lnTo>
                  <a:lnTo>
                    <a:pt x="41756" y="18835"/>
                  </a:lnTo>
                  <a:lnTo>
                    <a:pt x="36716" y="15955"/>
                  </a:lnTo>
                  <a:lnTo>
                    <a:pt x="30775" y="15770"/>
                  </a:lnTo>
                  <a:lnTo>
                    <a:pt x="24971" y="18163"/>
                  </a:lnTo>
                  <a:lnTo>
                    <a:pt x="20790" y="22409"/>
                  </a:lnTo>
                  <a:lnTo>
                    <a:pt x="21850" y="29369"/>
                  </a:lnTo>
                  <a:lnTo>
                    <a:pt x="34106" y="404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6096335" y="4387502"/>
              <a:ext cx="151308" cy="229283"/>
            </a:xfrm>
            <a:custGeom>
              <a:avLst/>
              <a:gdLst/>
              <a:ahLst/>
              <a:cxnLst/>
              <a:rect l="0" t="0" r="0" b="0"/>
              <a:pathLst>
                <a:path w="151308" h="229283">
                  <a:moveTo>
                    <a:pt x="100759" y="0"/>
                  </a:moveTo>
                  <a:lnTo>
                    <a:pt x="99366" y="8329"/>
                  </a:lnTo>
                  <a:lnTo>
                    <a:pt x="97197" y="20185"/>
                  </a:lnTo>
                  <a:lnTo>
                    <a:pt x="94201" y="33799"/>
                  </a:lnTo>
                  <a:lnTo>
                    <a:pt x="90355" y="48442"/>
                  </a:lnTo>
                  <a:lnTo>
                    <a:pt x="85752" y="63292"/>
                  </a:lnTo>
                  <a:lnTo>
                    <a:pt x="80542" y="77250"/>
                  </a:lnTo>
                  <a:lnTo>
                    <a:pt x="74879" y="89799"/>
                  </a:lnTo>
                  <a:lnTo>
                    <a:pt x="69045" y="101086"/>
                  </a:lnTo>
                  <a:lnTo>
                    <a:pt x="63434" y="111626"/>
                  </a:lnTo>
                  <a:lnTo>
                    <a:pt x="58237" y="121811"/>
                  </a:lnTo>
                  <a:lnTo>
                    <a:pt x="53317" y="131697"/>
                  </a:lnTo>
                  <a:lnTo>
                    <a:pt x="48317" y="141091"/>
                  </a:lnTo>
                  <a:lnTo>
                    <a:pt x="43029" y="149916"/>
                  </a:lnTo>
                  <a:lnTo>
                    <a:pt x="37409" y="158531"/>
                  </a:lnTo>
                  <a:lnTo>
                    <a:pt x="31492" y="167624"/>
                  </a:lnTo>
                  <a:lnTo>
                    <a:pt x="25339" y="177541"/>
                  </a:lnTo>
                  <a:lnTo>
                    <a:pt x="19009" y="187993"/>
                  </a:lnTo>
                  <a:lnTo>
                    <a:pt x="12552" y="198267"/>
                  </a:lnTo>
                  <a:lnTo>
                    <a:pt x="6049" y="207945"/>
                  </a:lnTo>
                  <a:lnTo>
                    <a:pt x="1086" y="216700"/>
                  </a:lnTo>
                  <a:lnTo>
                    <a:pt x="0" y="223545"/>
                  </a:lnTo>
                  <a:lnTo>
                    <a:pt x="2700" y="227602"/>
                  </a:lnTo>
                  <a:lnTo>
                    <a:pt x="8092" y="229282"/>
                  </a:lnTo>
                  <a:lnTo>
                    <a:pt x="15218" y="229273"/>
                  </a:lnTo>
                  <a:lnTo>
                    <a:pt x="23589" y="228129"/>
                  </a:lnTo>
                  <a:lnTo>
                    <a:pt x="33097" y="226234"/>
                  </a:lnTo>
                  <a:lnTo>
                    <a:pt x="43617" y="223846"/>
                  </a:lnTo>
                  <a:lnTo>
                    <a:pt x="54962" y="221291"/>
                  </a:lnTo>
                  <a:lnTo>
                    <a:pt x="66938" y="218974"/>
                  </a:lnTo>
                  <a:lnTo>
                    <a:pt x="79365" y="217098"/>
                  </a:lnTo>
                  <a:lnTo>
                    <a:pt x="91899" y="215863"/>
                  </a:lnTo>
                  <a:lnTo>
                    <a:pt x="105451" y="215534"/>
                  </a:lnTo>
                  <a:lnTo>
                    <a:pt x="123356" y="217159"/>
                  </a:lnTo>
                  <a:lnTo>
                    <a:pt x="151307" y="22240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288079" y="4417831"/>
              <a:ext cx="40052" cy="404379"/>
            </a:xfrm>
            <a:custGeom>
              <a:avLst/>
              <a:gdLst/>
              <a:ahLst/>
              <a:cxnLst/>
              <a:rect l="0" t="0" r="0" b="0"/>
              <a:pathLst>
                <a:path w="40052" h="404379">
                  <a:moveTo>
                    <a:pt x="30329" y="0"/>
                  </a:moveTo>
                  <a:lnTo>
                    <a:pt x="33081" y="11460"/>
                  </a:lnTo>
                  <a:lnTo>
                    <a:pt x="35138" y="23991"/>
                  </a:lnTo>
                  <a:lnTo>
                    <a:pt x="36678" y="38849"/>
                  </a:lnTo>
                  <a:lnTo>
                    <a:pt x="37811" y="55385"/>
                  </a:lnTo>
                  <a:lnTo>
                    <a:pt x="38626" y="72347"/>
                  </a:lnTo>
                  <a:lnTo>
                    <a:pt x="39199" y="88954"/>
                  </a:lnTo>
                  <a:lnTo>
                    <a:pt x="39597" y="104938"/>
                  </a:lnTo>
                  <a:lnTo>
                    <a:pt x="39870" y="120299"/>
                  </a:lnTo>
                  <a:lnTo>
                    <a:pt x="40051" y="135137"/>
                  </a:lnTo>
                  <a:lnTo>
                    <a:pt x="40011" y="149574"/>
                  </a:lnTo>
                  <a:lnTo>
                    <a:pt x="39473" y="163718"/>
                  </a:lnTo>
                  <a:lnTo>
                    <a:pt x="38331" y="177652"/>
                  </a:lnTo>
                  <a:lnTo>
                    <a:pt x="36783" y="191442"/>
                  </a:lnTo>
                  <a:lnTo>
                    <a:pt x="35225" y="205131"/>
                  </a:lnTo>
                  <a:lnTo>
                    <a:pt x="33891" y="218760"/>
                  </a:lnTo>
                  <a:lnTo>
                    <a:pt x="32688" y="232666"/>
                  </a:lnTo>
                  <a:lnTo>
                    <a:pt x="31297" y="247454"/>
                  </a:lnTo>
                  <a:lnTo>
                    <a:pt x="29544" y="263370"/>
                  </a:lnTo>
                  <a:lnTo>
                    <a:pt x="27405" y="279885"/>
                  </a:lnTo>
                  <a:lnTo>
                    <a:pt x="24934" y="295926"/>
                  </a:lnTo>
                  <a:lnTo>
                    <a:pt x="22202" y="310908"/>
                  </a:lnTo>
                  <a:lnTo>
                    <a:pt x="19276" y="324742"/>
                  </a:lnTo>
                  <a:lnTo>
                    <a:pt x="16211" y="337573"/>
                  </a:lnTo>
                  <a:lnTo>
                    <a:pt x="13054" y="349607"/>
                  </a:lnTo>
                  <a:lnTo>
                    <a:pt x="9980" y="360798"/>
                  </a:lnTo>
                  <a:lnTo>
                    <a:pt x="6994" y="372029"/>
                  </a:lnTo>
                  <a:lnTo>
                    <a:pt x="3835" y="385365"/>
                  </a:lnTo>
                  <a:lnTo>
                    <a:pt x="0" y="4043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6257751" y="4425802"/>
              <a:ext cx="272956" cy="386298"/>
            </a:xfrm>
            <a:custGeom>
              <a:avLst/>
              <a:gdLst/>
              <a:ahLst/>
              <a:cxnLst/>
              <a:rect l="0" t="0" r="0" b="0"/>
              <a:pathLst>
                <a:path w="272956" h="386298">
                  <a:moveTo>
                    <a:pt x="0" y="42576"/>
                  </a:moveTo>
                  <a:lnTo>
                    <a:pt x="8451" y="34254"/>
                  </a:lnTo>
                  <a:lnTo>
                    <a:pt x="16465" y="27469"/>
                  </a:lnTo>
                  <a:lnTo>
                    <a:pt x="24826" y="21606"/>
                  </a:lnTo>
                  <a:lnTo>
                    <a:pt x="33916" y="16419"/>
                  </a:lnTo>
                  <a:lnTo>
                    <a:pt x="44278" y="11751"/>
                  </a:lnTo>
                  <a:lnTo>
                    <a:pt x="56092" y="7479"/>
                  </a:lnTo>
                  <a:lnTo>
                    <a:pt x="69379" y="3809"/>
                  </a:lnTo>
                  <a:lnTo>
                    <a:pt x="84180" y="1252"/>
                  </a:lnTo>
                  <a:lnTo>
                    <a:pt x="100352" y="0"/>
                  </a:lnTo>
                  <a:lnTo>
                    <a:pt x="117330" y="103"/>
                  </a:lnTo>
                  <a:lnTo>
                    <a:pt x="134255" y="1632"/>
                  </a:lnTo>
                  <a:lnTo>
                    <a:pt x="150638" y="4481"/>
                  </a:lnTo>
                  <a:lnTo>
                    <a:pt x="166046" y="8574"/>
                  </a:lnTo>
                  <a:lnTo>
                    <a:pt x="179948" y="13953"/>
                  </a:lnTo>
                  <a:lnTo>
                    <a:pt x="192203" y="20525"/>
                  </a:lnTo>
                  <a:lnTo>
                    <a:pt x="202678" y="28240"/>
                  </a:lnTo>
                  <a:lnTo>
                    <a:pt x="211078" y="37166"/>
                  </a:lnTo>
                  <a:lnTo>
                    <a:pt x="217438" y="47220"/>
                  </a:lnTo>
                  <a:lnTo>
                    <a:pt x="221908" y="58056"/>
                  </a:lnTo>
                  <a:lnTo>
                    <a:pt x="224572" y="69162"/>
                  </a:lnTo>
                  <a:lnTo>
                    <a:pt x="225654" y="80218"/>
                  </a:lnTo>
                  <a:lnTo>
                    <a:pt x="225309" y="90943"/>
                  </a:lnTo>
                  <a:lnTo>
                    <a:pt x="223555" y="101027"/>
                  </a:lnTo>
                  <a:lnTo>
                    <a:pt x="220524" y="110372"/>
                  </a:lnTo>
                  <a:lnTo>
                    <a:pt x="216293" y="119203"/>
                  </a:lnTo>
                  <a:lnTo>
                    <a:pt x="210815" y="127944"/>
                  </a:lnTo>
                  <a:lnTo>
                    <a:pt x="204177" y="136850"/>
                  </a:lnTo>
                  <a:lnTo>
                    <a:pt x="196579" y="145845"/>
                  </a:lnTo>
                  <a:lnTo>
                    <a:pt x="188243" y="154624"/>
                  </a:lnTo>
                  <a:lnTo>
                    <a:pt x="179369" y="163021"/>
                  </a:lnTo>
                  <a:lnTo>
                    <a:pt x="170271" y="171020"/>
                  </a:lnTo>
                  <a:lnTo>
                    <a:pt x="161359" y="178676"/>
                  </a:lnTo>
                  <a:lnTo>
                    <a:pt x="152838" y="186061"/>
                  </a:lnTo>
                  <a:lnTo>
                    <a:pt x="144578" y="193087"/>
                  </a:lnTo>
                  <a:lnTo>
                    <a:pt x="136227" y="199515"/>
                  </a:lnTo>
                  <a:lnTo>
                    <a:pt x="127583" y="205263"/>
                  </a:lnTo>
                  <a:lnTo>
                    <a:pt x="118602" y="210394"/>
                  </a:lnTo>
                  <a:lnTo>
                    <a:pt x="109322" y="215025"/>
                  </a:lnTo>
                  <a:lnTo>
                    <a:pt x="99871" y="219287"/>
                  </a:lnTo>
                  <a:lnTo>
                    <a:pt x="92721" y="223488"/>
                  </a:lnTo>
                  <a:lnTo>
                    <a:pt x="91080" y="227536"/>
                  </a:lnTo>
                  <a:lnTo>
                    <a:pt x="94307" y="230911"/>
                  </a:lnTo>
                  <a:lnTo>
                    <a:pt x="100972" y="233847"/>
                  </a:lnTo>
                  <a:lnTo>
                    <a:pt x="109783" y="236658"/>
                  </a:lnTo>
                  <a:lnTo>
                    <a:pt x="119661" y="239509"/>
                  </a:lnTo>
                  <a:lnTo>
                    <a:pt x="129960" y="242462"/>
                  </a:lnTo>
                  <a:lnTo>
                    <a:pt x="140212" y="245680"/>
                  </a:lnTo>
                  <a:lnTo>
                    <a:pt x="149994" y="249442"/>
                  </a:lnTo>
                  <a:lnTo>
                    <a:pt x="159141" y="253853"/>
                  </a:lnTo>
                  <a:lnTo>
                    <a:pt x="167681" y="258863"/>
                  </a:lnTo>
                  <a:lnTo>
                    <a:pt x="175718" y="264360"/>
                  </a:lnTo>
                  <a:lnTo>
                    <a:pt x="183372" y="270227"/>
                  </a:lnTo>
                  <a:lnTo>
                    <a:pt x="190744" y="276364"/>
                  </a:lnTo>
                  <a:lnTo>
                    <a:pt x="197918" y="282690"/>
                  </a:lnTo>
                  <a:lnTo>
                    <a:pt x="204952" y="289154"/>
                  </a:lnTo>
                  <a:lnTo>
                    <a:pt x="211892" y="295870"/>
                  </a:lnTo>
                  <a:lnTo>
                    <a:pt x="218766" y="303104"/>
                  </a:lnTo>
                  <a:lnTo>
                    <a:pt x="225591" y="310961"/>
                  </a:lnTo>
                  <a:lnTo>
                    <a:pt x="232225" y="319396"/>
                  </a:lnTo>
                  <a:lnTo>
                    <a:pt x="238383" y="328302"/>
                  </a:lnTo>
                  <a:lnTo>
                    <a:pt x="243946" y="337558"/>
                  </a:lnTo>
                  <a:lnTo>
                    <a:pt x="248994" y="346812"/>
                  </a:lnTo>
                  <a:lnTo>
                    <a:pt x="254312" y="356503"/>
                  </a:lnTo>
                  <a:lnTo>
                    <a:pt x="261442" y="368552"/>
                  </a:lnTo>
                  <a:lnTo>
                    <a:pt x="272955" y="38629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6571144" y="4478487"/>
              <a:ext cx="30329" cy="283066"/>
            </a:xfrm>
            <a:custGeom>
              <a:avLst/>
              <a:gdLst/>
              <a:ahLst/>
              <a:cxnLst/>
              <a:rect l="0" t="0" r="0" b="0"/>
              <a:pathLst>
                <a:path w="30329" h="283066">
                  <a:moveTo>
                    <a:pt x="0" y="0"/>
                  </a:moveTo>
                  <a:lnTo>
                    <a:pt x="2752" y="8580"/>
                  </a:lnTo>
                  <a:lnTo>
                    <a:pt x="4810" y="17824"/>
                  </a:lnTo>
                  <a:lnTo>
                    <a:pt x="6349" y="28662"/>
                  </a:lnTo>
                  <a:lnTo>
                    <a:pt x="7482" y="40825"/>
                  </a:lnTo>
                  <a:lnTo>
                    <a:pt x="8297" y="53769"/>
                  </a:lnTo>
                  <a:lnTo>
                    <a:pt x="8875" y="67101"/>
                  </a:lnTo>
                  <a:lnTo>
                    <a:pt x="9440" y="81076"/>
                  </a:lnTo>
                  <a:lnTo>
                    <a:pt x="10335" y="96474"/>
                  </a:lnTo>
                  <a:lnTo>
                    <a:pt x="11720" y="113616"/>
                  </a:lnTo>
                  <a:lnTo>
                    <a:pt x="13432" y="132076"/>
                  </a:lnTo>
                  <a:lnTo>
                    <a:pt x="15099" y="150968"/>
                  </a:lnTo>
                  <a:lnTo>
                    <a:pt x="16507" y="169718"/>
                  </a:lnTo>
                  <a:lnTo>
                    <a:pt x="17760" y="187954"/>
                  </a:lnTo>
                  <a:lnTo>
                    <a:pt x="19184" y="205359"/>
                  </a:lnTo>
                  <a:lnTo>
                    <a:pt x="20955" y="221844"/>
                  </a:lnTo>
                  <a:lnTo>
                    <a:pt x="22951" y="236933"/>
                  </a:lnTo>
                  <a:lnTo>
                    <a:pt x="25025" y="251150"/>
                  </a:lnTo>
                  <a:lnTo>
                    <a:pt x="27363" y="265743"/>
                  </a:lnTo>
                  <a:lnTo>
                    <a:pt x="30328" y="28306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6561034" y="4620020"/>
              <a:ext cx="192081" cy="10110"/>
            </a:xfrm>
            <a:custGeom>
              <a:avLst/>
              <a:gdLst/>
              <a:ahLst/>
              <a:cxnLst/>
              <a:rect l="0" t="0" r="0" b="0"/>
              <a:pathLst>
                <a:path w="192081" h="10110">
                  <a:moveTo>
                    <a:pt x="0" y="10109"/>
                  </a:moveTo>
                  <a:lnTo>
                    <a:pt x="8515" y="7356"/>
                  </a:lnTo>
                  <a:lnTo>
                    <a:pt x="17144" y="5300"/>
                  </a:lnTo>
                  <a:lnTo>
                    <a:pt x="26742" y="3761"/>
                  </a:lnTo>
                  <a:lnTo>
                    <a:pt x="37286" y="2627"/>
                  </a:lnTo>
                  <a:lnTo>
                    <a:pt x="48628" y="1812"/>
                  </a:lnTo>
                  <a:lnTo>
                    <a:pt x="60594" y="1239"/>
                  </a:lnTo>
                  <a:lnTo>
                    <a:pt x="73183" y="841"/>
                  </a:lnTo>
                  <a:lnTo>
                    <a:pt x="86559" y="568"/>
                  </a:lnTo>
                  <a:lnTo>
                    <a:pt x="100736" y="382"/>
                  </a:lnTo>
                  <a:lnTo>
                    <a:pt x="115438" y="257"/>
                  </a:lnTo>
                  <a:lnTo>
                    <a:pt x="131913" y="158"/>
                  </a:lnTo>
                  <a:lnTo>
                    <a:pt x="154824" y="77"/>
                  </a:lnTo>
                  <a:lnTo>
                    <a:pt x="19208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6722904" y="4448159"/>
              <a:ext cx="9992" cy="353832"/>
            </a:xfrm>
            <a:custGeom>
              <a:avLst/>
              <a:gdLst/>
              <a:ahLst/>
              <a:cxnLst/>
              <a:rect l="0" t="0" r="0" b="0"/>
              <a:pathLst>
                <a:path w="9992" h="353832">
                  <a:moveTo>
                    <a:pt x="9991" y="0"/>
                  </a:moveTo>
                  <a:lnTo>
                    <a:pt x="9991" y="11397"/>
                  </a:lnTo>
                  <a:lnTo>
                    <a:pt x="9991" y="23313"/>
                  </a:lnTo>
                  <a:lnTo>
                    <a:pt x="9987" y="36926"/>
                  </a:lnTo>
                  <a:lnTo>
                    <a:pt x="9821" y="51677"/>
                  </a:lnTo>
                  <a:lnTo>
                    <a:pt x="9198" y="66413"/>
                  </a:lnTo>
                  <a:lnTo>
                    <a:pt x="8000" y="80465"/>
                  </a:lnTo>
                  <a:lnTo>
                    <a:pt x="6412" y="93807"/>
                  </a:lnTo>
                  <a:lnTo>
                    <a:pt x="4830" y="106807"/>
                  </a:lnTo>
                  <a:lnTo>
                    <a:pt x="3482" y="119742"/>
                  </a:lnTo>
                  <a:lnTo>
                    <a:pt x="2433" y="132740"/>
                  </a:lnTo>
                  <a:lnTo>
                    <a:pt x="1657" y="145839"/>
                  </a:lnTo>
                  <a:lnTo>
                    <a:pt x="1102" y="159044"/>
                  </a:lnTo>
                  <a:lnTo>
                    <a:pt x="714" y="172652"/>
                  </a:lnTo>
                  <a:lnTo>
                    <a:pt x="445" y="187233"/>
                  </a:lnTo>
                  <a:lnTo>
                    <a:pt x="262" y="203011"/>
                  </a:lnTo>
                  <a:lnTo>
                    <a:pt x="138" y="219597"/>
                  </a:lnTo>
                  <a:lnTo>
                    <a:pt x="53" y="236195"/>
                  </a:lnTo>
                  <a:lnTo>
                    <a:pt x="0" y="252332"/>
                  </a:lnTo>
                  <a:lnTo>
                    <a:pt x="128" y="267723"/>
                  </a:lnTo>
                  <a:lnTo>
                    <a:pt x="726" y="282118"/>
                  </a:lnTo>
                  <a:lnTo>
                    <a:pt x="1908" y="295486"/>
                  </a:lnTo>
                  <a:lnTo>
                    <a:pt x="3492" y="307720"/>
                  </a:lnTo>
                  <a:lnTo>
                    <a:pt x="5236" y="319835"/>
                  </a:lnTo>
                  <a:lnTo>
                    <a:pt x="7298" y="333971"/>
                  </a:lnTo>
                  <a:lnTo>
                    <a:pt x="9991" y="3538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6865397" y="4417831"/>
              <a:ext cx="19141" cy="394269"/>
            </a:xfrm>
            <a:custGeom>
              <a:avLst/>
              <a:gdLst/>
              <a:ahLst/>
              <a:cxnLst/>
              <a:rect l="0" t="0" r="0" b="0"/>
              <a:pathLst>
                <a:path w="19141" h="394269">
                  <a:moveTo>
                    <a:pt x="19140" y="0"/>
                  </a:moveTo>
                  <a:lnTo>
                    <a:pt x="19140" y="11460"/>
                  </a:lnTo>
                  <a:lnTo>
                    <a:pt x="19140" y="23991"/>
                  </a:lnTo>
                  <a:lnTo>
                    <a:pt x="19135" y="38849"/>
                  </a:lnTo>
                  <a:lnTo>
                    <a:pt x="18970" y="55385"/>
                  </a:lnTo>
                  <a:lnTo>
                    <a:pt x="18348" y="72347"/>
                  </a:lnTo>
                  <a:lnTo>
                    <a:pt x="17149" y="88954"/>
                  </a:lnTo>
                  <a:lnTo>
                    <a:pt x="15561" y="104938"/>
                  </a:lnTo>
                  <a:lnTo>
                    <a:pt x="13978" y="120299"/>
                  </a:lnTo>
                  <a:lnTo>
                    <a:pt x="12627" y="135137"/>
                  </a:lnTo>
                  <a:lnTo>
                    <a:pt x="11412" y="149574"/>
                  </a:lnTo>
                  <a:lnTo>
                    <a:pt x="10014" y="163718"/>
                  </a:lnTo>
                  <a:lnTo>
                    <a:pt x="8259" y="177652"/>
                  </a:lnTo>
                  <a:lnTo>
                    <a:pt x="6284" y="191442"/>
                  </a:lnTo>
                  <a:lnTo>
                    <a:pt x="4433" y="205131"/>
                  </a:lnTo>
                  <a:lnTo>
                    <a:pt x="2903" y="218760"/>
                  </a:lnTo>
                  <a:lnTo>
                    <a:pt x="1729" y="232666"/>
                  </a:lnTo>
                  <a:lnTo>
                    <a:pt x="869" y="247454"/>
                  </a:lnTo>
                  <a:lnTo>
                    <a:pt x="261" y="263374"/>
                  </a:lnTo>
                  <a:lnTo>
                    <a:pt x="0" y="280056"/>
                  </a:lnTo>
                  <a:lnTo>
                    <a:pt x="330" y="296719"/>
                  </a:lnTo>
                  <a:lnTo>
                    <a:pt x="1327" y="312896"/>
                  </a:lnTo>
                  <a:lnTo>
                    <a:pt x="2787" y="328258"/>
                  </a:lnTo>
                  <a:lnTo>
                    <a:pt x="4434" y="344164"/>
                  </a:lnTo>
                  <a:lnTo>
                    <a:pt x="6415" y="364152"/>
                  </a:lnTo>
                  <a:lnTo>
                    <a:pt x="9031" y="3942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6783443" y="4436135"/>
              <a:ext cx="332400" cy="348190"/>
            </a:xfrm>
            <a:custGeom>
              <a:avLst/>
              <a:gdLst/>
              <a:ahLst/>
              <a:cxnLst/>
              <a:rect l="0" t="0" r="0" b="0"/>
              <a:pathLst>
                <a:path w="332400" h="348190">
                  <a:moveTo>
                    <a:pt x="0" y="62571"/>
                  </a:moveTo>
                  <a:lnTo>
                    <a:pt x="5698" y="56873"/>
                  </a:lnTo>
                  <a:lnTo>
                    <a:pt x="11655" y="50915"/>
                  </a:lnTo>
                  <a:lnTo>
                    <a:pt x="18469" y="44111"/>
                  </a:lnTo>
                  <a:lnTo>
                    <a:pt x="26093" y="36818"/>
                  </a:lnTo>
                  <a:lnTo>
                    <a:pt x="34396" y="29761"/>
                  </a:lnTo>
                  <a:lnTo>
                    <a:pt x="43237" y="23339"/>
                  </a:lnTo>
                  <a:lnTo>
                    <a:pt x="52952" y="17628"/>
                  </a:lnTo>
                  <a:lnTo>
                    <a:pt x="64316" y="12542"/>
                  </a:lnTo>
                  <a:lnTo>
                    <a:pt x="77605" y="7960"/>
                  </a:lnTo>
                  <a:lnTo>
                    <a:pt x="92191" y="4070"/>
                  </a:lnTo>
                  <a:lnTo>
                    <a:pt x="106857" y="1358"/>
                  </a:lnTo>
                  <a:lnTo>
                    <a:pt x="120884" y="0"/>
                  </a:lnTo>
                  <a:lnTo>
                    <a:pt x="134221" y="29"/>
                  </a:lnTo>
                  <a:lnTo>
                    <a:pt x="147222" y="1510"/>
                  </a:lnTo>
                  <a:lnTo>
                    <a:pt x="160149" y="4325"/>
                  </a:lnTo>
                  <a:lnTo>
                    <a:pt x="172654" y="8396"/>
                  </a:lnTo>
                  <a:lnTo>
                    <a:pt x="183889" y="13759"/>
                  </a:lnTo>
                  <a:lnTo>
                    <a:pt x="193468" y="20322"/>
                  </a:lnTo>
                  <a:lnTo>
                    <a:pt x="201156" y="28030"/>
                  </a:lnTo>
                  <a:lnTo>
                    <a:pt x="206633" y="36950"/>
                  </a:lnTo>
                  <a:lnTo>
                    <a:pt x="209953" y="46998"/>
                  </a:lnTo>
                  <a:lnTo>
                    <a:pt x="211287" y="57666"/>
                  </a:lnTo>
                  <a:lnTo>
                    <a:pt x="210745" y="68149"/>
                  </a:lnTo>
                  <a:lnTo>
                    <a:pt x="208569" y="78005"/>
                  </a:lnTo>
                  <a:lnTo>
                    <a:pt x="204931" y="87143"/>
                  </a:lnTo>
                  <a:lnTo>
                    <a:pt x="199859" y="95643"/>
                  </a:lnTo>
                  <a:lnTo>
                    <a:pt x="193499" y="103636"/>
                  </a:lnTo>
                  <a:lnTo>
                    <a:pt x="186088" y="111251"/>
                  </a:lnTo>
                  <a:lnTo>
                    <a:pt x="177878" y="118595"/>
                  </a:lnTo>
                  <a:lnTo>
                    <a:pt x="169084" y="125747"/>
                  </a:lnTo>
                  <a:lnTo>
                    <a:pt x="159876" y="132765"/>
                  </a:lnTo>
                  <a:lnTo>
                    <a:pt x="150380" y="139693"/>
                  </a:lnTo>
                  <a:lnTo>
                    <a:pt x="140681" y="146555"/>
                  </a:lnTo>
                  <a:lnTo>
                    <a:pt x="130685" y="153215"/>
                  </a:lnTo>
                  <a:lnTo>
                    <a:pt x="120139" y="159389"/>
                  </a:lnTo>
                  <a:lnTo>
                    <a:pt x="108973" y="164943"/>
                  </a:lnTo>
                  <a:lnTo>
                    <a:pt x="97973" y="169184"/>
                  </a:lnTo>
                  <a:lnTo>
                    <a:pt x="90225" y="170594"/>
                  </a:lnTo>
                  <a:lnTo>
                    <a:pt x="88504" y="169179"/>
                  </a:lnTo>
                  <a:lnTo>
                    <a:pt x="92192" y="166541"/>
                  </a:lnTo>
                  <a:lnTo>
                    <a:pt x="99774" y="163464"/>
                  </a:lnTo>
                  <a:lnTo>
                    <a:pt x="109783" y="160217"/>
                  </a:lnTo>
                  <a:lnTo>
                    <a:pt x="121221" y="156904"/>
                  </a:lnTo>
                  <a:lnTo>
                    <a:pt x="133804" y="153721"/>
                  </a:lnTo>
                  <a:lnTo>
                    <a:pt x="147780" y="150982"/>
                  </a:lnTo>
                  <a:lnTo>
                    <a:pt x="163187" y="148822"/>
                  </a:lnTo>
                  <a:lnTo>
                    <a:pt x="179382" y="147371"/>
                  </a:lnTo>
                  <a:lnTo>
                    <a:pt x="195217" y="146828"/>
                  </a:lnTo>
                  <a:lnTo>
                    <a:pt x="210067" y="147211"/>
                  </a:lnTo>
                  <a:lnTo>
                    <a:pt x="223814" y="148395"/>
                  </a:lnTo>
                  <a:lnTo>
                    <a:pt x="236590" y="150211"/>
                  </a:lnTo>
                  <a:lnTo>
                    <a:pt x="248591" y="152501"/>
                  </a:lnTo>
                  <a:lnTo>
                    <a:pt x="259857" y="155290"/>
                  </a:lnTo>
                  <a:lnTo>
                    <a:pt x="270254" y="158773"/>
                  </a:lnTo>
                  <a:lnTo>
                    <a:pt x="279783" y="163001"/>
                  </a:lnTo>
                  <a:lnTo>
                    <a:pt x="288561" y="167890"/>
                  </a:lnTo>
                  <a:lnTo>
                    <a:pt x="296750" y="173308"/>
                  </a:lnTo>
                  <a:lnTo>
                    <a:pt x="304495" y="179132"/>
                  </a:lnTo>
                  <a:lnTo>
                    <a:pt x="311765" y="185565"/>
                  </a:lnTo>
                  <a:lnTo>
                    <a:pt x="318357" y="193114"/>
                  </a:lnTo>
                  <a:lnTo>
                    <a:pt x="324202" y="201964"/>
                  </a:lnTo>
                  <a:lnTo>
                    <a:pt x="328908" y="212009"/>
                  </a:lnTo>
                  <a:lnTo>
                    <a:pt x="331721" y="223025"/>
                  </a:lnTo>
                  <a:lnTo>
                    <a:pt x="332399" y="234766"/>
                  </a:lnTo>
                  <a:lnTo>
                    <a:pt x="331144" y="246717"/>
                  </a:lnTo>
                  <a:lnTo>
                    <a:pt x="328331" y="258133"/>
                  </a:lnTo>
                  <a:lnTo>
                    <a:pt x="324339" y="268650"/>
                  </a:lnTo>
                  <a:lnTo>
                    <a:pt x="319335" y="278247"/>
                  </a:lnTo>
                  <a:lnTo>
                    <a:pt x="313274" y="287064"/>
                  </a:lnTo>
                  <a:lnTo>
                    <a:pt x="306209" y="295268"/>
                  </a:lnTo>
                  <a:lnTo>
                    <a:pt x="298147" y="302863"/>
                  </a:lnTo>
                  <a:lnTo>
                    <a:pt x="288982" y="309682"/>
                  </a:lnTo>
                  <a:lnTo>
                    <a:pt x="278762" y="315695"/>
                  </a:lnTo>
                  <a:lnTo>
                    <a:pt x="267814" y="321006"/>
                  </a:lnTo>
                  <a:lnTo>
                    <a:pt x="256632" y="325759"/>
                  </a:lnTo>
                  <a:lnTo>
                    <a:pt x="245508" y="330095"/>
                  </a:lnTo>
                  <a:lnTo>
                    <a:pt x="234084" y="334131"/>
                  </a:lnTo>
                  <a:lnTo>
                    <a:pt x="221488" y="337955"/>
                  </a:lnTo>
                  <a:lnTo>
                    <a:pt x="207331" y="341625"/>
                  </a:lnTo>
                  <a:lnTo>
                    <a:pt x="192143" y="344871"/>
                  </a:lnTo>
                  <a:lnTo>
                    <a:pt x="177064" y="347136"/>
                  </a:lnTo>
                  <a:lnTo>
                    <a:pt x="162757" y="348189"/>
                  </a:lnTo>
                  <a:lnTo>
                    <a:pt x="149231" y="347951"/>
                  </a:lnTo>
                  <a:lnTo>
                    <a:pt x="136101" y="346330"/>
                  </a:lnTo>
                  <a:lnTo>
                    <a:pt x="123090" y="343423"/>
                  </a:lnTo>
                  <a:lnTo>
                    <a:pt x="110454" y="339382"/>
                  </a:lnTo>
                  <a:lnTo>
                    <a:pt x="97585" y="333717"/>
                  </a:lnTo>
                  <a:lnTo>
                    <a:pt x="82276" y="323788"/>
                  </a:lnTo>
                  <a:lnTo>
                    <a:pt x="60656" y="30519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208040" y="4384840"/>
              <a:ext cx="293174" cy="94697"/>
            </a:xfrm>
            <a:custGeom>
              <a:avLst/>
              <a:gdLst/>
              <a:ahLst/>
              <a:cxnLst/>
              <a:rect l="0" t="0" r="0" b="0"/>
              <a:pathLst>
                <a:path w="293174" h="94697">
                  <a:moveTo>
                    <a:pt x="0" y="93647"/>
                  </a:moveTo>
                  <a:lnTo>
                    <a:pt x="2817" y="79627"/>
                  </a:lnTo>
                  <a:lnTo>
                    <a:pt x="5489" y="66884"/>
                  </a:lnTo>
                  <a:lnTo>
                    <a:pt x="8278" y="54217"/>
                  </a:lnTo>
                  <a:lnTo>
                    <a:pt x="11362" y="41738"/>
                  </a:lnTo>
                  <a:lnTo>
                    <a:pt x="15025" y="30012"/>
                  </a:lnTo>
                  <a:lnTo>
                    <a:pt x="19366" y="19326"/>
                  </a:lnTo>
                  <a:lnTo>
                    <a:pt x="24490" y="10277"/>
                  </a:lnTo>
                  <a:lnTo>
                    <a:pt x="30574" y="3880"/>
                  </a:lnTo>
                  <a:lnTo>
                    <a:pt x="37615" y="448"/>
                  </a:lnTo>
                  <a:lnTo>
                    <a:pt x="45321" y="0"/>
                  </a:lnTo>
                  <a:lnTo>
                    <a:pt x="53219" y="2606"/>
                  </a:lnTo>
                  <a:lnTo>
                    <a:pt x="61022" y="7979"/>
                  </a:lnTo>
                  <a:lnTo>
                    <a:pt x="68782" y="15457"/>
                  </a:lnTo>
                  <a:lnTo>
                    <a:pt x="76789" y="24205"/>
                  </a:lnTo>
                  <a:lnTo>
                    <a:pt x="85194" y="33629"/>
                  </a:lnTo>
                  <a:lnTo>
                    <a:pt x="93851" y="43238"/>
                  </a:lnTo>
                  <a:lnTo>
                    <a:pt x="102402" y="52563"/>
                  </a:lnTo>
                  <a:lnTo>
                    <a:pt x="110654" y="61387"/>
                  </a:lnTo>
                  <a:lnTo>
                    <a:pt x="118882" y="69540"/>
                  </a:lnTo>
                  <a:lnTo>
                    <a:pt x="127715" y="76804"/>
                  </a:lnTo>
                  <a:lnTo>
                    <a:pt x="137465" y="83143"/>
                  </a:lnTo>
                  <a:lnTo>
                    <a:pt x="148132" y="88363"/>
                  </a:lnTo>
                  <a:lnTo>
                    <a:pt x="159572" y="92039"/>
                  </a:lnTo>
                  <a:lnTo>
                    <a:pt x="171610" y="94085"/>
                  </a:lnTo>
                  <a:lnTo>
                    <a:pt x="184089" y="94696"/>
                  </a:lnTo>
                  <a:lnTo>
                    <a:pt x="196882" y="94165"/>
                  </a:lnTo>
                  <a:lnTo>
                    <a:pt x="209883" y="92775"/>
                  </a:lnTo>
                  <a:lnTo>
                    <a:pt x="222714" y="90608"/>
                  </a:lnTo>
                  <a:lnTo>
                    <a:pt x="234735" y="87550"/>
                  </a:lnTo>
                  <a:lnTo>
                    <a:pt x="245659" y="83607"/>
                  </a:lnTo>
                  <a:lnTo>
                    <a:pt x="255371" y="78747"/>
                  </a:lnTo>
                  <a:lnTo>
                    <a:pt x="263753" y="72837"/>
                  </a:lnTo>
                  <a:lnTo>
                    <a:pt x="270880" y="65920"/>
                  </a:lnTo>
                  <a:lnTo>
                    <a:pt x="276824" y="58592"/>
                  </a:lnTo>
                  <a:lnTo>
                    <a:pt x="282144" y="51198"/>
                  </a:lnTo>
                  <a:lnTo>
                    <a:pt x="287309" y="43088"/>
                  </a:lnTo>
                  <a:lnTo>
                    <a:pt x="293173" y="329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7258587" y="4579582"/>
              <a:ext cx="181971" cy="20220"/>
            </a:xfrm>
            <a:custGeom>
              <a:avLst/>
              <a:gdLst/>
              <a:ahLst/>
              <a:cxnLst/>
              <a:rect l="0" t="0" r="0" b="0"/>
              <a:pathLst>
                <a:path w="181971" h="20220">
                  <a:moveTo>
                    <a:pt x="0" y="20219"/>
                  </a:moveTo>
                  <a:lnTo>
                    <a:pt x="11332" y="20219"/>
                  </a:lnTo>
                  <a:lnTo>
                    <a:pt x="22634" y="20219"/>
                  </a:lnTo>
                  <a:lnTo>
                    <a:pt x="35010" y="20215"/>
                  </a:lnTo>
                  <a:lnTo>
                    <a:pt x="48308" y="20049"/>
                  </a:lnTo>
                  <a:lnTo>
                    <a:pt x="62066" y="19426"/>
                  </a:lnTo>
                  <a:lnTo>
                    <a:pt x="75960" y="18223"/>
                  </a:lnTo>
                  <a:lnTo>
                    <a:pt x="89833" y="16470"/>
                  </a:lnTo>
                  <a:lnTo>
                    <a:pt x="103637" y="14264"/>
                  </a:lnTo>
                  <a:lnTo>
                    <a:pt x="117350" y="11719"/>
                  </a:lnTo>
                  <a:lnTo>
                    <a:pt x="130586" y="9072"/>
                  </a:lnTo>
                  <a:lnTo>
                    <a:pt x="143984" y="6427"/>
                  </a:lnTo>
                  <a:lnTo>
                    <a:pt x="159795" y="3553"/>
                  </a:lnTo>
                  <a:lnTo>
                    <a:pt x="18197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7248478" y="4700896"/>
              <a:ext cx="181971" cy="40438"/>
            </a:xfrm>
            <a:custGeom>
              <a:avLst/>
              <a:gdLst/>
              <a:ahLst/>
              <a:cxnLst/>
              <a:rect l="0" t="0" r="0" b="0"/>
              <a:pathLst>
                <a:path w="181971" h="40438">
                  <a:moveTo>
                    <a:pt x="0" y="40437"/>
                  </a:moveTo>
                  <a:lnTo>
                    <a:pt x="13956" y="40372"/>
                  </a:lnTo>
                  <a:lnTo>
                    <a:pt x="26084" y="39758"/>
                  </a:lnTo>
                  <a:lnTo>
                    <a:pt x="37524" y="38513"/>
                  </a:lnTo>
                  <a:lnTo>
                    <a:pt x="48881" y="36728"/>
                  </a:lnTo>
                  <a:lnTo>
                    <a:pt x="60872" y="34503"/>
                  </a:lnTo>
                  <a:lnTo>
                    <a:pt x="73825" y="31943"/>
                  </a:lnTo>
                  <a:lnTo>
                    <a:pt x="87575" y="29135"/>
                  </a:lnTo>
                  <a:lnTo>
                    <a:pt x="101678" y="26152"/>
                  </a:lnTo>
                  <a:lnTo>
                    <a:pt x="115810" y="23046"/>
                  </a:lnTo>
                  <a:lnTo>
                    <a:pt x="129444" y="19814"/>
                  </a:lnTo>
                  <a:lnTo>
                    <a:pt x="143208" y="15992"/>
                  </a:lnTo>
                  <a:lnTo>
                    <a:pt x="159382" y="10170"/>
                  </a:lnTo>
                  <a:lnTo>
                    <a:pt x="18197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606834" y="4387502"/>
              <a:ext cx="167336" cy="200166"/>
            </a:xfrm>
            <a:custGeom>
              <a:avLst/>
              <a:gdLst/>
              <a:ahLst/>
              <a:cxnLst/>
              <a:rect l="0" t="0" r="0" b="0"/>
              <a:pathLst>
                <a:path w="167336" h="200166">
                  <a:moveTo>
                    <a:pt x="106678" y="0"/>
                  </a:moveTo>
                  <a:lnTo>
                    <a:pt x="103797" y="8516"/>
                  </a:lnTo>
                  <a:lnTo>
                    <a:pt x="100511" y="17145"/>
                  </a:lnTo>
                  <a:lnTo>
                    <a:pt x="96481" y="26734"/>
                  </a:lnTo>
                  <a:lnTo>
                    <a:pt x="91777" y="36945"/>
                  </a:lnTo>
                  <a:lnTo>
                    <a:pt x="86513" y="47042"/>
                  </a:lnTo>
                  <a:lnTo>
                    <a:pt x="80823" y="56602"/>
                  </a:lnTo>
                  <a:lnTo>
                    <a:pt x="74977" y="65685"/>
                  </a:lnTo>
                  <a:lnTo>
                    <a:pt x="69359" y="74650"/>
                  </a:lnTo>
                  <a:lnTo>
                    <a:pt x="64159" y="83731"/>
                  </a:lnTo>
                  <a:lnTo>
                    <a:pt x="59237" y="92857"/>
                  </a:lnTo>
                  <a:lnTo>
                    <a:pt x="54236" y="101731"/>
                  </a:lnTo>
                  <a:lnTo>
                    <a:pt x="48948" y="110198"/>
                  </a:lnTo>
                  <a:lnTo>
                    <a:pt x="43327" y="118409"/>
                  </a:lnTo>
                  <a:lnTo>
                    <a:pt x="37411" y="126719"/>
                  </a:lnTo>
                  <a:lnTo>
                    <a:pt x="31258" y="135329"/>
                  </a:lnTo>
                  <a:lnTo>
                    <a:pt x="24928" y="144123"/>
                  </a:lnTo>
                  <a:lnTo>
                    <a:pt x="18471" y="152765"/>
                  </a:lnTo>
                  <a:lnTo>
                    <a:pt x="11942" y="161070"/>
                  </a:lnTo>
                  <a:lnTo>
                    <a:pt x="5997" y="169007"/>
                  </a:lnTo>
                  <a:lnTo>
                    <a:pt x="1836" y="176622"/>
                  </a:lnTo>
                  <a:lnTo>
                    <a:pt x="0" y="183976"/>
                  </a:lnTo>
                  <a:lnTo>
                    <a:pt x="1449" y="190818"/>
                  </a:lnTo>
                  <a:lnTo>
                    <a:pt x="6461" y="196149"/>
                  </a:lnTo>
                  <a:lnTo>
                    <a:pt x="13271" y="199161"/>
                  </a:lnTo>
                  <a:lnTo>
                    <a:pt x="21055" y="200165"/>
                  </a:lnTo>
                  <a:lnTo>
                    <a:pt x="29514" y="199732"/>
                  </a:lnTo>
                  <a:lnTo>
                    <a:pt x="38620" y="198479"/>
                  </a:lnTo>
                  <a:lnTo>
                    <a:pt x="48540" y="197030"/>
                  </a:lnTo>
                  <a:lnTo>
                    <a:pt x="59291" y="195723"/>
                  </a:lnTo>
                  <a:lnTo>
                    <a:pt x="70606" y="194514"/>
                  </a:lnTo>
                  <a:lnTo>
                    <a:pt x="82041" y="193109"/>
                  </a:lnTo>
                  <a:lnTo>
                    <a:pt x="93323" y="191344"/>
                  </a:lnTo>
                  <a:lnTo>
                    <a:pt x="104485" y="189351"/>
                  </a:lnTo>
                  <a:lnTo>
                    <a:pt x="117171" y="187277"/>
                  </a:lnTo>
                  <a:lnTo>
                    <a:pt x="135711" y="184939"/>
                  </a:lnTo>
                  <a:lnTo>
                    <a:pt x="167335" y="1819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838303" y="4438050"/>
              <a:ext cx="219784" cy="298173"/>
            </a:xfrm>
            <a:custGeom>
              <a:avLst/>
              <a:gdLst/>
              <a:ahLst/>
              <a:cxnLst/>
              <a:rect l="0" t="0" r="0" b="0"/>
              <a:pathLst>
                <a:path w="219784" h="298173">
                  <a:moveTo>
                    <a:pt x="36960" y="0"/>
                  </a:moveTo>
                  <a:lnTo>
                    <a:pt x="31390" y="8515"/>
                  </a:lnTo>
                  <a:lnTo>
                    <a:pt x="26662" y="17144"/>
                  </a:lnTo>
                  <a:lnTo>
                    <a:pt x="22339" y="26737"/>
                  </a:lnTo>
                  <a:lnTo>
                    <a:pt x="18286" y="37115"/>
                  </a:lnTo>
                  <a:lnTo>
                    <a:pt x="14432" y="47834"/>
                  </a:lnTo>
                  <a:lnTo>
                    <a:pt x="10729" y="58607"/>
                  </a:lnTo>
                  <a:lnTo>
                    <a:pt x="7292" y="69774"/>
                  </a:lnTo>
                  <a:lnTo>
                    <a:pt x="4386" y="82188"/>
                  </a:lnTo>
                  <a:lnTo>
                    <a:pt x="2115" y="96232"/>
                  </a:lnTo>
                  <a:lnTo>
                    <a:pt x="591" y="111832"/>
                  </a:lnTo>
                  <a:lnTo>
                    <a:pt x="0" y="128719"/>
                  </a:lnTo>
                  <a:lnTo>
                    <a:pt x="350" y="146578"/>
                  </a:lnTo>
                  <a:lnTo>
                    <a:pt x="1513" y="164673"/>
                  </a:lnTo>
                  <a:lnTo>
                    <a:pt x="3314" y="181909"/>
                  </a:lnTo>
                  <a:lnTo>
                    <a:pt x="5596" y="197756"/>
                  </a:lnTo>
                  <a:lnTo>
                    <a:pt x="8378" y="212037"/>
                  </a:lnTo>
                  <a:lnTo>
                    <a:pt x="11857" y="224673"/>
                  </a:lnTo>
                  <a:lnTo>
                    <a:pt x="16082" y="235805"/>
                  </a:lnTo>
                  <a:lnTo>
                    <a:pt x="20969" y="245709"/>
                  </a:lnTo>
                  <a:lnTo>
                    <a:pt x="26386" y="254676"/>
                  </a:lnTo>
                  <a:lnTo>
                    <a:pt x="32210" y="262954"/>
                  </a:lnTo>
                  <a:lnTo>
                    <a:pt x="38643" y="270586"/>
                  </a:lnTo>
                  <a:lnTo>
                    <a:pt x="46189" y="277421"/>
                  </a:lnTo>
                  <a:lnTo>
                    <a:pt x="55040" y="283440"/>
                  </a:lnTo>
                  <a:lnTo>
                    <a:pt x="65084" y="288589"/>
                  </a:lnTo>
                  <a:lnTo>
                    <a:pt x="76100" y="292721"/>
                  </a:lnTo>
                  <a:lnTo>
                    <a:pt x="87846" y="295846"/>
                  </a:lnTo>
                  <a:lnTo>
                    <a:pt x="99964" y="297797"/>
                  </a:lnTo>
                  <a:lnTo>
                    <a:pt x="112002" y="298172"/>
                  </a:lnTo>
                  <a:lnTo>
                    <a:pt x="123722" y="296889"/>
                  </a:lnTo>
                  <a:lnTo>
                    <a:pt x="135072" y="293993"/>
                  </a:lnTo>
                  <a:lnTo>
                    <a:pt x="146093" y="289490"/>
                  </a:lnTo>
                  <a:lnTo>
                    <a:pt x="156848" y="283544"/>
                  </a:lnTo>
                  <a:lnTo>
                    <a:pt x="167245" y="276429"/>
                  </a:lnTo>
                  <a:lnTo>
                    <a:pt x="177045" y="268425"/>
                  </a:lnTo>
                  <a:lnTo>
                    <a:pt x="186161" y="259755"/>
                  </a:lnTo>
                  <a:lnTo>
                    <a:pt x="194495" y="249980"/>
                  </a:lnTo>
                  <a:lnTo>
                    <a:pt x="201875" y="238059"/>
                  </a:lnTo>
                  <a:lnTo>
                    <a:pt x="208288" y="223595"/>
                  </a:lnTo>
                  <a:lnTo>
                    <a:pt x="213554" y="206784"/>
                  </a:lnTo>
                  <a:lnTo>
                    <a:pt x="217262" y="188062"/>
                  </a:lnTo>
                  <a:lnTo>
                    <a:pt x="219325" y="167912"/>
                  </a:lnTo>
                  <a:lnTo>
                    <a:pt x="219783" y="147517"/>
                  </a:lnTo>
                  <a:lnTo>
                    <a:pt x="218638" y="128658"/>
                  </a:lnTo>
                  <a:lnTo>
                    <a:pt x="216056" y="112181"/>
                  </a:lnTo>
                  <a:lnTo>
                    <a:pt x="212306" y="97934"/>
                  </a:lnTo>
                  <a:lnTo>
                    <a:pt x="207667" y="85249"/>
                  </a:lnTo>
                  <a:lnTo>
                    <a:pt x="202383" y="73549"/>
                  </a:lnTo>
                  <a:lnTo>
                    <a:pt x="196640" y="62609"/>
                  </a:lnTo>
                  <a:lnTo>
                    <a:pt x="190578" y="52494"/>
                  </a:lnTo>
                  <a:lnTo>
                    <a:pt x="184285" y="43190"/>
                  </a:lnTo>
                  <a:lnTo>
                    <a:pt x="177356" y="34741"/>
                  </a:lnTo>
                  <a:lnTo>
                    <a:pt x="168956" y="27291"/>
                  </a:lnTo>
                  <a:lnTo>
                    <a:pt x="158754" y="20833"/>
                  </a:lnTo>
                  <a:lnTo>
                    <a:pt x="147182" y="15538"/>
                  </a:lnTo>
                  <a:lnTo>
                    <a:pt x="135134" y="11812"/>
                  </a:lnTo>
                  <a:lnTo>
                    <a:pt x="123190" y="9733"/>
                  </a:lnTo>
                  <a:lnTo>
                    <a:pt x="111578" y="9102"/>
                  </a:lnTo>
                  <a:lnTo>
                    <a:pt x="100324" y="9619"/>
                  </a:lnTo>
                  <a:lnTo>
                    <a:pt x="89381" y="10999"/>
                  </a:lnTo>
                  <a:lnTo>
                    <a:pt x="78681" y="13160"/>
                  </a:lnTo>
                  <a:lnTo>
                    <a:pt x="68160" y="16214"/>
                  </a:lnTo>
                  <a:lnTo>
                    <a:pt x="57782" y="20142"/>
                  </a:lnTo>
                  <a:lnTo>
                    <a:pt x="47942" y="24522"/>
                  </a:lnTo>
                  <a:lnTo>
                    <a:pt x="38501" y="29035"/>
                  </a:lnTo>
                  <a:lnTo>
                    <a:pt x="28628" y="34079"/>
                  </a:lnTo>
                  <a:lnTo>
                    <a:pt x="16742" y="404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8148219" y="4417831"/>
              <a:ext cx="40439" cy="283066"/>
            </a:xfrm>
            <a:custGeom>
              <a:avLst/>
              <a:gdLst/>
              <a:ahLst/>
              <a:cxnLst/>
              <a:rect l="0" t="0" r="0" b="0"/>
              <a:pathLst>
                <a:path w="40439" h="283066">
                  <a:moveTo>
                    <a:pt x="0" y="0"/>
                  </a:moveTo>
                  <a:lnTo>
                    <a:pt x="65" y="11332"/>
                  </a:lnTo>
                  <a:lnTo>
                    <a:pt x="680" y="22632"/>
                  </a:lnTo>
                  <a:lnTo>
                    <a:pt x="1925" y="35014"/>
                  </a:lnTo>
                  <a:lnTo>
                    <a:pt x="3710" y="48477"/>
                  </a:lnTo>
                  <a:lnTo>
                    <a:pt x="5934" y="62858"/>
                  </a:lnTo>
                  <a:lnTo>
                    <a:pt x="8490" y="77959"/>
                  </a:lnTo>
                  <a:lnTo>
                    <a:pt x="11131" y="93753"/>
                  </a:lnTo>
                  <a:lnTo>
                    <a:pt x="13492" y="110384"/>
                  </a:lnTo>
                  <a:lnTo>
                    <a:pt x="15400" y="127855"/>
                  </a:lnTo>
                  <a:lnTo>
                    <a:pt x="17004" y="145736"/>
                  </a:lnTo>
                  <a:lnTo>
                    <a:pt x="18672" y="163283"/>
                  </a:lnTo>
                  <a:lnTo>
                    <a:pt x="20610" y="180099"/>
                  </a:lnTo>
                  <a:lnTo>
                    <a:pt x="22710" y="196127"/>
                  </a:lnTo>
                  <a:lnTo>
                    <a:pt x="24646" y="211467"/>
                  </a:lnTo>
                  <a:lnTo>
                    <a:pt x="26236" y="226251"/>
                  </a:lnTo>
                  <a:lnTo>
                    <a:pt x="27646" y="240035"/>
                  </a:lnTo>
                  <a:lnTo>
                    <a:pt x="29529" y="253157"/>
                  </a:lnTo>
                  <a:lnTo>
                    <a:pt x="33125" y="266770"/>
                  </a:lnTo>
                  <a:lnTo>
                    <a:pt x="40438" y="28306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8158328" y="4569473"/>
              <a:ext cx="192081" cy="10110"/>
            </a:xfrm>
            <a:custGeom>
              <a:avLst/>
              <a:gdLst/>
              <a:ahLst/>
              <a:cxnLst/>
              <a:rect l="0" t="0" r="0" b="0"/>
              <a:pathLst>
                <a:path w="192081" h="10110">
                  <a:moveTo>
                    <a:pt x="0" y="10109"/>
                  </a:moveTo>
                  <a:lnTo>
                    <a:pt x="14021" y="10109"/>
                  </a:lnTo>
                  <a:lnTo>
                    <a:pt x="26764" y="10109"/>
                  </a:lnTo>
                  <a:lnTo>
                    <a:pt x="39440" y="10109"/>
                  </a:lnTo>
                  <a:lnTo>
                    <a:pt x="52250" y="10109"/>
                  </a:lnTo>
                  <a:lnTo>
                    <a:pt x="65221" y="10109"/>
                  </a:lnTo>
                  <a:lnTo>
                    <a:pt x="78331" y="10105"/>
                  </a:lnTo>
                  <a:lnTo>
                    <a:pt x="91550" y="9939"/>
                  </a:lnTo>
                  <a:lnTo>
                    <a:pt x="104847" y="9316"/>
                  </a:lnTo>
                  <a:lnTo>
                    <a:pt x="118195" y="8117"/>
                  </a:lnTo>
                  <a:lnTo>
                    <a:pt x="131360" y="6522"/>
                  </a:lnTo>
                  <a:lnTo>
                    <a:pt x="145410" y="4768"/>
                  </a:lnTo>
                  <a:lnTo>
                    <a:pt x="163728" y="2699"/>
                  </a:lnTo>
                  <a:lnTo>
                    <a:pt x="19208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8320080" y="4397612"/>
              <a:ext cx="10110" cy="343722"/>
            </a:xfrm>
            <a:custGeom>
              <a:avLst/>
              <a:gdLst/>
              <a:ahLst/>
              <a:cxnLst/>
              <a:rect l="0" t="0" r="0" b="0"/>
              <a:pathLst>
                <a:path w="10110" h="343722">
                  <a:moveTo>
                    <a:pt x="0" y="0"/>
                  </a:moveTo>
                  <a:lnTo>
                    <a:pt x="2752" y="8579"/>
                  </a:lnTo>
                  <a:lnTo>
                    <a:pt x="4810" y="17823"/>
                  </a:lnTo>
                  <a:lnTo>
                    <a:pt x="6348" y="28670"/>
                  </a:lnTo>
                  <a:lnTo>
                    <a:pt x="7482" y="41165"/>
                  </a:lnTo>
                  <a:lnTo>
                    <a:pt x="8297" y="55354"/>
                  </a:lnTo>
                  <a:lnTo>
                    <a:pt x="8872" y="71080"/>
                  </a:lnTo>
                  <a:lnTo>
                    <a:pt x="9269" y="88063"/>
                  </a:lnTo>
                  <a:lnTo>
                    <a:pt x="9542" y="106004"/>
                  </a:lnTo>
                  <a:lnTo>
                    <a:pt x="9727" y="124644"/>
                  </a:lnTo>
                  <a:lnTo>
                    <a:pt x="9853" y="143782"/>
                  </a:lnTo>
                  <a:lnTo>
                    <a:pt x="9938" y="163265"/>
                  </a:lnTo>
                  <a:lnTo>
                    <a:pt x="9995" y="182977"/>
                  </a:lnTo>
                  <a:lnTo>
                    <a:pt x="10033" y="202529"/>
                  </a:lnTo>
                  <a:lnTo>
                    <a:pt x="10059" y="221278"/>
                  </a:lnTo>
                  <a:lnTo>
                    <a:pt x="10076" y="238939"/>
                  </a:lnTo>
                  <a:lnTo>
                    <a:pt x="10087" y="255551"/>
                  </a:lnTo>
                  <a:lnTo>
                    <a:pt x="10094" y="271292"/>
                  </a:lnTo>
                  <a:lnTo>
                    <a:pt x="10100" y="286348"/>
                  </a:lnTo>
                  <a:lnTo>
                    <a:pt x="10103" y="300317"/>
                  </a:lnTo>
                  <a:lnTo>
                    <a:pt x="10105" y="313582"/>
                  </a:lnTo>
                  <a:lnTo>
                    <a:pt x="10107" y="327314"/>
                  </a:lnTo>
                  <a:lnTo>
                    <a:pt x="10109" y="3437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8431283" y="4387502"/>
              <a:ext cx="17636" cy="363942"/>
            </a:xfrm>
            <a:custGeom>
              <a:avLst/>
              <a:gdLst/>
              <a:ahLst/>
              <a:cxnLst/>
              <a:rect l="0" t="0" r="0" b="0"/>
              <a:pathLst>
                <a:path w="17636" h="363942">
                  <a:moveTo>
                    <a:pt x="0" y="0"/>
                  </a:moveTo>
                  <a:lnTo>
                    <a:pt x="64" y="11333"/>
                  </a:lnTo>
                  <a:lnTo>
                    <a:pt x="678" y="22633"/>
                  </a:lnTo>
                  <a:lnTo>
                    <a:pt x="1919" y="35011"/>
                  </a:lnTo>
                  <a:lnTo>
                    <a:pt x="3539" y="48307"/>
                  </a:lnTo>
                  <a:lnTo>
                    <a:pt x="5142" y="62065"/>
                  </a:lnTo>
                  <a:lnTo>
                    <a:pt x="6499" y="75972"/>
                  </a:lnTo>
                  <a:lnTo>
                    <a:pt x="7553" y="90344"/>
                  </a:lnTo>
                  <a:lnTo>
                    <a:pt x="8331" y="106016"/>
                  </a:lnTo>
                  <a:lnTo>
                    <a:pt x="8888" y="123347"/>
                  </a:lnTo>
                  <a:lnTo>
                    <a:pt x="9277" y="142098"/>
                  </a:lnTo>
                  <a:lnTo>
                    <a:pt x="9545" y="161697"/>
                  </a:lnTo>
                  <a:lnTo>
                    <a:pt x="9734" y="181699"/>
                  </a:lnTo>
                  <a:lnTo>
                    <a:pt x="10026" y="201395"/>
                  </a:lnTo>
                  <a:lnTo>
                    <a:pt x="10731" y="219785"/>
                  </a:lnTo>
                  <a:lnTo>
                    <a:pt x="11987" y="236453"/>
                  </a:lnTo>
                  <a:lnTo>
                    <a:pt x="13612" y="251629"/>
                  </a:lnTo>
                  <a:lnTo>
                    <a:pt x="15220" y="265895"/>
                  </a:lnTo>
                  <a:lnTo>
                    <a:pt x="16579" y="279692"/>
                  </a:lnTo>
                  <a:lnTo>
                    <a:pt x="17473" y="293113"/>
                  </a:lnTo>
                  <a:lnTo>
                    <a:pt x="17635" y="305987"/>
                  </a:lnTo>
                  <a:lnTo>
                    <a:pt x="16996" y="318234"/>
                  </a:lnTo>
                  <a:lnTo>
                    <a:pt x="15794" y="329478"/>
                  </a:lnTo>
                  <a:lnTo>
                    <a:pt x="14353" y="340085"/>
                  </a:lnTo>
                  <a:lnTo>
                    <a:pt x="12549" y="350987"/>
                  </a:lnTo>
                  <a:lnTo>
                    <a:pt x="10109" y="3639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8370627" y="4374867"/>
              <a:ext cx="358645" cy="405701"/>
            </a:xfrm>
            <a:custGeom>
              <a:avLst/>
              <a:gdLst/>
              <a:ahLst/>
              <a:cxnLst/>
              <a:rect l="0" t="0" r="0" b="0"/>
              <a:pathLst>
                <a:path w="358645" h="405701">
                  <a:moveTo>
                    <a:pt x="0" y="32854"/>
                  </a:moveTo>
                  <a:lnTo>
                    <a:pt x="5698" y="27285"/>
                  </a:lnTo>
                  <a:lnTo>
                    <a:pt x="11656" y="22557"/>
                  </a:lnTo>
                  <a:lnTo>
                    <a:pt x="18469" y="18233"/>
                  </a:lnTo>
                  <a:lnTo>
                    <a:pt x="26094" y="14180"/>
                  </a:lnTo>
                  <a:lnTo>
                    <a:pt x="34396" y="10326"/>
                  </a:lnTo>
                  <a:lnTo>
                    <a:pt x="43233" y="6627"/>
                  </a:lnTo>
                  <a:lnTo>
                    <a:pt x="52782" y="3356"/>
                  </a:lnTo>
                  <a:lnTo>
                    <a:pt x="63524" y="1072"/>
                  </a:lnTo>
                  <a:lnTo>
                    <a:pt x="75613" y="0"/>
                  </a:lnTo>
                  <a:lnTo>
                    <a:pt x="88613" y="63"/>
                  </a:lnTo>
                  <a:lnTo>
                    <a:pt x="101696" y="1055"/>
                  </a:lnTo>
                  <a:lnTo>
                    <a:pt x="114380" y="2757"/>
                  </a:lnTo>
                  <a:lnTo>
                    <a:pt x="126833" y="5135"/>
                  </a:lnTo>
                  <a:lnTo>
                    <a:pt x="139682" y="8335"/>
                  </a:lnTo>
                  <a:lnTo>
                    <a:pt x="153256" y="12373"/>
                  </a:lnTo>
                  <a:lnTo>
                    <a:pt x="167125" y="17298"/>
                  </a:lnTo>
                  <a:lnTo>
                    <a:pt x="180298" y="23250"/>
                  </a:lnTo>
                  <a:lnTo>
                    <a:pt x="192244" y="30213"/>
                  </a:lnTo>
                  <a:lnTo>
                    <a:pt x="202609" y="38193"/>
                  </a:lnTo>
                  <a:lnTo>
                    <a:pt x="210983" y="47298"/>
                  </a:lnTo>
                  <a:lnTo>
                    <a:pt x="217343" y="57478"/>
                  </a:lnTo>
                  <a:lnTo>
                    <a:pt x="221498" y="68560"/>
                  </a:lnTo>
                  <a:lnTo>
                    <a:pt x="222935" y="80343"/>
                  </a:lnTo>
                  <a:lnTo>
                    <a:pt x="221628" y="92630"/>
                  </a:lnTo>
                  <a:lnTo>
                    <a:pt x="217954" y="104801"/>
                  </a:lnTo>
                  <a:lnTo>
                    <a:pt x="212420" y="115860"/>
                  </a:lnTo>
                  <a:lnTo>
                    <a:pt x="205502" y="125360"/>
                  </a:lnTo>
                  <a:lnTo>
                    <a:pt x="197591" y="133494"/>
                  </a:lnTo>
                  <a:lnTo>
                    <a:pt x="188980" y="140811"/>
                  </a:lnTo>
                  <a:lnTo>
                    <a:pt x="179888" y="147724"/>
                  </a:lnTo>
                  <a:lnTo>
                    <a:pt x="170463" y="154308"/>
                  </a:lnTo>
                  <a:lnTo>
                    <a:pt x="160816" y="160376"/>
                  </a:lnTo>
                  <a:lnTo>
                    <a:pt x="151016" y="165852"/>
                  </a:lnTo>
                  <a:lnTo>
                    <a:pt x="141115" y="170785"/>
                  </a:lnTo>
                  <a:lnTo>
                    <a:pt x="131144" y="175277"/>
                  </a:lnTo>
                  <a:lnTo>
                    <a:pt x="121122" y="179435"/>
                  </a:lnTo>
                  <a:lnTo>
                    <a:pt x="110909" y="183349"/>
                  </a:lnTo>
                  <a:lnTo>
                    <a:pt x="100218" y="187092"/>
                  </a:lnTo>
                  <a:lnTo>
                    <a:pt x="89019" y="190679"/>
                  </a:lnTo>
                  <a:lnTo>
                    <a:pt x="80380" y="192879"/>
                  </a:lnTo>
                  <a:lnTo>
                    <a:pt x="78110" y="192460"/>
                  </a:lnTo>
                  <a:lnTo>
                    <a:pt x="80935" y="190437"/>
                  </a:lnTo>
                  <a:lnTo>
                    <a:pt x="86889" y="187655"/>
                  </a:lnTo>
                  <a:lnTo>
                    <a:pt x="95265" y="184844"/>
                  </a:lnTo>
                  <a:lnTo>
                    <a:pt x="106466" y="182793"/>
                  </a:lnTo>
                  <a:lnTo>
                    <a:pt x="120544" y="181835"/>
                  </a:lnTo>
                  <a:lnTo>
                    <a:pt x="136661" y="181793"/>
                  </a:lnTo>
                  <a:lnTo>
                    <a:pt x="153412" y="182194"/>
                  </a:lnTo>
                  <a:lnTo>
                    <a:pt x="169912" y="182714"/>
                  </a:lnTo>
                  <a:lnTo>
                    <a:pt x="185682" y="183514"/>
                  </a:lnTo>
                  <a:lnTo>
                    <a:pt x="200397" y="185136"/>
                  </a:lnTo>
                  <a:lnTo>
                    <a:pt x="214027" y="187822"/>
                  </a:lnTo>
                  <a:lnTo>
                    <a:pt x="226872" y="191367"/>
                  </a:lnTo>
                  <a:lnTo>
                    <a:pt x="239432" y="195300"/>
                  </a:lnTo>
                  <a:lnTo>
                    <a:pt x="252015" y="199302"/>
                  </a:lnTo>
                  <a:lnTo>
                    <a:pt x="264589" y="203388"/>
                  </a:lnTo>
                  <a:lnTo>
                    <a:pt x="276879" y="207814"/>
                  </a:lnTo>
                  <a:lnTo>
                    <a:pt x="288737" y="212710"/>
                  </a:lnTo>
                  <a:lnTo>
                    <a:pt x="300004" y="218064"/>
                  </a:lnTo>
                  <a:lnTo>
                    <a:pt x="310451" y="223800"/>
                  </a:lnTo>
                  <a:lnTo>
                    <a:pt x="320035" y="229845"/>
                  </a:lnTo>
                  <a:lnTo>
                    <a:pt x="328863" y="236592"/>
                  </a:lnTo>
                  <a:lnTo>
                    <a:pt x="337091" y="244863"/>
                  </a:lnTo>
                  <a:lnTo>
                    <a:pt x="344853" y="254979"/>
                  </a:lnTo>
                  <a:lnTo>
                    <a:pt x="351647" y="266656"/>
                  </a:lnTo>
                  <a:lnTo>
                    <a:pt x="356386" y="279284"/>
                  </a:lnTo>
                  <a:lnTo>
                    <a:pt x="358644" y="292392"/>
                  </a:lnTo>
                  <a:lnTo>
                    <a:pt x="358597" y="305406"/>
                  </a:lnTo>
                  <a:lnTo>
                    <a:pt x="356667" y="317607"/>
                  </a:lnTo>
                  <a:lnTo>
                    <a:pt x="353303" y="328680"/>
                  </a:lnTo>
                  <a:lnTo>
                    <a:pt x="348734" y="338505"/>
                  </a:lnTo>
                  <a:lnTo>
                    <a:pt x="342973" y="346969"/>
                  </a:lnTo>
                  <a:lnTo>
                    <a:pt x="336114" y="354165"/>
                  </a:lnTo>
                  <a:lnTo>
                    <a:pt x="328190" y="360464"/>
                  </a:lnTo>
                  <a:lnTo>
                    <a:pt x="319119" y="366408"/>
                  </a:lnTo>
                  <a:lnTo>
                    <a:pt x="308959" y="372327"/>
                  </a:lnTo>
                  <a:lnTo>
                    <a:pt x="297887" y="378048"/>
                  </a:lnTo>
                  <a:lnTo>
                    <a:pt x="286110" y="383010"/>
                  </a:lnTo>
                  <a:lnTo>
                    <a:pt x="273815" y="386957"/>
                  </a:lnTo>
                  <a:lnTo>
                    <a:pt x="261149" y="390077"/>
                  </a:lnTo>
                  <a:lnTo>
                    <a:pt x="248223" y="392834"/>
                  </a:lnTo>
                  <a:lnTo>
                    <a:pt x="235120" y="395538"/>
                  </a:lnTo>
                  <a:lnTo>
                    <a:pt x="221893" y="398168"/>
                  </a:lnTo>
                  <a:lnTo>
                    <a:pt x="208583" y="400466"/>
                  </a:lnTo>
                  <a:lnTo>
                    <a:pt x="195218" y="402301"/>
                  </a:lnTo>
                  <a:lnTo>
                    <a:pt x="181816" y="403679"/>
                  </a:lnTo>
                  <a:lnTo>
                    <a:pt x="168387" y="404677"/>
                  </a:lnTo>
                  <a:lnTo>
                    <a:pt x="154947" y="405377"/>
                  </a:lnTo>
                  <a:lnTo>
                    <a:pt x="141656" y="405700"/>
                  </a:lnTo>
                  <a:lnTo>
                    <a:pt x="128814" y="405413"/>
                  </a:lnTo>
                  <a:lnTo>
                    <a:pt x="116554" y="404434"/>
                  </a:lnTo>
                  <a:lnTo>
                    <a:pt x="105000" y="402669"/>
                  </a:lnTo>
                  <a:lnTo>
                    <a:pt x="94352" y="399945"/>
                  </a:lnTo>
                  <a:lnTo>
                    <a:pt x="84631" y="396257"/>
                  </a:lnTo>
                  <a:lnTo>
                    <a:pt x="75708" y="391583"/>
                  </a:lnTo>
                  <a:lnTo>
                    <a:pt x="67415" y="385806"/>
                  </a:lnTo>
                  <a:lnTo>
                    <a:pt x="59602" y="378982"/>
                  </a:lnTo>
                  <a:lnTo>
                    <a:pt x="52425" y="371717"/>
                  </a:lnTo>
                  <a:lnTo>
                    <a:pt x="45639" y="364372"/>
                  </a:lnTo>
                  <a:lnTo>
                    <a:pt x="38650" y="356304"/>
                  </a:lnTo>
                  <a:lnTo>
                    <a:pt x="30328" y="3462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886391" y="5246806"/>
            <a:ext cx="39668" cy="60868"/>
            <a:chOff x="5886391" y="5246806"/>
            <a:chExt cx="39668" cy="60868"/>
          </a:xfrm>
        </p:grpSpPr>
        <p:sp>
          <p:nvSpPr>
            <p:cNvPr id="112" name="Freeform 111"/>
            <p:cNvSpPr/>
            <p:nvPr/>
          </p:nvSpPr>
          <p:spPr>
            <a:xfrm>
              <a:off x="5890360" y="5246806"/>
              <a:ext cx="29959" cy="38992"/>
            </a:xfrm>
            <a:custGeom>
              <a:avLst/>
              <a:gdLst/>
              <a:ahLst/>
              <a:cxnLst/>
              <a:rect l="0" t="0" r="0" b="0"/>
              <a:pathLst>
                <a:path w="29959" h="38992">
                  <a:moveTo>
                    <a:pt x="3451" y="0"/>
                  </a:moveTo>
                  <a:lnTo>
                    <a:pt x="827" y="8387"/>
                  </a:lnTo>
                  <a:lnTo>
                    <a:pt x="0" y="15786"/>
                  </a:lnTo>
                  <a:lnTo>
                    <a:pt x="955" y="22881"/>
                  </a:lnTo>
                  <a:lnTo>
                    <a:pt x="3558" y="29355"/>
                  </a:lnTo>
                  <a:lnTo>
                    <a:pt x="7814" y="34380"/>
                  </a:lnTo>
                  <a:lnTo>
                    <a:pt x="13561" y="37608"/>
                  </a:lnTo>
                  <a:lnTo>
                    <a:pt x="20364" y="38991"/>
                  </a:lnTo>
                  <a:lnTo>
                    <a:pt x="27641" y="38539"/>
                  </a:lnTo>
                  <a:lnTo>
                    <a:pt x="29958" y="378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5886391" y="5250139"/>
              <a:ext cx="39668" cy="57535"/>
            </a:xfrm>
            <a:custGeom>
              <a:avLst/>
              <a:gdLst/>
              <a:ahLst/>
              <a:cxnLst/>
              <a:rect l="0" t="0" r="0" b="0"/>
              <a:pathLst>
                <a:path w="39668" h="57535">
                  <a:moveTo>
                    <a:pt x="39667" y="963"/>
                  </a:moveTo>
                  <a:lnTo>
                    <a:pt x="35744" y="0"/>
                  </a:lnTo>
                  <a:lnTo>
                    <a:pt x="27449" y="576"/>
                  </a:lnTo>
                  <a:lnTo>
                    <a:pt x="19123" y="3493"/>
                  </a:lnTo>
                  <a:lnTo>
                    <a:pt x="11523" y="8380"/>
                  </a:lnTo>
                  <a:lnTo>
                    <a:pt x="5599" y="14795"/>
                  </a:lnTo>
                  <a:lnTo>
                    <a:pt x="1702" y="22325"/>
                  </a:lnTo>
                  <a:lnTo>
                    <a:pt x="0" y="30338"/>
                  </a:lnTo>
                  <a:lnTo>
                    <a:pt x="734" y="38000"/>
                  </a:lnTo>
                  <a:lnTo>
                    <a:pt x="3786" y="44879"/>
                  </a:lnTo>
                  <a:lnTo>
                    <a:pt x="8776" y="50602"/>
                  </a:lnTo>
                  <a:lnTo>
                    <a:pt x="15266" y="54687"/>
                  </a:lnTo>
                  <a:lnTo>
                    <a:pt x="22856" y="57032"/>
                  </a:lnTo>
                  <a:lnTo>
                    <a:pt x="31071" y="57534"/>
                  </a:lnTo>
                  <a:lnTo>
                    <a:pt x="32111" y="5733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900208" y="5264738"/>
              <a:ext cx="23072" cy="30140"/>
            </a:xfrm>
            <a:custGeom>
              <a:avLst/>
              <a:gdLst/>
              <a:ahLst/>
              <a:cxnLst/>
              <a:rect l="0" t="0" r="0" b="0"/>
              <a:pathLst>
                <a:path w="23072" h="30140">
                  <a:moveTo>
                    <a:pt x="23071" y="0"/>
                  </a:moveTo>
                  <a:lnTo>
                    <a:pt x="15375" y="1785"/>
                  </a:lnTo>
                  <a:lnTo>
                    <a:pt x="7956" y="5714"/>
                  </a:lnTo>
                  <a:lnTo>
                    <a:pt x="2664" y="10908"/>
                  </a:lnTo>
                  <a:lnTo>
                    <a:pt x="0" y="16803"/>
                  </a:lnTo>
                  <a:lnTo>
                    <a:pt x="840" y="22740"/>
                  </a:lnTo>
                  <a:lnTo>
                    <a:pt x="5400" y="27484"/>
                  </a:lnTo>
                  <a:lnTo>
                    <a:pt x="11745" y="29972"/>
                  </a:lnTo>
                  <a:lnTo>
                    <a:pt x="18719" y="30139"/>
                  </a:lnTo>
                  <a:lnTo>
                    <a:pt x="19102" y="300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914030" y="5275181"/>
              <a:ext cx="7538" cy="32282"/>
            </a:xfrm>
            <a:custGeom>
              <a:avLst/>
              <a:gdLst/>
              <a:ahLst/>
              <a:cxnLst/>
              <a:rect l="0" t="0" r="0" b="0"/>
              <a:pathLst>
                <a:path w="7538" h="32282">
                  <a:moveTo>
                    <a:pt x="7537" y="0"/>
                  </a:moveTo>
                  <a:lnTo>
                    <a:pt x="4110" y="4365"/>
                  </a:lnTo>
                  <a:lnTo>
                    <a:pt x="1694" y="10468"/>
                  </a:lnTo>
                  <a:lnTo>
                    <a:pt x="361" y="19214"/>
                  </a:lnTo>
                  <a:lnTo>
                    <a:pt x="0" y="322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055562" y="5074945"/>
            <a:ext cx="192081" cy="272956"/>
            <a:chOff x="6055562" y="5074945"/>
            <a:chExt cx="192081" cy="272956"/>
          </a:xfrm>
        </p:grpSpPr>
        <p:sp>
          <p:nvSpPr>
            <p:cNvPr id="117" name="Freeform 116"/>
            <p:cNvSpPr/>
            <p:nvPr/>
          </p:nvSpPr>
          <p:spPr>
            <a:xfrm>
              <a:off x="6062457" y="5145711"/>
              <a:ext cx="185186" cy="202190"/>
            </a:xfrm>
            <a:custGeom>
              <a:avLst/>
              <a:gdLst/>
              <a:ahLst/>
              <a:cxnLst/>
              <a:rect l="0" t="0" r="0" b="0"/>
              <a:pathLst>
                <a:path w="185186" h="202190">
                  <a:moveTo>
                    <a:pt x="73981" y="0"/>
                  </a:moveTo>
                  <a:lnTo>
                    <a:pt x="68282" y="8516"/>
                  </a:lnTo>
                  <a:lnTo>
                    <a:pt x="62325" y="17145"/>
                  </a:lnTo>
                  <a:lnTo>
                    <a:pt x="55516" y="26742"/>
                  </a:lnTo>
                  <a:lnTo>
                    <a:pt x="48057" y="37286"/>
                  </a:lnTo>
                  <a:lnTo>
                    <a:pt x="40378" y="48627"/>
                  </a:lnTo>
                  <a:lnTo>
                    <a:pt x="32753" y="60586"/>
                  </a:lnTo>
                  <a:lnTo>
                    <a:pt x="25288" y="72842"/>
                  </a:lnTo>
                  <a:lnTo>
                    <a:pt x="17997" y="84972"/>
                  </a:lnTo>
                  <a:lnTo>
                    <a:pt x="10878" y="96748"/>
                  </a:lnTo>
                  <a:lnTo>
                    <a:pt x="4684" y="107973"/>
                  </a:lnTo>
                  <a:lnTo>
                    <a:pt x="859" y="118398"/>
                  </a:lnTo>
                  <a:lnTo>
                    <a:pt x="0" y="127967"/>
                  </a:lnTo>
                  <a:lnTo>
                    <a:pt x="1932" y="136622"/>
                  </a:lnTo>
                  <a:lnTo>
                    <a:pt x="6155" y="144225"/>
                  </a:lnTo>
                  <a:lnTo>
                    <a:pt x="12129" y="150799"/>
                  </a:lnTo>
                  <a:lnTo>
                    <a:pt x="19538" y="156501"/>
                  </a:lnTo>
                  <a:lnTo>
                    <a:pt x="28306" y="161525"/>
                  </a:lnTo>
                  <a:lnTo>
                    <a:pt x="38284" y="166046"/>
                  </a:lnTo>
                  <a:lnTo>
                    <a:pt x="49243" y="170208"/>
                  </a:lnTo>
                  <a:lnTo>
                    <a:pt x="60950" y="174117"/>
                  </a:lnTo>
                  <a:lnTo>
                    <a:pt x="73202" y="177852"/>
                  </a:lnTo>
                  <a:lnTo>
                    <a:pt x="85839" y="181469"/>
                  </a:lnTo>
                  <a:lnTo>
                    <a:pt x="98746" y="185005"/>
                  </a:lnTo>
                  <a:lnTo>
                    <a:pt x="111830" y="188481"/>
                  </a:lnTo>
                  <a:lnTo>
                    <a:pt x="124819" y="191771"/>
                  </a:lnTo>
                  <a:lnTo>
                    <a:pt x="138732" y="194926"/>
                  </a:lnTo>
                  <a:lnTo>
                    <a:pt x="156939" y="198223"/>
                  </a:lnTo>
                  <a:lnTo>
                    <a:pt x="185185" y="2021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055562" y="5074945"/>
              <a:ext cx="111205" cy="232518"/>
            </a:xfrm>
            <a:custGeom>
              <a:avLst/>
              <a:gdLst/>
              <a:ahLst/>
              <a:cxnLst/>
              <a:rect l="0" t="0" r="0" b="0"/>
              <a:pathLst>
                <a:path w="111205" h="232518">
                  <a:moveTo>
                    <a:pt x="111204" y="0"/>
                  </a:moveTo>
                  <a:lnTo>
                    <a:pt x="105570" y="5699"/>
                  </a:lnTo>
                  <a:lnTo>
                    <a:pt x="100228" y="11656"/>
                  </a:lnTo>
                  <a:lnTo>
                    <a:pt x="94663" y="18469"/>
                  </a:lnTo>
                  <a:lnTo>
                    <a:pt x="88991" y="26094"/>
                  </a:lnTo>
                  <a:lnTo>
                    <a:pt x="83535" y="34396"/>
                  </a:lnTo>
                  <a:lnTo>
                    <a:pt x="78466" y="43233"/>
                  </a:lnTo>
                  <a:lnTo>
                    <a:pt x="73643" y="52783"/>
                  </a:lnTo>
                  <a:lnTo>
                    <a:pt x="68713" y="63524"/>
                  </a:lnTo>
                  <a:lnTo>
                    <a:pt x="63475" y="75618"/>
                  </a:lnTo>
                  <a:lnTo>
                    <a:pt x="57889" y="88783"/>
                  </a:lnTo>
                  <a:lnTo>
                    <a:pt x="51997" y="102489"/>
                  </a:lnTo>
                  <a:lnTo>
                    <a:pt x="45865" y="116363"/>
                  </a:lnTo>
                  <a:lnTo>
                    <a:pt x="39712" y="130072"/>
                  </a:lnTo>
                  <a:lnTo>
                    <a:pt x="33885" y="143258"/>
                  </a:lnTo>
                  <a:lnTo>
                    <a:pt x="28546" y="155786"/>
                  </a:lnTo>
                  <a:lnTo>
                    <a:pt x="23694" y="167696"/>
                  </a:lnTo>
                  <a:lnTo>
                    <a:pt x="19249" y="179101"/>
                  </a:lnTo>
                  <a:lnTo>
                    <a:pt x="15125" y="190108"/>
                  </a:lnTo>
                  <a:lnTo>
                    <a:pt x="11382" y="200386"/>
                  </a:lnTo>
                  <a:lnTo>
                    <a:pt x="7866" y="210177"/>
                  </a:lnTo>
                  <a:lnTo>
                    <a:pt x="4266" y="220343"/>
                  </a:lnTo>
                  <a:lnTo>
                    <a:pt x="0" y="23251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6257751" y="5002057"/>
            <a:ext cx="2515683" cy="507596"/>
            <a:chOff x="6257751" y="5002057"/>
            <a:chExt cx="2515683" cy="507596"/>
          </a:xfrm>
        </p:grpSpPr>
        <p:sp>
          <p:nvSpPr>
            <p:cNvPr id="120" name="Freeform 119"/>
            <p:cNvSpPr/>
            <p:nvPr/>
          </p:nvSpPr>
          <p:spPr>
            <a:xfrm>
              <a:off x="6338627" y="5085055"/>
              <a:ext cx="19835" cy="414488"/>
            </a:xfrm>
            <a:custGeom>
              <a:avLst/>
              <a:gdLst/>
              <a:ahLst/>
              <a:cxnLst/>
              <a:rect l="0" t="0" r="0" b="0"/>
              <a:pathLst>
                <a:path w="19835" h="414488">
                  <a:moveTo>
                    <a:pt x="10109" y="0"/>
                  </a:moveTo>
                  <a:lnTo>
                    <a:pt x="10109" y="11332"/>
                  </a:lnTo>
                  <a:lnTo>
                    <a:pt x="10109" y="22632"/>
                  </a:lnTo>
                  <a:lnTo>
                    <a:pt x="10114" y="35010"/>
                  </a:lnTo>
                  <a:lnTo>
                    <a:pt x="10280" y="48307"/>
                  </a:lnTo>
                  <a:lnTo>
                    <a:pt x="10902" y="62065"/>
                  </a:lnTo>
                  <a:lnTo>
                    <a:pt x="12101" y="75959"/>
                  </a:lnTo>
                  <a:lnTo>
                    <a:pt x="13688" y="89833"/>
                  </a:lnTo>
                  <a:lnTo>
                    <a:pt x="15270" y="103637"/>
                  </a:lnTo>
                  <a:lnTo>
                    <a:pt x="16618" y="117362"/>
                  </a:lnTo>
                  <a:lnTo>
                    <a:pt x="17667" y="131020"/>
                  </a:lnTo>
                  <a:lnTo>
                    <a:pt x="18443" y="144627"/>
                  </a:lnTo>
                  <a:lnTo>
                    <a:pt x="18998" y="158208"/>
                  </a:lnTo>
                  <a:lnTo>
                    <a:pt x="19386" y="172245"/>
                  </a:lnTo>
                  <a:lnTo>
                    <a:pt x="19655" y="187633"/>
                  </a:lnTo>
                  <a:lnTo>
                    <a:pt x="19834" y="204746"/>
                  </a:lnTo>
                  <a:lnTo>
                    <a:pt x="19793" y="223336"/>
                  </a:lnTo>
                  <a:lnTo>
                    <a:pt x="19255" y="242821"/>
                  </a:lnTo>
                  <a:lnTo>
                    <a:pt x="18112" y="262748"/>
                  </a:lnTo>
                  <a:lnTo>
                    <a:pt x="16563" y="282555"/>
                  </a:lnTo>
                  <a:lnTo>
                    <a:pt x="15006" y="301530"/>
                  </a:lnTo>
                  <a:lnTo>
                    <a:pt x="13672" y="319367"/>
                  </a:lnTo>
                  <a:lnTo>
                    <a:pt x="12468" y="335947"/>
                  </a:lnTo>
                  <a:lnTo>
                    <a:pt x="11077" y="351161"/>
                  </a:lnTo>
                  <a:lnTo>
                    <a:pt x="9328" y="365086"/>
                  </a:lnTo>
                  <a:lnTo>
                    <a:pt x="7347" y="377507"/>
                  </a:lnTo>
                  <a:lnTo>
                    <a:pt x="5284" y="389055"/>
                  </a:lnTo>
                  <a:lnTo>
                    <a:pt x="2956" y="400749"/>
                  </a:lnTo>
                  <a:lnTo>
                    <a:pt x="0" y="41448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6257751" y="5083914"/>
              <a:ext cx="293175" cy="425739"/>
            </a:xfrm>
            <a:custGeom>
              <a:avLst/>
              <a:gdLst/>
              <a:ahLst/>
              <a:cxnLst/>
              <a:rect l="0" t="0" r="0" b="0"/>
              <a:pathLst>
                <a:path w="293175" h="425739">
                  <a:moveTo>
                    <a:pt x="0" y="112345"/>
                  </a:moveTo>
                  <a:lnTo>
                    <a:pt x="5698" y="101141"/>
                  </a:lnTo>
                  <a:lnTo>
                    <a:pt x="11656" y="91070"/>
                  </a:lnTo>
                  <a:lnTo>
                    <a:pt x="18466" y="81183"/>
                  </a:lnTo>
                  <a:lnTo>
                    <a:pt x="25924" y="71457"/>
                  </a:lnTo>
                  <a:lnTo>
                    <a:pt x="33603" y="62148"/>
                  </a:lnTo>
                  <a:lnTo>
                    <a:pt x="41242" y="53375"/>
                  </a:lnTo>
                  <a:lnTo>
                    <a:pt x="49204" y="45114"/>
                  </a:lnTo>
                  <a:lnTo>
                    <a:pt x="58363" y="37278"/>
                  </a:lnTo>
                  <a:lnTo>
                    <a:pt x="69105" y="29770"/>
                  </a:lnTo>
                  <a:lnTo>
                    <a:pt x="81056" y="22660"/>
                  </a:lnTo>
                  <a:lnTo>
                    <a:pt x="93364" y="16177"/>
                  </a:lnTo>
                  <a:lnTo>
                    <a:pt x="105492" y="10399"/>
                  </a:lnTo>
                  <a:lnTo>
                    <a:pt x="117557" y="5575"/>
                  </a:lnTo>
                  <a:lnTo>
                    <a:pt x="130137" y="2172"/>
                  </a:lnTo>
                  <a:lnTo>
                    <a:pt x="143528" y="318"/>
                  </a:lnTo>
                  <a:lnTo>
                    <a:pt x="157272" y="0"/>
                  </a:lnTo>
                  <a:lnTo>
                    <a:pt x="170360" y="1240"/>
                  </a:lnTo>
                  <a:lnTo>
                    <a:pt x="182258" y="3895"/>
                  </a:lnTo>
                  <a:lnTo>
                    <a:pt x="192917" y="8021"/>
                  </a:lnTo>
                  <a:lnTo>
                    <a:pt x="202511" y="13932"/>
                  </a:lnTo>
                  <a:lnTo>
                    <a:pt x="211260" y="21651"/>
                  </a:lnTo>
                  <a:lnTo>
                    <a:pt x="218909" y="31244"/>
                  </a:lnTo>
                  <a:lnTo>
                    <a:pt x="224749" y="42970"/>
                  </a:lnTo>
                  <a:lnTo>
                    <a:pt x="228533" y="56756"/>
                  </a:lnTo>
                  <a:lnTo>
                    <a:pt x="230295" y="71969"/>
                  </a:lnTo>
                  <a:lnTo>
                    <a:pt x="230098" y="87630"/>
                  </a:lnTo>
                  <a:lnTo>
                    <a:pt x="228187" y="103133"/>
                  </a:lnTo>
                  <a:lnTo>
                    <a:pt x="224903" y="118095"/>
                  </a:lnTo>
                  <a:lnTo>
                    <a:pt x="220586" y="132201"/>
                  </a:lnTo>
                  <a:lnTo>
                    <a:pt x="215516" y="145384"/>
                  </a:lnTo>
                  <a:lnTo>
                    <a:pt x="209755" y="157752"/>
                  </a:lnTo>
                  <a:lnTo>
                    <a:pt x="203170" y="169472"/>
                  </a:lnTo>
                  <a:lnTo>
                    <a:pt x="195752" y="180707"/>
                  </a:lnTo>
                  <a:lnTo>
                    <a:pt x="187613" y="191593"/>
                  </a:lnTo>
                  <a:lnTo>
                    <a:pt x="178906" y="202232"/>
                  </a:lnTo>
                  <a:lnTo>
                    <a:pt x="169779" y="212697"/>
                  </a:lnTo>
                  <a:lnTo>
                    <a:pt x="160510" y="222883"/>
                  </a:lnTo>
                  <a:lnTo>
                    <a:pt x="151483" y="232533"/>
                  </a:lnTo>
                  <a:lnTo>
                    <a:pt x="142885" y="241550"/>
                  </a:lnTo>
                  <a:lnTo>
                    <a:pt x="134573" y="249979"/>
                  </a:lnTo>
                  <a:lnTo>
                    <a:pt x="126187" y="257934"/>
                  </a:lnTo>
                  <a:lnTo>
                    <a:pt x="117520" y="265521"/>
                  </a:lnTo>
                  <a:lnTo>
                    <a:pt x="108524" y="272684"/>
                  </a:lnTo>
                  <a:lnTo>
                    <a:pt x="99233" y="279205"/>
                  </a:lnTo>
                  <a:lnTo>
                    <a:pt x="89716" y="284997"/>
                  </a:lnTo>
                  <a:lnTo>
                    <a:pt x="80346" y="289506"/>
                  </a:lnTo>
                  <a:lnTo>
                    <a:pt x="71763" y="291675"/>
                  </a:lnTo>
                  <a:lnTo>
                    <a:pt x="64282" y="291127"/>
                  </a:lnTo>
                  <a:lnTo>
                    <a:pt x="58942" y="287814"/>
                  </a:lnTo>
                  <a:lnTo>
                    <a:pt x="57166" y="282705"/>
                  </a:lnTo>
                  <a:lnTo>
                    <a:pt x="58926" y="277622"/>
                  </a:lnTo>
                  <a:lnTo>
                    <a:pt x="63746" y="273027"/>
                  </a:lnTo>
                  <a:lnTo>
                    <a:pt x="71015" y="268864"/>
                  </a:lnTo>
                  <a:lnTo>
                    <a:pt x="80134" y="265471"/>
                  </a:lnTo>
                  <a:lnTo>
                    <a:pt x="90597" y="263632"/>
                  </a:lnTo>
                  <a:lnTo>
                    <a:pt x="102012" y="263658"/>
                  </a:lnTo>
                  <a:lnTo>
                    <a:pt x="114088" y="265571"/>
                  </a:lnTo>
                  <a:lnTo>
                    <a:pt x="126619" y="269345"/>
                  </a:lnTo>
                  <a:lnTo>
                    <a:pt x="139450" y="274764"/>
                  </a:lnTo>
                  <a:lnTo>
                    <a:pt x="152169" y="281347"/>
                  </a:lnTo>
                  <a:lnTo>
                    <a:pt x="164115" y="288475"/>
                  </a:lnTo>
                  <a:lnTo>
                    <a:pt x="174995" y="295755"/>
                  </a:lnTo>
                  <a:lnTo>
                    <a:pt x="184841" y="303162"/>
                  </a:lnTo>
                  <a:lnTo>
                    <a:pt x="193823" y="310930"/>
                  </a:lnTo>
                  <a:lnTo>
                    <a:pt x="202145" y="319176"/>
                  </a:lnTo>
                  <a:lnTo>
                    <a:pt x="209981" y="327725"/>
                  </a:lnTo>
                  <a:lnTo>
                    <a:pt x="217473" y="336204"/>
                  </a:lnTo>
                  <a:lnTo>
                    <a:pt x="224725" y="344404"/>
                  </a:lnTo>
                  <a:lnTo>
                    <a:pt x="231810" y="352434"/>
                  </a:lnTo>
                  <a:lnTo>
                    <a:pt x="238783" y="360622"/>
                  </a:lnTo>
                  <a:lnTo>
                    <a:pt x="245679" y="369151"/>
                  </a:lnTo>
                  <a:lnTo>
                    <a:pt x="252524" y="377889"/>
                  </a:lnTo>
                  <a:lnTo>
                    <a:pt x="259334" y="386496"/>
                  </a:lnTo>
                  <a:lnTo>
                    <a:pt x="266113" y="394768"/>
                  </a:lnTo>
                  <a:lnTo>
                    <a:pt x="272575" y="402383"/>
                  </a:lnTo>
                  <a:lnTo>
                    <a:pt x="278793" y="409570"/>
                  </a:lnTo>
                  <a:lnTo>
                    <a:pt x="285311" y="416959"/>
                  </a:lnTo>
                  <a:lnTo>
                    <a:pt x="293174" y="4257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6540815" y="5127108"/>
              <a:ext cx="394270" cy="251635"/>
            </a:xfrm>
            <a:custGeom>
              <a:avLst/>
              <a:gdLst/>
              <a:ahLst/>
              <a:cxnLst/>
              <a:rect l="0" t="0" r="0" b="0"/>
              <a:pathLst>
                <a:path w="394270" h="251635">
                  <a:moveTo>
                    <a:pt x="0" y="38822"/>
                  </a:moveTo>
                  <a:lnTo>
                    <a:pt x="8322" y="50219"/>
                  </a:lnTo>
                  <a:lnTo>
                    <a:pt x="15107" y="62135"/>
                  </a:lnTo>
                  <a:lnTo>
                    <a:pt x="20971" y="75752"/>
                  </a:lnTo>
                  <a:lnTo>
                    <a:pt x="26156" y="90668"/>
                  </a:lnTo>
                  <a:lnTo>
                    <a:pt x="30825" y="106028"/>
                  </a:lnTo>
                  <a:lnTo>
                    <a:pt x="35107" y="121274"/>
                  </a:lnTo>
                  <a:lnTo>
                    <a:pt x="39108" y="136037"/>
                  </a:lnTo>
                  <a:lnTo>
                    <a:pt x="42909" y="149997"/>
                  </a:lnTo>
                  <a:lnTo>
                    <a:pt x="46570" y="163084"/>
                  </a:lnTo>
                  <a:lnTo>
                    <a:pt x="49973" y="175711"/>
                  </a:lnTo>
                  <a:lnTo>
                    <a:pt x="52854" y="188626"/>
                  </a:lnTo>
                  <a:lnTo>
                    <a:pt x="55114" y="202225"/>
                  </a:lnTo>
                  <a:lnTo>
                    <a:pt x="56957" y="216262"/>
                  </a:lnTo>
                  <a:lnTo>
                    <a:pt x="58785" y="230050"/>
                  </a:lnTo>
                  <a:lnTo>
                    <a:pt x="60838" y="243097"/>
                  </a:lnTo>
                  <a:lnTo>
                    <a:pt x="63288" y="251634"/>
                  </a:lnTo>
                  <a:lnTo>
                    <a:pt x="65793" y="251321"/>
                  </a:lnTo>
                  <a:lnTo>
                    <a:pt x="67631" y="243852"/>
                  </a:lnTo>
                  <a:lnTo>
                    <a:pt x="68809" y="231344"/>
                  </a:lnTo>
                  <a:lnTo>
                    <a:pt x="69537" y="215802"/>
                  </a:lnTo>
                  <a:lnTo>
                    <a:pt x="69987" y="199199"/>
                  </a:lnTo>
                  <a:lnTo>
                    <a:pt x="70267" y="182675"/>
                  </a:lnTo>
                  <a:lnTo>
                    <a:pt x="70443" y="166670"/>
                  </a:lnTo>
                  <a:lnTo>
                    <a:pt x="70556" y="151258"/>
                  </a:lnTo>
                  <a:lnTo>
                    <a:pt x="70633" y="136370"/>
                  </a:lnTo>
                  <a:lnTo>
                    <a:pt x="70847" y="122053"/>
                  </a:lnTo>
                  <a:lnTo>
                    <a:pt x="71500" y="108497"/>
                  </a:lnTo>
                  <a:lnTo>
                    <a:pt x="72724" y="95740"/>
                  </a:lnTo>
                  <a:lnTo>
                    <a:pt x="74491" y="83686"/>
                  </a:lnTo>
                  <a:lnTo>
                    <a:pt x="76704" y="72190"/>
                  </a:lnTo>
                  <a:lnTo>
                    <a:pt x="79265" y="61115"/>
                  </a:lnTo>
                  <a:lnTo>
                    <a:pt x="82236" y="50504"/>
                  </a:lnTo>
                  <a:lnTo>
                    <a:pt x="85842" y="40560"/>
                  </a:lnTo>
                  <a:lnTo>
                    <a:pt x="90157" y="31349"/>
                  </a:lnTo>
                  <a:lnTo>
                    <a:pt x="95268" y="22949"/>
                  </a:lnTo>
                  <a:lnTo>
                    <a:pt x="101345" y="15527"/>
                  </a:lnTo>
                  <a:lnTo>
                    <a:pt x="108389" y="9089"/>
                  </a:lnTo>
                  <a:lnTo>
                    <a:pt x="116260" y="3970"/>
                  </a:lnTo>
                  <a:lnTo>
                    <a:pt x="124780" y="872"/>
                  </a:lnTo>
                  <a:lnTo>
                    <a:pt x="133777" y="0"/>
                  </a:lnTo>
                  <a:lnTo>
                    <a:pt x="142957" y="1123"/>
                  </a:lnTo>
                  <a:lnTo>
                    <a:pt x="151924" y="3847"/>
                  </a:lnTo>
                  <a:lnTo>
                    <a:pt x="160473" y="7778"/>
                  </a:lnTo>
                  <a:lnTo>
                    <a:pt x="168426" y="12742"/>
                  </a:lnTo>
                  <a:lnTo>
                    <a:pt x="175548" y="18776"/>
                  </a:lnTo>
                  <a:lnTo>
                    <a:pt x="181796" y="25818"/>
                  </a:lnTo>
                  <a:lnTo>
                    <a:pt x="187279" y="33702"/>
                  </a:lnTo>
                  <a:lnTo>
                    <a:pt x="192155" y="42237"/>
                  </a:lnTo>
                  <a:lnTo>
                    <a:pt x="196576" y="51257"/>
                  </a:lnTo>
                  <a:lnTo>
                    <a:pt x="200670" y="60780"/>
                  </a:lnTo>
                  <a:lnTo>
                    <a:pt x="204535" y="71000"/>
                  </a:lnTo>
                  <a:lnTo>
                    <a:pt x="208237" y="81975"/>
                  </a:lnTo>
                  <a:lnTo>
                    <a:pt x="211667" y="93935"/>
                  </a:lnTo>
                  <a:lnTo>
                    <a:pt x="214567" y="107337"/>
                  </a:lnTo>
                  <a:lnTo>
                    <a:pt x="216835" y="122289"/>
                  </a:lnTo>
                  <a:lnTo>
                    <a:pt x="218521" y="138304"/>
                  </a:lnTo>
                  <a:lnTo>
                    <a:pt x="219731" y="154512"/>
                  </a:lnTo>
                  <a:lnTo>
                    <a:pt x="220578" y="170359"/>
                  </a:lnTo>
                  <a:lnTo>
                    <a:pt x="220989" y="184531"/>
                  </a:lnTo>
                  <a:lnTo>
                    <a:pt x="220404" y="193437"/>
                  </a:lnTo>
                  <a:lnTo>
                    <a:pt x="219103" y="194594"/>
                  </a:lnTo>
                  <a:lnTo>
                    <a:pt x="218484" y="189294"/>
                  </a:lnTo>
                  <a:lnTo>
                    <a:pt x="218885" y="179312"/>
                  </a:lnTo>
                  <a:lnTo>
                    <a:pt x="220155" y="166053"/>
                  </a:lnTo>
                  <a:lnTo>
                    <a:pt x="222078" y="150547"/>
                  </a:lnTo>
                  <a:lnTo>
                    <a:pt x="224625" y="133829"/>
                  </a:lnTo>
                  <a:lnTo>
                    <a:pt x="227945" y="116982"/>
                  </a:lnTo>
                  <a:lnTo>
                    <a:pt x="232066" y="100605"/>
                  </a:lnTo>
                  <a:lnTo>
                    <a:pt x="236884" y="85178"/>
                  </a:lnTo>
                  <a:lnTo>
                    <a:pt x="242255" y="71254"/>
                  </a:lnTo>
                  <a:lnTo>
                    <a:pt x="248042" y="58982"/>
                  </a:lnTo>
                  <a:lnTo>
                    <a:pt x="254289" y="48655"/>
                  </a:lnTo>
                  <a:lnTo>
                    <a:pt x="261201" y="40866"/>
                  </a:lnTo>
                  <a:lnTo>
                    <a:pt x="268838" y="35708"/>
                  </a:lnTo>
                  <a:lnTo>
                    <a:pt x="277125" y="33317"/>
                  </a:lnTo>
                  <a:lnTo>
                    <a:pt x="285930" y="34098"/>
                  </a:lnTo>
                  <a:lnTo>
                    <a:pt x="295119" y="37974"/>
                  </a:lnTo>
                  <a:lnTo>
                    <a:pt x="304266" y="44791"/>
                  </a:lnTo>
                  <a:lnTo>
                    <a:pt x="312701" y="54558"/>
                  </a:lnTo>
                  <a:lnTo>
                    <a:pt x="320110" y="66980"/>
                  </a:lnTo>
                  <a:lnTo>
                    <a:pt x="326517" y="81093"/>
                  </a:lnTo>
                  <a:lnTo>
                    <a:pt x="332083" y="95498"/>
                  </a:lnTo>
                  <a:lnTo>
                    <a:pt x="337002" y="109376"/>
                  </a:lnTo>
                  <a:lnTo>
                    <a:pt x="341448" y="122628"/>
                  </a:lnTo>
                  <a:lnTo>
                    <a:pt x="345555" y="135579"/>
                  </a:lnTo>
                  <a:lnTo>
                    <a:pt x="349428" y="148484"/>
                  </a:lnTo>
                  <a:lnTo>
                    <a:pt x="353138" y="161302"/>
                  </a:lnTo>
                  <a:lnTo>
                    <a:pt x="356736" y="173771"/>
                  </a:lnTo>
                  <a:lnTo>
                    <a:pt x="360265" y="185745"/>
                  </a:lnTo>
                  <a:lnTo>
                    <a:pt x="363971" y="196805"/>
                  </a:lnTo>
                  <a:lnTo>
                    <a:pt x="368880" y="207271"/>
                  </a:lnTo>
                  <a:lnTo>
                    <a:pt x="377568" y="218058"/>
                  </a:lnTo>
                  <a:lnTo>
                    <a:pt x="394269" y="2309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6995741" y="5105274"/>
              <a:ext cx="20220" cy="333612"/>
            </a:xfrm>
            <a:custGeom>
              <a:avLst/>
              <a:gdLst/>
              <a:ahLst/>
              <a:cxnLst/>
              <a:rect l="0" t="0" r="0" b="0"/>
              <a:pathLst>
                <a:path w="20220" h="333612">
                  <a:moveTo>
                    <a:pt x="0" y="0"/>
                  </a:moveTo>
                  <a:lnTo>
                    <a:pt x="1389" y="8337"/>
                  </a:lnTo>
                  <a:lnTo>
                    <a:pt x="3394" y="20525"/>
                  </a:lnTo>
                  <a:lnTo>
                    <a:pt x="5767" y="35384"/>
                  </a:lnTo>
                  <a:lnTo>
                    <a:pt x="8404" y="52433"/>
                  </a:lnTo>
                  <a:lnTo>
                    <a:pt x="11088" y="70790"/>
                  </a:lnTo>
                  <a:lnTo>
                    <a:pt x="13471" y="89158"/>
                  </a:lnTo>
                  <a:lnTo>
                    <a:pt x="15385" y="106803"/>
                  </a:lnTo>
                  <a:lnTo>
                    <a:pt x="16829" y="123528"/>
                  </a:lnTo>
                  <a:lnTo>
                    <a:pt x="17877" y="139407"/>
                  </a:lnTo>
                  <a:lnTo>
                    <a:pt x="18617" y="154604"/>
                  </a:lnTo>
                  <a:lnTo>
                    <a:pt x="19131" y="169286"/>
                  </a:lnTo>
                  <a:lnTo>
                    <a:pt x="19484" y="183596"/>
                  </a:lnTo>
                  <a:lnTo>
                    <a:pt x="19724" y="197647"/>
                  </a:lnTo>
                  <a:lnTo>
                    <a:pt x="19887" y="211677"/>
                  </a:lnTo>
                  <a:lnTo>
                    <a:pt x="19997" y="226040"/>
                  </a:lnTo>
                  <a:lnTo>
                    <a:pt x="20070" y="240889"/>
                  </a:lnTo>
                  <a:lnTo>
                    <a:pt x="20119" y="256045"/>
                  </a:lnTo>
                  <a:lnTo>
                    <a:pt x="20158" y="272874"/>
                  </a:lnTo>
                  <a:lnTo>
                    <a:pt x="20190" y="296077"/>
                  </a:lnTo>
                  <a:lnTo>
                    <a:pt x="20219" y="3336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924975" y="5065705"/>
              <a:ext cx="328326" cy="358812"/>
            </a:xfrm>
            <a:custGeom>
              <a:avLst/>
              <a:gdLst/>
              <a:ahLst/>
              <a:cxnLst/>
              <a:rect l="0" t="0" r="0" b="0"/>
              <a:pathLst>
                <a:path w="328326" h="358812">
                  <a:moveTo>
                    <a:pt x="0" y="49678"/>
                  </a:moveTo>
                  <a:lnTo>
                    <a:pt x="8451" y="44044"/>
                  </a:lnTo>
                  <a:lnTo>
                    <a:pt x="16465" y="38701"/>
                  </a:lnTo>
                  <a:lnTo>
                    <a:pt x="24827" y="33133"/>
                  </a:lnTo>
                  <a:lnTo>
                    <a:pt x="33916" y="27295"/>
                  </a:lnTo>
                  <a:lnTo>
                    <a:pt x="44279" y="21217"/>
                  </a:lnTo>
                  <a:lnTo>
                    <a:pt x="56092" y="14962"/>
                  </a:lnTo>
                  <a:lnTo>
                    <a:pt x="69379" y="9049"/>
                  </a:lnTo>
                  <a:lnTo>
                    <a:pt x="84182" y="4403"/>
                  </a:lnTo>
                  <a:lnTo>
                    <a:pt x="100349" y="1429"/>
                  </a:lnTo>
                  <a:lnTo>
                    <a:pt x="117160" y="53"/>
                  </a:lnTo>
                  <a:lnTo>
                    <a:pt x="133462" y="0"/>
                  </a:lnTo>
                  <a:lnTo>
                    <a:pt x="148651" y="967"/>
                  </a:lnTo>
                  <a:lnTo>
                    <a:pt x="162638" y="2998"/>
                  </a:lnTo>
                  <a:lnTo>
                    <a:pt x="175580" y="6468"/>
                  </a:lnTo>
                  <a:lnTo>
                    <a:pt x="187686" y="11474"/>
                  </a:lnTo>
                  <a:lnTo>
                    <a:pt x="198699" y="18154"/>
                  </a:lnTo>
                  <a:lnTo>
                    <a:pt x="207905" y="26825"/>
                  </a:lnTo>
                  <a:lnTo>
                    <a:pt x="215053" y="37450"/>
                  </a:lnTo>
                  <a:lnTo>
                    <a:pt x="220018" y="49272"/>
                  </a:lnTo>
                  <a:lnTo>
                    <a:pt x="222568" y="61040"/>
                  </a:lnTo>
                  <a:lnTo>
                    <a:pt x="222817" y="72044"/>
                  </a:lnTo>
                  <a:lnTo>
                    <a:pt x="220984" y="82260"/>
                  </a:lnTo>
                  <a:lnTo>
                    <a:pt x="217209" y="92065"/>
                  </a:lnTo>
                  <a:lnTo>
                    <a:pt x="211759" y="101751"/>
                  </a:lnTo>
                  <a:lnTo>
                    <a:pt x="204979" y="111300"/>
                  </a:lnTo>
                  <a:lnTo>
                    <a:pt x="197200" y="120464"/>
                  </a:lnTo>
                  <a:lnTo>
                    <a:pt x="188700" y="129128"/>
                  </a:lnTo>
                  <a:lnTo>
                    <a:pt x="179691" y="137308"/>
                  </a:lnTo>
                  <a:lnTo>
                    <a:pt x="170327" y="145088"/>
                  </a:lnTo>
                  <a:lnTo>
                    <a:pt x="160723" y="152561"/>
                  </a:lnTo>
                  <a:lnTo>
                    <a:pt x="150953" y="159809"/>
                  </a:lnTo>
                  <a:lnTo>
                    <a:pt x="141071" y="166897"/>
                  </a:lnTo>
                  <a:lnTo>
                    <a:pt x="131111" y="173869"/>
                  </a:lnTo>
                  <a:lnTo>
                    <a:pt x="120938" y="180603"/>
                  </a:lnTo>
                  <a:lnTo>
                    <a:pt x="110273" y="186828"/>
                  </a:lnTo>
                  <a:lnTo>
                    <a:pt x="99037" y="192405"/>
                  </a:lnTo>
                  <a:lnTo>
                    <a:pt x="88391" y="196251"/>
                  </a:lnTo>
                  <a:lnTo>
                    <a:pt x="80973" y="196885"/>
                  </a:lnTo>
                  <a:lnTo>
                    <a:pt x="78626" y="194674"/>
                  </a:lnTo>
                  <a:lnTo>
                    <a:pt x="81601" y="190597"/>
                  </a:lnTo>
                  <a:lnTo>
                    <a:pt x="89191" y="185421"/>
                  </a:lnTo>
                  <a:lnTo>
                    <a:pt x="99943" y="179772"/>
                  </a:lnTo>
                  <a:lnTo>
                    <a:pt x="112037" y="174213"/>
                  </a:lnTo>
                  <a:lnTo>
                    <a:pt x="124355" y="169027"/>
                  </a:lnTo>
                  <a:lnTo>
                    <a:pt x="137040" y="164586"/>
                  </a:lnTo>
                  <a:lnTo>
                    <a:pt x="151142" y="161432"/>
                  </a:lnTo>
                  <a:lnTo>
                    <a:pt x="167160" y="159736"/>
                  </a:lnTo>
                  <a:lnTo>
                    <a:pt x="184417" y="159360"/>
                  </a:lnTo>
                  <a:lnTo>
                    <a:pt x="201415" y="160049"/>
                  </a:lnTo>
                  <a:lnTo>
                    <a:pt x="217299" y="161539"/>
                  </a:lnTo>
                  <a:lnTo>
                    <a:pt x="231871" y="163610"/>
                  </a:lnTo>
                  <a:lnTo>
                    <a:pt x="245263" y="166092"/>
                  </a:lnTo>
                  <a:lnTo>
                    <a:pt x="257710" y="168863"/>
                  </a:lnTo>
                  <a:lnTo>
                    <a:pt x="269291" y="171992"/>
                  </a:lnTo>
                  <a:lnTo>
                    <a:pt x="279905" y="175710"/>
                  </a:lnTo>
                  <a:lnTo>
                    <a:pt x="289578" y="180104"/>
                  </a:lnTo>
                  <a:lnTo>
                    <a:pt x="298292" y="185269"/>
                  </a:lnTo>
                  <a:lnTo>
                    <a:pt x="305926" y="191384"/>
                  </a:lnTo>
                  <a:lnTo>
                    <a:pt x="312516" y="198457"/>
                  </a:lnTo>
                  <a:lnTo>
                    <a:pt x="318064" y="206510"/>
                  </a:lnTo>
                  <a:lnTo>
                    <a:pt x="322473" y="215664"/>
                  </a:lnTo>
                  <a:lnTo>
                    <a:pt x="325786" y="225876"/>
                  </a:lnTo>
                  <a:lnTo>
                    <a:pt x="327864" y="236981"/>
                  </a:lnTo>
                  <a:lnTo>
                    <a:pt x="328325" y="248780"/>
                  </a:lnTo>
                  <a:lnTo>
                    <a:pt x="327100" y="261080"/>
                  </a:lnTo>
                  <a:lnTo>
                    <a:pt x="324243" y="273424"/>
                  </a:lnTo>
                  <a:lnTo>
                    <a:pt x="319767" y="285110"/>
                  </a:lnTo>
                  <a:lnTo>
                    <a:pt x="313837" y="295807"/>
                  </a:lnTo>
                  <a:lnTo>
                    <a:pt x="306734" y="305365"/>
                  </a:lnTo>
                  <a:lnTo>
                    <a:pt x="298738" y="313643"/>
                  </a:lnTo>
                  <a:lnTo>
                    <a:pt x="290092" y="320705"/>
                  </a:lnTo>
                  <a:lnTo>
                    <a:pt x="280984" y="326752"/>
                  </a:lnTo>
                  <a:lnTo>
                    <a:pt x="271555" y="332013"/>
                  </a:lnTo>
                  <a:lnTo>
                    <a:pt x="261902" y="336697"/>
                  </a:lnTo>
                  <a:lnTo>
                    <a:pt x="251937" y="340970"/>
                  </a:lnTo>
                  <a:lnTo>
                    <a:pt x="241413" y="344955"/>
                  </a:lnTo>
                  <a:lnTo>
                    <a:pt x="230231" y="348737"/>
                  </a:lnTo>
                  <a:lnTo>
                    <a:pt x="218130" y="352221"/>
                  </a:lnTo>
                  <a:lnTo>
                    <a:pt x="204633" y="355157"/>
                  </a:lnTo>
                  <a:lnTo>
                    <a:pt x="189618" y="357441"/>
                  </a:lnTo>
                  <a:lnTo>
                    <a:pt x="173561" y="358811"/>
                  </a:lnTo>
                  <a:lnTo>
                    <a:pt x="157324" y="358787"/>
                  </a:lnTo>
                  <a:lnTo>
                    <a:pt x="141440" y="357237"/>
                  </a:lnTo>
                  <a:lnTo>
                    <a:pt x="126467" y="354254"/>
                  </a:lnTo>
                  <a:lnTo>
                    <a:pt x="111580" y="349485"/>
                  </a:lnTo>
                  <a:lnTo>
                    <a:pt x="94404" y="340366"/>
                  </a:lnTo>
                  <a:lnTo>
                    <a:pt x="70766" y="32263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324929" y="5071752"/>
              <a:ext cx="257161" cy="124508"/>
            </a:xfrm>
            <a:custGeom>
              <a:avLst/>
              <a:gdLst/>
              <a:ahLst/>
              <a:cxnLst/>
              <a:rect l="0" t="0" r="0" b="0"/>
              <a:pathLst>
                <a:path w="257161" h="124508">
                  <a:moveTo>
                    <a:pt x="4424" y="124507"/>
                  </a:moveTo>
                  <a:lnTo>
                    <a:pt x="1736" y="113175"/>
                  </a:lnTo>
                  <a:lnTo>
                    <a:pt x="294" y="101874"/>
                  </a:lnTo>
                  <a:lnTo>
                    <a:pt x="0" y="89501"/>
                  </a:lnTo>
                  <a:lnTo>
                    <a:pt x="652" y="76370"/>
                  </a:lnTo>
                  <a:lnTo>
                    <a:pt x="2060" y="63235"/>
                  </a:lnTo>
                  <a:lnTo>
                    <a:pt x="4057" y="50549"/>
                  </a:lnTo>
                  <a:lnTo>
                    <a:pt x="6799" y="38593"/>
                  </a:lnTo>
                  <a:lnTo>
                    <a:pt x="10754" y="27617"/>
                  </a:lnTo>
                  <a:lnTo>
                    <a:pt x="16082" y="17662"/>
                  </a:lnTo>
                  <a:lnTo>
                    <a:pt x="22654" y="9222"/>
                  </a:lnTo>
                  <a:lnTo>
                    <a:pt x="30228" y="3293"/>
                  </a:lnTo>
                  <a:lnTo>
                    <a:pt x="38557" y="204"/>
                  </a:lnTo>
                  <a:lnTo>
                    <a:pt x="47273" y="0"/>
                  </a:lnTo>
                  <a:lnTo>
                    <a:pt x="55920" y="2775"/>
                  </a:lnTo>
                  <a:lnTo>
                    <a:pt x="64260" y="8266"/>
                  </a:lnTo>
                  <a:lnTo>
                    <a:pt x="72397" y="15823"/>
                  </a:lnTo>
                  <a:lnTo>
                    <a:pt x="80665" y="24625"/>
                  </a:lnTo>
                  <a:lnTo>
                    <a:pt x="89253" y="34086"/>
                  </a:lnTo>
                  <a:lnTo>
                    <a:pt x="98197" y="43720"/>
                  </a:lnTo>
                  <a:lnTo>
                    <a:pt x="107452" y="53061"/>
                  </a:lnTo>
                  <a:lnTo>
                    <a:pt x="116955" y="61896"/>
                  </a:lnTo>
                  <a:lnTo>
                    <a:pt x="126640" y="70056"/>
                  </a:lnTo>
                  <a:lnTo>
                    <a:pt x="136457" y="77326"/>
                  </a:lnTo>
                  <a:lnTo>
                    <a:pt x="146372" y="83672"/>
                  </a:lnTo>
                  <a:lnTo>
                    <a:pt x="156512" y="89059"/>
                  </a:lnTo>
                  <a:lnTo>
                    <a:pt x="167154" y="93360"/>
                  </a:lnTo>
                  <a:lnTo>
                    <a:pt x="178396" y="96603"/>
                  </a:lnTo>
                  <a:lnTo>
                    <a:pt x="189886" y="98634"/>
                  </a:lnTo>
                  <a:lnTo>
                    <a:pt x="200928" y="99064"/>
                  </a:lnTo>
                  <a:lnTo>
                    <a:pt x="211158" y="97818"/>
                  </a:lnTo>
                  <a:lnTo>
                    <a:pt x="220385" y="94947"/>
                  </a:lnTo>
                  <a:lnTo>
                    <a:pt x="228435" y="90460"/>
                  </a:lnTo>
                  <a:lnTo>
                    <a:pt x="235335" y="84539"/>
                  </a:lnTo>
                  <a:lnTo>
                    <a:pt x="241126" y="77900"/>
                  </a:lnTo>
                  <a:lnTo>
                    <a:pt x="246324" y="71051"/>
                  </a:lnTo>
                  <a:lnTo>
                    <a:pt x="251391" y="63394"/>
                  </a:lnTo>
                  <a:lnTo>
                    <a:pt x="257160" y="537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7369791" y="5246806"/>
              <a:ext cx="141533" cy="30329"/>
            </a:xfrm>
            <a:custGeom>
              <a:avLst/>
              <a:gdLst/>
              <a:ahLst/>
              <a:cxnLst/>
              <a:rect l="0" t="0" r="0" b="0"/>
              <a:pathLst>
                <a:path w="141533" h="30329">
                  <a:moveTo>
                    <a:pt x="0" y="30328"/>
                  </a:moveTo>
                  <a:lnTo>
                    <a:pt x="8514" y="27511"/>
                  </a:lnTo>
                  <a:lnTo>
                    <a:pt x="17144" y="24839"/>
                  </a:lnTo>
                  <a:lnTo>
                    <a:pt x="26742" y="22060"/>
                  </a:lnTo>
                  <a:lnTo>
                    <a:pt x="37286" y="19307"/>
                  </a:lnTo>
                  <a:lnTo>
                    <a:pt x="48627" y="16890"/>
                  </a:lnTo>
                  <a:lnTo>
                    <a:pt x="60585" y="14955"/>
                  </a:lnTo>
                  <a:lnTo>
                    <a:pt x="72842" y="13336"/>
                  </a:lnTo>
                  <a:lnTo>
                    <a:pt x="84972" y="11663"/>
                  </a:lnTo>
                  <a:lnTo>
                    <a:pt x="96739" y="9722"/>
                  </a:lnTo>
                  <a:lnTo>
                    <a:pt x="107670" y="7610"/>
                  </a:lnTo>
                  <a:lnTo>
                    <a:pt x="118037" y="5447"/>
                  </a:lnTo>
                  <a:lnTo>
                    <a:pt x="128751" y="3036"/>
                  </a:lnTo>
                  <a:lnTo>
                    <a:pt x="14153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7369791" y="5358010"/>
              <a:ext cx="151642" cy="20220"/>
            </a:xfrm>
            <a:custGeom>
              <a:avLst/>
              <a:gdLst/>
              <a:ahLst/>
              <a:cxnLst/>
              <a:rect l="0" t="0" r="0" b="0"/>
              <a:pathLst>
                <a:path w="151642" h="20220">
                  <a:moveTo>
                    <a:pt x="0" y="20219"/>
                  </a:moveTo>
                  <a:lnTo>
                    <a:pt x="14021" y="17402"/>
                  </a:lnTo>
                  <a:lnTo>
                    <a:pt x="26764" y="14730"/>
                  </a:lnTo>
                  <a:lnTo>
                    <a:pt x="39440" y="11950"/>
                  </a:lnTo>
                  <a:lnTo>
                    <a:pt x="52251" y="9197"/>
                  </a:lnTo>
                  <a:lnTo>
                    <a:pt x="65221" y="6780"/>
                  </a:lnTo>
                  <a:lnTo>
                    <a:pt x="78323" y="4850"/>
                  </a:lnTo>
                  <a:lnTo>
                    <a:pt x="91310" y="3395"/>
                  </a:lnTo>
                  <a:lnTo>
                    <a:pt x="105218" y="2184"/>
                  </a:lnTo>
                  <a:lnTo>
                    <a:pt x="123413" y="1113"/>
                  </a:lnTo>
                  <a:lnTo>
                    <a:pt x="15164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7662866" y="5105274"/>
              <a:ext cx="111304" cy="171861"/>
            </a:xfrm>
            <a:custGeom>
              <a:avLst/>
              <a:gdLst/>
              <a:ahLst/>
              <a:cxnLst/>
              <a:rect l="0" t="0" r="0" b="0"/>
              <a:pathLst>
                <a:path w="111304" h="171861">
                  <a:moveTo>
                    <a:pt x="111303" y="0"/>
                  </a:moveTo>
                  <a:lnTo>
                    <a:pt x="102852" y="11268"/>
                  </a:lnTo>
                  <a:lnTo>
                    <a:pt x="94837" y="21954"/>
                  </a:lnTo>
                  <a:lnTo>
                    <a:pt x="86489" y="33082"/>
                  </a:lnTo>
                  <a:lnTo>
                    <a:pt x="77897" y="44427"/>
                  </a:lnTo>
                  <a:lnTo>
                    <a:pt x="69403" y="55339"/>
                  </a:lnTo>
                  <a:lnTo>
                    <a:pt x="61200" y="65477"/>
                  </a:lnTo>
                  <a:lnTo>
                    <a:pt x="53172" y="75123"/>
                  </a:lnTo>
                  <a:lnTo>
                    <a:pt x="44985" y="84983"/>
                  </a:lnTo>
                  <a:lnTo>
                    <a:pt x="36459" y="95450"/>
                  </a:lnTo>
                  <a:lnTo>
                    <a:pt x="27722" y="106288"/>
                  </a:lnTo>
                  <a:lnTo>
                    <a:pt x="19117" y="116829"/>
                  </a:lnTo>
                  <a:lnTo>
                    <a:pt x="10859" y="126692"/>
                  </a:lnTo>
                  <a:lnTo>
                    <a:pt x="3789" y="135676"/>
                  </a:lnTo>
                  <a:lnTo>
                    <a:pt x="0" y="144218"/>
                  </a:lnTo>
                  <a:lnTo>
                    <a:pt x="597" y="152261"/>
                  </a:lnTo>
                  <a:lnTo>
                    <a:pt x="4726" y="158483"/>
                  </a:lnTo>
                  <a:lnTo>
                    <a:pt x="11526" y="162857"/>
                  </a:lnTo>
                  <a:lnTo>
                    <a:pt x="20316" y="165832"/>
                  </a:lnTo>
                  <a:lnTo>
                    <a:pt x="30547" y="167832"/>
                  </a:lnTo>
                  <a:lnTo>
                    <a:pt x="41785" y="169171"/>
                  </a:lnTo>
                  <a:lnTo>
                    <a:pt x="53324" y="170067"/>
                  </a:lnTo>
                  <a:lnTo>
                    <a:pt x="65385" y="170763"/>
                  </a:lnTo>
                  <a:lnTo>
                    <a:pt x="80092" y="171326"/>
                  </a:lnTo>
                  <a:lnTo>
                    <a:pt x="101193" y="1718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7844935" y="5080056"/>
              <a:ext cx="238401" cy="286755"/>
            </a:xfrm>
            <a:custGeom>
              <a:avLst/>
              <a:gdLst/>
              <a:ahLst/>
              <a:cxnLst/>
              <a:rect l="0" t="0" r="0" b="0"/>
              <a:pathLst>
                <a:path w="238401" h="286755">
                  <a:moveTo>
                    <a:pt x="40438" y="65655"/>
                  </a:moveTo>
                  <a:lnTo>
                    <a:pt x="37686" y="74235"/>
                  </a:lnTo>
                  <a:lnTo>
                    <a:pt x="35629" y="83479"/>
                  </a:lnTo>
                  <a:lnTo>
                    <a:pt x="34093" y="94326"/>
                  </a:lnTo>
                  <a:lnTo>
                    <a:pt x="33127" y="106821"/>
                  </a:lnTo>
                  <a:lnTo>
                    <a:pt x="32935" y="121009"/>
                  </a:lnTo>
                  <a:lnTo>
                    <a:pt x="33568" y="136727"/>
                  </a:lnTo>
                  <a:lnTo>
                    <a:pt x="35089" y="153378"/>
                  </a:lnTo>
                  <a:lnTo>
                    <a:pt x="37644" y="170074"/>
                  </a:lnTo>
                  <a:lnTo>
                    <a:pt x="41216" y="186307"/>
                  </a:lnTo>
                  <a:lnTo>
                    <a:pt x="45810" y="201939"/>
                  </a:lnTo>
                  <a:lnTo>
                    <a:pt x="51534" y="217012"/>
                  </a:lnTo>
                  <a:lnTo>
                    <a:pt x="58342" y="231619"/>
                  </a:lnTo>
                  <a:lnTo>
                    <a:pt x="66215" y="245401"/>
                  </a:lnTo>
                  <a:lnTo>
                    <a:pt x="75247" y="257565"/>
                  </a:lnTo>
                  <a:lnTo>
                    <a:pt x="85379" y="267803"/>
                  </a:lnTo>
                  <a:lnTo>
                    <a:pt x="96429" y="275948"/>
                  </a:lnTo>
                  <a:lnTo>
                    <a:pt x="108190" y="281741"/>
                  </a:lnTo>
                  <a:lnTo>
                    <a:pt x="120466" y="285275"/>
                  </a:lnTo>
                  <a:lnTo>
                    <a:pt x="132793" y="286754"/>
                  </a:lnTo>
                  <a:lnTo>
                    <a:pt x="144468" y="286310"/>
                  </a:lnTo>
                  <a:lnTo>
                    <a:pt x="155163" y="284205"/>
                  </a:lnTo>
                  <a:lnTo>
                    <a:pt x="164881" y="280778"/>
                  </a:lnTo>
                  <a:lnTo>
                    <a:pt x="173779" y="276358"/>
                  </a:lnTo>
                  <a:lnTo>
                    <a:pt x="182042" y="271219"/>
                  </a:lnTo>
                  <a:lnTo>
                    <a:pt x="189840" y="265575"/>
                  </a:lnTo>
                  <a:lnTo>
                    <a:pt x="197307" y="259579"/>
                  </a:lnTo>
                  <a:lnTo>
                    <a:pt x="204536" y="253337"/>
                  </a:lnTo>
                  <a:lnTo>
                    <a:pt x="211445" y="246769"/>
                  </a:lnTo>
                  <a:lnTo>
                    <a:pt x="217787" y="239634"/>
                  </a:lnTo>
                  <a:lnTo>
                    <a:pt x="223470" y="231830"/>
                  </a:lnTo>
                  <a:lnTo>
                    <a:pt x="228392" y="222942"/>
                  </a:lnTo>
                  <a:lnTo>
                    <a:pt x="232373" y="212197"/>
                  </a:lnTo>
                  <a:lnTo>
                    <a:pt x="235400" y="199343"/>
                  </a:lnTo>
                  <a:lnTo>
                    <a:pt x="237449" y="184573"/>
                  </a:lnTo>
                  <a:lnTo>
                    <a:pt x="238400" y="168257"/>
                  </a:lnTo>
                  <a:lnTo>
                    <a:pt x="238295" y="150788"/>
                  </a:lnTo>
                  <a:lnTo>
                    <a:pt x="237297" y="132958"/>
                  </a:lnTo>
                  <a:lnTo>
                    <a:pt x="235607" y="115900"/>
                  </a:lnTo>
                  <a:lnTo>
                    <a:pt x="233402" y="100174"/>
                  </a:lnTo>
                  <a:lnTo>
                    <a:pt x="230670" y="85972"/>
                  </a:lnTo>
                  <a:lnTo>
                    <a:pt x="227225" y="73391"/>
                  </a:lnTo>
                  <a:lnTo>
                    <a:pt x="223023" y="62294"/>
                  </a:lnTo>
                  <a:lnTo>
                    <a:pt x="218150" y="52415"/>
                  </a:lnTo>
                  <a:lnTo>
                    <a:pt x="212744" y="43464"/>
                  </a:lnTo>
                  <a:lnTo>
                    <a:pt x="206933" y="35196"/>
                  </a:lnTo>
                  <a:lnTo>
                    <a:pt x="200670" y="27572"/>
                  </a:lnTo>
                  <a:lnTo>
                    <a:pt x="193748" y="20741"/>
                  </a:lnTo>
                  <a:lnTo>
                    <a:pt x="186090" y="14726"/>
                  </a:lnTo>
                  <a:lnTo>
                    <a:pt x="177301" y="9580"/>
                  </a:lnTo>
                  <a:lnTo>
                    <a:pt x="166623" y="5449"/>
                  </a:lnTo>
                  <a:lnTo>
                    <a:pt x="153819" y="2325"/>
                  </a:lnTo>
                  <a:lnTo>
                    <a:pt x="139245" y="374"/>
                  </a:lnTo>
                  <a:lnTo>
                    <a:pt x="123572" y="0"/>
                  </a:lnTo>
                  <a:lnTo>
                    <a:pt x="107320" y="1279"/>
                  </a:lnTo>
                  <a:lnTo>
                    <a:pt x="91252" y="4008"/>
                  </a:lnTo>
                  <a:lnTo>
                    <a:pt x="76406" y="7890"/>
                  </a:lnTo>
                  <a:lnTo>
                    <a:pt x="63230" y="12637"/>
                  </a:lnTo>
                  <a:lnTo>
                    <a:pt x="51667" y="18165"/>
                  </a:lnTo>
                  <a:lnTo>
                    <a:pt x="41446" y="24587"/>
                  </a:lnTo>
                  <a:lnTo>
                    <a:pt x="32262" y="31887"/>
                  </a:lnTo>
                  <a:lnTo>
                    <a:pt x="24126" y="39869"/>
                  </a:lnTo>
                  <a:lnTo>
                    <a:pt x="16579" y="49211"/>
                  </a:lnTo>
                  <a:lnTo>
                    <a:pt x="8952" y="62877"/>
                  </a:lnTo>
                  <a:lnTo>
                    <a:pt x="0" y="8587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8149458" y="5072489"/>
              <a:ext cx="312154" cy="285522"/>
            </a:xfrm>
            <a:custGeom>
              <a:avLst/>
              <a:gdLst/>
              <a:ahLst/>
              <a:cxnLst/>
              <a:rect l="0" t="0" r="0" b="0"/>
              <a:pathLst>
                <a:path w="312154" h="285522">
                  <a:moveTo>
                    <a:pt x="8870" y="12566"/>
                  </a:moveTo>
                  <a:lnTo>
                    <a:pt x="8870" y="20899"/>
                  </a:lnTo>
                  <a:lnTo>
                    <a:pt x="8870" y="32921"/>
                  </a:lnTo>
                  <a:lnTo>
                    <a:pt x="8870" y="47157"/>
                  </a:lnTo>
                  <a:lnTo>
                    <a:pt x="8870" y="63016"/>
                  </a:lnTo>
                  <a:lnTo>
                    <a:pt x="8870" y="80118"/>
                  </a:lnTo>
                  <a:lnTo>
                    <a:pt x="8870" y="98148"/>
                  </a:lnTo>
                  <a:lnTo>
                    <a:pt x="8870" y="116849"/>
                  </a:lnTo>
                  <a:lnTo>
                    <a:pt x="8870" y="135864"/>
                  </a:lnTo>
                  <a:lnTo>
                    <a:pt x="8870" y="154755"/>
                  </a:lnTo>
                  <a:lnTo>
                    <a:pt x="8866" y="173285"/>
                  </a:lnTo>
                  <a:lnTo>
                    <a:pt x="8700" y="191098"/>
                  </a:lnTo>
                  <a:lnTo>
                    <a:pt x="8077" y="207651"/>
                  </a:lnTo>
                  <a:lnTo>
                    <a:pt x="6871" y="222686"/>
                  </a:lnTo>
                  <a:lnTo>
                    <a:pt x="5039" y="233445"/>
                  </a:lnTo>
                  <a:lnTo>
                    <a:pt x="2994" y="236610"/>
                  </a:lnTo>
                  <a:lnTo>
                    <a:pt x="1453" y="233675"/>
                  </a:lnTo>
                  <a:lnTo>
                    <a:pt x="458" y="226765"/>
                  </a:lnTo>
                  <a:lnTo>
                    <a:pt x="0" y="216916"/>
                  </a:lnTo>
                  <a:lnTo>
                    <a:pt x="235" y="204186"/>
                  </a:lnTo>
                  <a:lnTo>
                    <a:pt x="1196" y="188776"/>
                  </a:lnTo>
                  <a:lnTo>
                    <a:pt x="2795" y="171286"/>
                  </a:lnTo>
                  <a:lnTo>
                    <a:pt x="4901" y="152518"/>
                  </a:lnTo>
                  <a:lnTo>
                    <a:pt x="7388" y="133066"/>
                  </a:lnTo>
                  <a:lnTo>
                    <a:pt x="10149" y="113734"/>
                  </a:lnTo>
                  <a:lnTo>
                    <a:pt x="13102" y="95585"/>
                  </a:lnTo>
                  <a:lnTo>
                    <a:pt x="16193" y="79086"/>
                  </a:lnTo>
                  <a:lnTo>
                    <a:pt x="19538" y="64349"/>
                  </a:lnTo>
                  <a:lnTo>
                    <a:pt x="23402" y="51399"/>
                  </a:lnTo>
                  <a:lnTo>
                    <a:pt x="27893" y="40051"/>
                  </a:lnTo>
                  <a:lnTo>
                    <a:pt x="33125" y="30002"/>
                  </a:lnTo>
                  <a:lnTo>
                    <a:pt x="39284" y="20936"/>
                  </a:lnTo>
                  <a:lnTo>
                    <a:pt x="46381" y="12609"/>
                  </a:lnTo>
                  <a:lnTo>
                    <a:pt x="54289" y="5597"/>
                  </a:lnTo>
                  <a:lnTo>
                    <a:pt x="62833" y="1221"/>
                  </a:lnTo>
                  <a:lnTo>
                    <a:pt x="71846" y="0"/>
                  </a:lnTo>
                  <a:lnTo>
                    <a:pt x="81039" y="2016"/>
                  </a:lnTo>
                  <a:lnTo>
                    <a:pt x="90013" y="7317"/>
                  </a:lnTo>
                  <a:lnTo>
                    <a:pt x="98567" y="15573"/>
                  </a:lnTo>
                  <a:lnTo>
                    <a:pt x="106523" y="25916"/>
                  </a:lnTo>
                  <a:lnTo>
                    <a:pt x="113647" y="37177"/>
                  </a:lnTo>
                  <a:lnTo>
                    <a:pt x="119892" y="48626"/>
                  </a:lnTo>
                  <a:lnTo>
                    <a:pt x="125210" y="60407"/>
                  </a:lnTo>
                  <a:lnTo>
                    <a:pt x="129464" y="73313"/>
                  </a:lnTo>
                  <a:lnTo>
                    <a:pt x="132688" y="87710"/>
                  </a:lnTo>
                  <a:lnTo>
                    <a:pt x="135195" y="103078"/>
                  </a:lnTo>
                  <a:lnTo>
                    <a:pt x="137477" y="118285"/>
                  </a:lnTo>
                  <a:lnTo>
                    <a:pt x="139831" y="132686"/>
                  </a:lnTo>
                  <a:lnTo>
                    <a:pt x="142213" y="146440"/>
                  </a:lnTo>
                  <a:lnTo>
                    <a:pt x="144337" y="160234"/>
                  </a:lnTo>
                  <a:lnTo>
                    <a:pt x="146046" y="174456"/>
                  </a:lnTo>
                  <a:lnTo>
                    <a:pt x="147163" y="187919"/>
                  </a:lnTo>
                  <a:lnTo>
                    <a:pt x="146988" y="196714"/>
                  </a:lnTo>
                  <a:lnTo>
                    <a:pt x="145523" y="198045"/>
                  </a:lnTo>
                  <a:lnTo>
                    <a:pt x="144013" y="192947"/>
                  </a:lnTo>
                  <a:lnTo>
                    <a:pt x="143013" y="183440"/>
                  </a:lnTo>
                  <a:lnTo>
                    <a:pt x="142813" y="171523"/>
                  </a:lnTo>
                  <a:lnTo>
                    <a:pt x="143452" y="158471"/>
                  </a:lnTo>
                  <a:lnTo>
                    <a:pt x="144823" y="144637"/>
                  </a:lnTo>
                  <a:lnTo>
                    <a:pt x="146770" y="129738"/>
                  </a:lnTo>
                  <a:lnTo>
                    <a:pt x="149152" y="113675"/>
                  </a:lnTo>
                  <a:lnTo>
                    <a:pt x="152004" y="97185"/>
                  </a:lnTo>
                  <a:lnTo>
                    <a:pt x="155530" y="81654"/>
                  </a:lnTo>
                  <a:lnTo>
                    <a:pt x="159791" y="67786"/>
                  </a:lnTo>
                  <a:lnTo>
                    <a:pt x="164866" y="55478"/>
                  </a:lnTo>
                  <a:lnTo>
                    <a:pt x="170919" y="44187"/>
                  </a:lnTo>
                  <a:lnTo>
                    <a:pt x="177951" y="33482"/>
                  </a:lnTo>
                  <a:lnTo>
                    <a:pt x="185977" y="23884"/>
                  </a:lnTo>
                  <a:lnTo>
                    <a:pt x="195113" y="16722"/>
                  </a:lnTo>
                  <a:lnTo>
                    <a:pt x="205304" y="12555"/>
                  </a:lnTo>
                  <a:lnTo>
                    <a:pt x="216069" y="11661"/>
                  </a:lnTo>
                  <a:lnTo>
                    <a:pt x="226617" y="14420"/>
                  </a:lnTo>
                  <a:lnTo>
                    <a:pt x="236512" y="20650"/>
                  </a:lnTo>
                  <a:lnTo>
                    <a:pt x="245513" y="29470"/>
                  </a:lnTo>
                  <a:lnTo>
                    <a:pt x="253410" y="39631"/>
                  </a:lnTo>
                  <a:lnTo>
                    <a:pt x="260212" y="50289"/>
                  </a:lnTo>
                  <a:lnTo>
                    <a:pt x="266083" y="61034"/>
                  </a:lnTo>
                  <a:lnTo>
                    <a:pt x="271226" y="71703"/>
                  </a:lnTo>
                  <a:lnTo>
                    <a:pt x="275831" y="82270"/>
                  </a:lnTo>
                  <a:lnTo>
                    <a:pt x="280051" y="93371"/>
                  </a:lnTo>
                  <a:lnTo>
                    <a:pt x="283999" y="106205"/>
                  </a:lnTo>
                  <a:lnTo>
                    <a:pt x="287758" y="121284"/>
                  </a:lnTo>
                  <a:lnTo>
                    <a:pt x="291227" y="138186"/>
                  </a:lnTo>
                  <a:lnTo>
                    <a:pt x="294152" y="155949"/>
                  </a:lnTo>
                  <a:lnTo>
                    <a:pt x="296442" y="173897"/>
                  </a:lnTo>
                  <a:lnTo>
                    <a:pt x="298305" y="191413"/>
                  </a:lnTo>
                  <a:lnTo>
                    <a:pt x="300145" y="207815"/>
                  </a:lnTo>
                  <a:lnTo>
                    <a:pt x="302199" y="222846"/>
                  </a:lnTo>
                  <a:lnTo>
                    <a:pt x="304386" y="236359"/>
                  </a:lnTo>
                  <a:lnTo>
                    <a:pt x="306611" y="249549"/>
                  </a:lnTo>
                  <a:lnTo>
                    <a:pt x="309071" y="264648"/>
                  </a:lnTo>
                  <a:lnTo>
                    <a:pt x="312153" y="2855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522268" y="5034507"/>
              <a:ext cx="20220" cy="353832"/>
            </a:xfrm>
            <a:custGeom>
              <a:avLst/>
              <a:gdLst/>
              <a:ahLst/>
              <a:cxnLst/>
              <a:rect l="0" t="0" r="0" b="0"/>
              <a:pathLst>
                <a:path w="20220" h="353832">
                  <a:moveTo>
                    <a:pt x="20219" y="0"/>
                  </a:moveTo>
                  <a:lnTo>
                    <a:pt x="20219" y="8324"/>
                  </a:lnTo>
                  <a:lnTo>
                    <a:pt x="20219" y="20015"/>
                  </a:lnTo>
                  <a:lnTo>
                    <a:pt x="20219" y="33006"/>
                  </a:lnTo>
                  <a:lnTo>
                    <a:pt x="20219" y="46472"/>
                  </a:lnTo>
                  <a:lnTo>
                    <a:pt x="20219" y="60566"/>
                  </a:lnTo>
                  <a:lnTo>
                    <a:pt x="20219" y="76054"/>
                  </a:lnTo>
                  <a:lnTo>
                    <a:pt x="20219" y="93254"/>
                  </a:lnTo>
                  <a:lnTo>
                    <a:pt x="20219" y="111592"/>
                  </a:lnTo>
                  <a:lnTo>
                    <a:pt x="20219" y="129892"/>
                  </a:lnTo>
                  <a:lnTo>
                    <a:pt x="20214" y="147473"/>
                  </a:lnTo>
                  <a:lnTo>
                    <a:pt x="20049" y="164469"/>
                  </a:lnTo>
                  <a:lnTo>
                    <a:pt x="19427" y="181545"/>
                  </a:lnTo>
                  <a:lnTo>
                    <a:pt x="18229" y="199109"/>
                  </a:lnTo>
                  <a:lnTo>
                    <a:pt x="16641" y="217107"/>
                  </a:lnTo>
                  <a:lnTo>
                    <a:pt x="15058" y="235186"/>
                  </a:lnTo>
                  <a:lnTo>
                    <a:pt x="13707" y="253110"/>
                  </a:lnTo>
                  <a:lnTo>
                    <a:pt x="12492" y="270486"/>
                  </a:lnTo>
                  <a:lnTo>
                    <a:pt x="11093" y="286732"/>
                  </a:lnTo>
                  <a:lnTo>
                    <a:pt x="9338" y="301624"/>
                  </a:lnTo>
                  <a:lnTo>
                    <a:pt x="7354" y="314837"/>
                  </a:lnTo>
                  <a:lnTo>
                    <a:pt x="5289" y="327072"/>
                  </a:lnTo>
                  <a:lnTo>
                    <a:pt x="2959" y="339403"/>
                  </a:lnTo>
                  <a:lnTo>
                    <a:pt x="0" y="3538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451502" y="5002057"/>
              <a:ext cx="321932" cy="364203"/>
            </a:xfrm>
            <a:custGeom>
              <a:avLst/>
              <a:gdLst/>
              <a:ahLst/>
              <a:cxnLst/>
              <a:rect l="0" t="0" r="0" b="0"/>
              <a:pathLst>
                <a:path w="321932" h="364203">
                  <a:moveTo>
                    <a:pt x="0" y="22341"/>
                  </a:moveTo>
                  <a:lnTo>
                    <a:pt x="8451" y="16772"/>
                  </a:lnTo>
                  <a:lnTo>
                    <a:pt x="16466" y="12043"/>
                  </a:lnTo>
                  <a:lnTo>
                    <a:pt x="24832" y="7729"/>
                  </a:lnTo>
                  <a:lnTo>
                    <a:pt x="34087" y="4008"/>
                  </a:lnTo>
                  <a:lnTo>
                    <a:pt x="45072" y="1398"/>
                  </a:lnTo>
                  <a:lnTo>
                    <a:pt x="58071" y="97"/>
                  </a:lnTo>
                  <a:lnTo>
                    <a:pt x="72447" y="0"/>
                  </a:lnTo>
                  <a:lnTo>
                    <a:pt x="86964" y="881"/>
                  </a:lnTo>
                  <a:lnTo>
                    <a:pt x="100886" y="2508"/>
                  </a:lnTo>
                  <a:lnTo>
                    <a:pt x="114151" y="4836"/>
                  </a:lnTo>
                  <a:lnTo>
                    <a:pt x="127104" y="8001"/>
                  </a:lnTo>
                  <a:lnTo>
                    <a:pt x="140002" y="12012"/>
                  </a:lnTo>
                  <a:lnTo>
                    <a:pt x="152650" y="16755"/>
                  </a:lnTo>
                  <a:lnTo>
                    <a:pt x="164494" y="22074"/>
                  </a:lnTo>
                  <a:lnTo>
                    <a:pt x="175272" y="27827"/>
                  </a:lnTo>
                  <a:lnTo>
                    <a:pt x="184872" y="34050"/>
                  </a:lnTo>
                  <a:lnTo>
                    <a:pt x="193171" y="40946"/>
                  </a:lnTo>
                  <a:lnTo>
                    <a:pt x="200228" y="48573"/>
                  </a:lnTo>
                  <a:lnTo>
                    <a:pt x="205618" y="56852"/>
                  </a:lnTo>
                  <a:lnTo>
                    <a:pt x="208392" y="65654"/>
                  </a:lnTo>
                  <a:lnTo>
                    <a:pt x="208269" y="74844"/>
                  </a:lnTo>
                  <a:lnTo>
                    <a:pt x="205697" y="84155"/>
                  </a:lnTo>
                  <a:lnTo>
                    <a:pt x="201485" y="93210"/>
                  </a:lnTo>
                  <a:lnTo>
                    <a:pt x="196269" y="101818"/>
                  </a:lnTo>
                  <a:lnTo>
                    <a:pt x="190299" y="109810"/>
                  </a:lnTo>
                  <a:lnTo>
                    <a:pt x="183516" y="116959"/>
                  </a:lnTo>
                  <a:lnTo>
                    <a:pt x="175938" y="123226"/>
                  </a:lnTo>
                  <a:lnTo>
                    <a:pt x="167678" y="128720"/>
                  </a:lnTo>
                  <a:lnTo>
                    <a:pt x="158883" y="133603"/>
                  </a:lnTo>
                  <a:lnTo>
                    <a:pt x="149689" y="138029"/>
                  </a:lnTo>
                  <a:lnTo>
                    <a:pt x="140212" y="142128"/>
                  </a:lnTo>
                  <a:lnTo>
                    <a:pt x="130533" y="145995"/>
                  </a:lnTo>
                  <a:lnTo>
                    <a:pt x="120711" y="149703"/>
                  </a:lnTo>
                  <a:lnTo>
                    <a:pt x="110633" y="153300"/>
                  </a:lnTo>
                  <a:lnTo>
                    <a:pt x="100033" y="156823"/>
                  </a:lnTo>
                  <a:lnTo>
                    <a:pt x="88889" y="160254"/>
                  </a:lnTo>
                  <a:lnTo>
                    <a:pt x="80067" y="162169"/>
                  </a:lnTo>
                  <a:lnTo>
                    <a:pt x="77877" y="161805"/>
                  </a:lnTo>
                  <a:lnTo>
                    <a:pt x="82392" y="161282"/>
                  </a:lnTo>
                  <a:lnTo>
                    <a:pt x="91666" y="161486"/>
                  </a:lnTo>
                  <a:lnTo>
                    <a:pt x="103546" y="162499"/>
                  </a:lnTo>
                  <a:lnTo>
                    <a:pt x="116632" y="164184"/>
                  </a:lnTo>
                  <a:lnTo>
                    <a:pt x="130200" y="166379"/>
                  </a:lnTo>
                  <a:lnTo>
                    <a:pt x="143914" y="168939"/>
                  </a:lnTo>
                  <a:lnTo>
                    <a:pt x="157632" y="171760"/>
                  </a:lnTo>
                  <a:lnTo>
                    <a:pt x="171152" y="174921"/>
                  </a:lnTo>
                  <a:lnTo>
                    <a:pt x="184168" y="178660"/>
                  </a:lnTo>
                  <a:lnTo>
                    <a:pt x="196560" y="183063"/>
                  </a:lnTo>
                  <a:lnTo>
                    <a:pt x="208369" y="188071"/>
                  </a:lnTo>
                  <a:lnTo>
                    <a:pt x="219701" y="193570"/>
                  </a:lnTo>
                  <a:lnTo>
                    <a:pt x="230670" y="199434"/>
                  </a:lnTo>
                  <a:lnTo>
                    <a:pt x="241374" y="205407"/>
                  </a:lnTo>
                  <a:lnTo>
                    <a:pt x="251891" y="211112"/>
                  </a:lnTo>
                  <a:lnTo>
                    <a:pt x="262273" y="216377"/>
                  </a:lnTo>
                  <a:lnTo>
                    <a:pt x="272404" y="221507"/>
                  </a:lnTo>
                  <a:lnTo>
                    <a:pt x="282017" y="227159"/>
                  </a:lnTo>
                  <a:lnTo>
                    <a:pt x="291003" y="233675"/>
                  </a:lnTo>
                  <a:lnTo>
                    <a:pt x="299251" y="241226"/>
                  </a:lnTo>
                  <a:lnTo>
                    <a:pt x="306570" y="249979"/>
                  </a:lnTo>
                  <a:lnTo>
                    <a:pt x="312937" y="259887"/>
                  </a:lnTo>
                  <a:lnTo>
                    <a:pt x="318011" y="270610"/>
                  </a:lnTo>
                  <a:lnTo>
                    <a:pt x="321079" y="281634"/>
                  </a:lnTo>
                  <a:lnTo>
                    <a:pt x="321931" y="292630"/>
                  </a:lnTo>
                  <a:lnTo>
                    <a:pt x="320794" y="303315"/>
                  </a:lnTo>
                  <a:lnTo>
                    <a:pt x="318060" y="313369"/>
                  </a:lnTo>
                  <a:lnTo>
                    <a:pt x="314109" y="322686"/>
                  </a:lnTo>
                  <a:lnTo>
                    <a:pt x="308644" y="331172"/>
                  </a:lnTo>
                  <a:lnTo>
                    <a:pt x="300739" y="338659"/>
                  </a:lnTo>
                  <a:lnTo>
                    <a:pt x="290092" y="345152"/>
                  </a:lnTo>
                  <a:lnTo>
                    <a:pt x="277281" y="350637"/>
                  </a:lnTo>
                  <a:lnTo>
                    <a:pt x="263374" y="355004"/>
                  </a:lnTo>
                  <a:lnTo>
                    <a:pt x="249115" y="358298"/>
                  </a:lnTo>
                  <a:lnTo>
                    <a:pt x="234856" y="360690"/>
                  </a:lnTo>
                  <a:lnTo>
                    <a:pt x="220725" y="362385"/>
                  </a:lnTo>
                  <a:lnTo>
                    <a:pt x="206752" y="363559"/>
                  </a:lnTo>
                  <a:lnTo>
                    <a:pt x="193074" y="364202"/>
                  </a:lnTo>
                  <a:lnTo>
                    <a:pt x="179958" y="364131"/>
                  </a:lnTo>
                  <a:lnTo>
                    <a:pt x="167497" y="363306"/>
                  </a:lnTo>
                  <a:lnTo>
                    <a:pt x="155480" y="361971"/>
                  </a:lnTo>
                  <a:lnTo>
                    <a:pt x="143499" y="360558"/>
                  </a:lnTo>
                  <a:lnTo>
                    <a:pt x="131314" y="359320"/>
                  </a:lnTo>
                  <a:lnTo>
                    <a:pt x="119011" y="358181"/>
                  </a:lnTo>
                  <a:lnTo>
                    <a:pt x="106904" y="356834"/>
                  </a:lnTo>
                  <a:lnTo>
                    <a:pt x="95165" y="355105"/>
                  </a:lnTo>
                  <a:lnTo>
                    <a:pt x="83817" y="352820"/>
                  </a:lnTo>
                  <a:lnTo>
                    <a:pt x="72802" y="349739"/>
                  </a:lnTo>
                  <a:lnTo>
                    <a:pt x="62061" y="345817"/>
                  </a:lnTo>
                  <a:lnTo>
                    <a:pt x="51773" y="341263"/>
                  </a:lnTo>
                  <a:lnTo>
                    <a:pt x="41261" y="335905"/>
                  </a:lnTo>
                  <a:lnTo>
                    <a:pt x="28528" y="328200"/>
                  </a:lnTo>
                  <a:lnTo>
                    <a:pt x="10109" y="3155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28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11" y="135866"/>
            <a:ext cx="10368782" cy="26644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755650"/>
            <a:ext cx="1432179" cy="4734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800350"/>
            <a:ext cx="1802003" cy="4911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5156200"/>
            <a:ext cx="1922526" cy="4911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00" y="3028950"/>
            <a:ext cx="1906778" cy="5640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9" name="Group 8"/>
          <p:cNvGrpSpPr/>
          <p:nvPr/>
        </p:nvGrpSpPr>
        <p:grpSpPr>
          <a:xfrm>
            <a:off x="84765" y="599727"/>
            <a:ext cx="337202" cy="389798"/>
            <a:chOff x="84765" y="599727"/>
            <a:chExt cx="337202" cy="389798"/>
          </a:xfrm>
        </p:grpSpPr>
        <p:sp>
          <p:nvSpPr>
            <p:cNvPr id="7" name="Freeform 6"/>
            <p:cNvSpPr/>
            <p:nvPr/>
          </p:nvSpPr>
          <p:spPr>
            <a:xfrm>
              <a:off x="236802" y="697552"/>
              <a:ext cx="5826" cy="252738"/>
            </a:xfrm>
            <a:custGeom>
              <a:avLst/>
              <a:gdLst/>
              <a:ahLst/>
              <a:cxnLst/>
              <a:rect l="0" t="0" r="0" b="0"/>
              <a:pathLst>
                <a:path w="5826" h="252738">
                  <a:moveTo>
                    <a:pt x="5825" y="0"/>
                  </a:moveTo>
                  <a:lnTo>
                    <a:pt x="5825" y="51990"/>
                  </a:lnTo>
                  <a:lnTo>
                    <a:pt x="5825" y="110116"/>
                  </a:lnTo>
                  <a:lnTo>
                    <a:pt x="0" y="167611"/>
                  </a:lnTo>
                  <a:lnTo>
                    <a:pt x="4342" y="219239"/>
                  </a:lnTo>
                  <a:lnTo>
                    <a:pt x="5825" y="2527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84765" y="599727"/>
              <a:ext cx="337202" cy="389798"/>
            </a:xfrm>
            <a:custGeom>
              <a:avLst/>
              <a:gdLst/>
              <a:ahLst/>
              <a:cxnLst/>
              <a:rect l="0" t="0" r="0" b="0"/>
              <a:pathLst>
                <a:path w="337202" h="389798">
                  <a:moveTo>
                    <a:pt x="188190" y="27059"/>
                  </a:moveTo>
                  <a:lnTo>
                    <a:pt x="166723" y="32426"/>
                  </a:lnTo>
                  <a:lnTo>
                    <a:pt x="137273" y="51864"/>
                  </a:lnTo>
                  <a:lnTo>
                    <a:pt x="74926" y="111365"/>
                  </a:lnTo>
                  <a:lnTo>
                    <a:pt x="33294" y="168893"/>
                  </a:lnTo>
                  <a:lnTo>
                    <a:pt x="9238" y="212084"/>
                  </a:lnTo>
                  <a:lnTo>
                    <a:pt x="0" y="256363"/>
                  </a:lnTo>
                  <a:lnTo>
                    <a:pt x="259" y="309172"/>
                  </a:lnTo>
                  <a:lnTo>
                    <a:pt x="6940" y="341152"/>
                  </a:lnTo>
                  <a:lnTo>
                    <a:pt x="21143" y="366599"/>
                  </a:lnTo>
                  <a:lnTo>
                    <a:pt x="44678" y="383150"/>
                  </a:lnTo>
                  <a:lnTo>
                    <a:pt x="58818" y="389136"/>
                  </a:lnTo>
                  <a:lnTo>
                    <a:pt x="89505" y="389797"/>
                  </a:lnTo>
                  <a:lnTo>
                    <a:pt x="132366" y="377538"/>
                  </a:lnTo>
                  <a:lnTo>
                    <a:pt x="194443" y="352575"/>
                  </a:lnTo>
                  <a:lnTo>
                    <a:pt x="226362" y="327944"/>
                  </a:lnTo>
                  <a:lnTo>
                    <a:pt x="278889" y="268352"/>
                  </a:lnTo>
                  <a:lnTo>
                    <a:pt x="315762" y="210407"/>
                  </a:lnTo>
                  <a:lnTo>
                    <a:pt x="330953" y="173742"/>
                  </a:lnTo>
                  <a:lnTo>
                    <a:pt x="337201" y="118322"/>
                  </a:lnTo>
                  <a:lnTo>
                    <a:pt x="328319" y="62837"/>
                  </a:lnTo>
                  <a:lnTo>
                    <a:pt x="311501" y="33974"/>
                  </a:lnTo>
                  <a:lnTo>
                    <a:pt x="300726" y="21560"/>
                  </a:lnTo>
                  <a:lnTo>
                    <a:pt x="267785" y="7766"/>
                  </a:lnTo>
                  <a:lnTo>
                    <a:pt x="214021" y="0"/>
                  </a:lnTo>
                  <a:lnTo>
                    <a:pt x="181698" y="430"/>
                  </a:lnTo>
                  <a:lnTo>
                    <a:pt x="124005" y="13021"/>
                  </a:lnTo>
                  <a:lnTo>
                    <a:pt x="107315" y="169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6911" y="2327112"/>
            <a:ext cx="719367" cy="521529"/>
            <a:chOff x="-46911" y="2327112"/>
            <a:chExt cx="719367" cy="521529"/>
          </a:xfrm>
        </p:grpSpPr>
        <p:sp>
          <p:nvSpPr>
            <p:cNvPr id="10" name="Freeform 9"/>
            <p:cNvSpPr/>
            <p:nvPr/>
          </p:nvSpPr>
          <p:spPr>
            <a:xfrm>
              <a:off x="121621" y="2504130"/>
              <a:ext cx="272649" cy="265861"/>
            </a:xfrm>
            <a:custGeom>
              <a:avLst/>
              <a:gdLst/>
              <a:ahLst/>
              <a:cxnLst/>
              <a:rect l="0" t="0" r="0" b="0"/>
              <a:pathLst>
                <a:path w="272649" h="265861">
                  <a:moveTo>
                    <a:pt x="40130" y="33343"/>
                  </a:moveTo>
                  <a:lnTo>
                    <a:pt x="50864" y="17242"/>
                  </a:lnTo>
                  <a:lnTo>
                    <a:pt x="68115" y="6342"/>
                  </a:lnTo>
                  <a:lnTo>
                    <a:pt x="89636" y="0"/>
                  </a:lnTo>
                  <a:lnTo>
                    <a:pt x="110433" y="926"/>
                  </a:lnTo>
                  <a:lnTo>
                    <a:pt x="130910" y="11072"/>
                  </a:lnTo>
                  <a:lnTo>
                    <a:pt x="171512" y="45044"/>
                  </a:lnTo>
                  <a:lnTo>
                    <a:pt x="191136" y="74252"/>
                  </a:lnTo>
                  <a:lnTo>
                    <a:pt x="204064" y="109615"/>
                  </a:lnTo>
                  <a:lnTo>
                    <a:pt x="202477" y="138382"/>
                  </a:lnTo>
                  <a:lnTo>
                    <a:pt x="194283" y="166519"/>
                  </a:lnTo>
                  <a:lnTo>
                    <a:pt x="183153" y="186513"/>
                  </a:lnTo>
                  <a:lnTo>
                    <a:pt x="158890" y="210399"/>
                  </a:lnTo>
                  <a:lnTo>
                    <a:pt x="119378" y="230526"/>
                  </a:lnTo>
                  <a:lnTo>
                    <a:pt x="61688" y="248796"/>
                  </a:lnTo>
                  <a:lnTo>
                    <a:pt x="25051" y="248323"/>
                  </a:lnTo>
                  <a:lnTo>
                    <a:pt x="15475" y="244059"/>
                  </a:lnTo>
                  <a:lnTo>
                    <a:pt x="1839" y="230336"/>
                  </a:lnTo>
                  <a:lnTo>
                    <a:pt x="0" y="223081"/>
                  </a:lnTo>
                  <a:lnTo>
                    <a:pt x="1021" y="215999"/>
                  </a:lnTo>
                  <a:lnTo>
                    <a:pt x="3948" y="209031"/>
                  </a:lnTo>
                  <a:lnTo>
                    <a:pt x="19182" y="195297"/>
                  </a:lnTo>
                  <a:lnTo>
                    <a:pt x="29534" y="188490"/>
                  </a:lnTo>
                  <a:lnTo>
                    <a:pt x="70939" y="178909"/>
                  </a:lnTo>
                  <a:lnTo>
                    <a:pt x="126051" y="183743"/>
                  </a:lnTo>
                  <a:lnTo>
                    <a:pt x="186362" y="204111"/>
                  </a:lnTo>
                  <a:lnTo>
                    <a:pt x="241607" y="243833"/>
                  </a:lnTo>
                  <a:lnTo>
                    <a:pt x="272648" y="26586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46911" y="2327112"/>
              <a:ext cx="719367" cy="521529"/>
            </a:xfrm>
            <a:custGeom>
              <a:avLst/>
              <a:gdLst/>
              <a:ahLst/>
              <a:cxnLst/>
              <a:rect l="0" t="0" r="0" b="0"/>
              <a:pathLst>
                <a:path w="719367" h="521529">
                  <a:moveTo>
                    <a:pt x="329976" y="18281"/>
                  </a:moveTo>
                  <a:lnTo>
                    <a:pt x="271995" y="29278"/>
                  </a:lnTo>
                  <a:lnTo>
                    <a:pt x="219565" y="38763"/>
                  </a:lnTo>
                  <a:lnTo>
                    <a:pt x="186549" y="47603"/>
                  </a:lnTo>
                  <a:lnTo>
                    <a:pt x="128744" y="80736"/>
                  </a:lnTo>
                  <a:lnTo>
                    <a:pt x="90628" y="112794"/>
                  </a:lnTo>
                  <a:lnTo>
                    <a:pt x="39480" y="171303"/>
                  </a:lnTo>
                  <a:lnTo>
                    <a:pt x="15448" y="229188"/>
                  </a:lnTo>
                  <a:lnTo>
                    <a:pt x="4845" y="256920"/>
                  </a:lnTo>
                  <a:lnTo>
                    <a:pt x="0" y="297793"/>
                  </a:lnTo>
                  <a:lnTo>
                    <a:pt x="6303" y="338359"/>
                  </a:lnTo>
                  <a:lnTo>
                    <a:pt x="34297" y="400436"/>
                  </a:lnTo>
                  <a:lnTo>
                    <a:pt x="89238" y="452724"/>
                  </a:lnTo>
                  <a:lnTo>
                    <a:pt x="141639" y="488006"/>
                  </a:lnTo>
                  <a:lnTo>
                    <a:pt x="192548" y="504301"/>
                  </a:lnTo>
                  <a:lnTo>
                    <a:pt x="244949" y="516242"/>
                  </a:lnTo>
                  <a:lnTo>
                    <a:pt x="301413" y="521528"/>
                  </a:lnTo>
                  <a:lnTo>
                    <a:pt x="360827" y="517728"/>
                  </a:lnTo>
                  <a:lnTo>
                    <a:pt x="415749" y="509487"/>
                  </a:lnTo>
                  <a:lnTo>
                    <a:pt x="472959" y="489198"/>
                  </a:lnTo>
                  <a:lnTo>
                    <a:pt x="527228" y="467211"/>
                  </a:lnTo>
                  <a:lnTo>
                    <a:pt x="578878" y="435735"/>
                  </a:lnTo>
                  <a:lnTo>
                    <a:pt x="637453" y="383723"/>
                  </a:lnTo>
                  <a:lnTo>
                    <a:pt x="679643" y="320530"/>
                  </a:lnTo>
                  <a:lnTo>
                    <a:pt x="702792" y="270711"/>
                  </a:lnTo>
                  <a:lnTo>
                    <a:pt x="717888" y="220379"/>
                  </a:lnTo>
                  <a:lnTo>
                    <a:pt x="719366" y="169896"/>
                  </a:lnTo>
                  <a:lnTo>
                    <a:pt x="713090" y="137336"/>
                  </a:lnTo>
                  <a:lnTo>
                    <a:pt x="681603" y="79823"/>
                  </a:lnTo>
                  <a:lnTo>
                    <a:pt x="660362" y="54619"/>
                  </a:lnTo>
                  <a:lnTo>
                    <a:pt x="600962" y="20134"/>
                  </a:lnTo>
                  <a:lnTo>
                    <a:pt x="566111" y="7872"/>
                  </a:lnTo>
                  <a:lnTo>
                    <a:pt x="524412" y="2422"/>
                  </a:lnTo>
                  <a:lnTo>
                    <a:pt x="479670" y="0"/>
                  </a:lnTo>
                  <a:lnTo>
                    <a:pt x="432451" y="1170"/>
                  </a:lnTo>
                  <a:lnTo>
                    <a:pt x="381511" y="9179"/>
                  </a:lnTo>
                  <a:lnTo>
                    <a:pt x="331913" y="20226"/>
                  </a:lnTo>
                  <a:lnTo>
                    <a:pt x="282536" y="33748"/>
                  </a:lnTo>
                  <a:lnTo>
                    <a:pt x="230637" y="50991"/>
                  </a:lnTo>
                  <a:lnTo>
                    <a:pt x="186603" y="69887"/>
                  </a:lnTo>
                  <a:lnTo>
                    <a:pt x="123304" y="104108"/>
                  </a:lnTo>
                  <a:lnTo>
                    <a:pt x="97458" y="11937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8233" y="4508816"/>
            <a:ext cx="613316" cy="691412"/>
            <a:chOff x="-8233" y="4508816"/>
            <a:chExt cx="613316" cy="691412"/>
          </a:xfrm>
        </p:grpSpPr>
        <p:sp>
          <p:nvSpPr>
            <p:cNvPr id="13" name="Freeform 12"/>
            <p:cNvSpPr/>
            <p:nvPr/>
          </p:nvSpPr>
          <p:spPr>
            <a:xfrm>
              <a:off x="140742" y="4677125"/>
              <a:ext cx="299607" cy="407931"/>
            </a:xfrm>
            <a:custGeom>
              <a:avLst/>
              <a:gdLst/>
              <a:ahLst/>
              <a:cxnLst/>
              <a:rect l="0" t="0" r="0" b="0"/>
              <a:pathLst>
                <a:path w="299607" h="407931">
                  <a:moveTo>
                    <a:pt x="21009" y="104646"/>
                  </a:moveTo>
                  <a:lnTo>
                    <a:pt x="4909" y="115379"/>
                  </a:lnTo>
                  <a:lnTo>
                    <a:pt x="1290" y="114048"/>
                  </a:lnTo>
                  <a:lnTo>
                    <a:pt x="0" y="108667"/>
                  </a:lnTo>
                  <a:lnTo>
                    <a:pt x="263" y="100587"/>
                  </a:lnTo>
                  <a:lnTo>
                    <a:pt x="12538" y="79628"/>
                  </a:lnTo>
                  <a:lnTo>
                    <a:pt x="47704" y="45562"/>
                  </a:lnTo>
                  <a:lnTo>
                    <a:pt x="110185" y="9791"/>
                  </a:lnTo>
                  <a:lnTo>
                    <a:pt x="131409" y="1457"/>
                  </a:lnTo>
                  <a:lnTo>
                    <a:pt x="155070" y="0"/>
                  </a:lnTo>
                  <a:lnTo>
                    <a:pt x="167670" y="1184"/>
                  </a:lnTo>
                  <a:lnTo>
                    <a:pt x="177193" y="5343"/>
                  </a:lnTo>
                  <a:lnTo>
                    <a:pt x="190770" y="18950"/>
                  </a:lnTo>
                  <a:lnTo>
                    <a:pt x="192593" y="30666"/>
                  </a:lnTo>
                  <a:lnTo>
                    <a:pt x="182373" y="88909"/>
                  </a:lnTo>
                  <a:lnTo>
                    <a:pt x="169541" y="123197"/>
                  </a:lnTo>
                  <a:lnTo>
                    <a:pt x="139942" y="182380"/>
                  </a:lnTo>
                  <a:lnTo>
                    <a:pt x="133996" y="190167"/>
                  </a:lnTo>
                  <a:lnTo>
                    <a:pt x="134525" y="194235"/>
                  </a:lnTo>
                  <a:lnTo>
                    <a:pt x="139371" y="195823"/>
                  </a:lnTo>
                  <a:lnTo>
                    <a:pt x="157860" y="193470"/>
                  </a:lnTo>
                  <a:lnTo>
                    <a:pt x="220807" y="172867"/>
                  </a:lnTo>
                  <a:lnTo>
                    <a:pt x="263552" y="167544"/>
                  </a:lnTo>
                  <a:lnTo>
                    <a:pt x="275936" y="170167"/>
                  </a:lnTo>
                  <a:lnTo>
                    <a:pt x="295687" y="182067"/>
                  </a:lnTo>
                  <a:lnTo>
                    <a:pt x="299606" y="191082"/>
                  </a:lnTo>
                  <a:lnTo>
                    <a:pt x="297969" y="213079"/>
                  </a:lnTo>
                  <a:lnTo>
                    <a:pt x="289784" y="245357"/>
                  </a:lnTo>
                  <a:lnTo>
                    <a:pt x="269512" y="276263"/>
                  </a:lnTo>
                  <a:lnTo>
                    <a:pt x="214639" y="327022"/>
                  </a:lnTo>
                  <a:lnTo>
                    <a:pt x="162746" y="368403"/>
                  </a:lnTo>
                  <a:lnTo>
                    <a:pt x="106654" y="395680"/>
                  </a:lnTo>
                  <a:lnTo>
                    <a:pt x="61447" y="4079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8233" y="4508816"/>
              <a:ext cx="613316" cy="691412"/>
            </a:xfrm>
            <a:custGeom>
              <a:avLst/>
              <a:gdLst/>
              <a:ahLst/>
              <a:cxnLst/>
              <a:rect l="0" t="0" r="0" b="0"/>
              <a:pathLst>
                <a:path w="613316" h="691412">
                  <a:moveTo>
                    <a:pt x="372173" y="0"/>
                  </a:moveTo>
                  <a:lnTo>
                    <a:pt x="339973" y="0"/>
                  </a:lnTo>
                  <a:lnTo>
                    <a:pt x="312182" y="8986"/>
                  </a:lnTo>
                  <a:lnTo>
                    <a:pt x="257731" y="36846"/>
                  </a:lnTo>
                  <a:lnTo>
                    <a:pt x="203708" y="73177"/>
                  </a:lnTo>
                  <a:lnTo>
                    <a:pt x="149770" y="125451"/>
                  </a:lnTo>
                  <a:lnTo>
                    <a:pt x="109329" y="173086"/>
                  </a:lnTo>
                  <a:lnTo>
                    <a:pt x="71886" y="225766"/>
                  </a:lnTo>
                  <a:lnTo>
                    <a:pt x="42444" y="281064"/>
                  </a:lnTo>
                  <a:lnTo>
                    <a:pt x="19493" y="336015"/>
                  </a:lnTo>
                  <a:lnTo>
                    <a:pt x="4455" y="394980"/>
                  </a:lnTo>
                  <a:lnTo>
                    <a:pt x="0" y="452141"/>
                  </a:lnTo>
                  <a:lnTo>
                    <a:pt x="1675" y="504647"/>
                  </a:lnTo>
                  <a:lnTo>
                    <a:pt x="12281" y="552780"/>
                  </a:lnTo>
                  <a:lnTo>
                    <a:pt x="35991" y="603930"/>
                  </a:lnTo>
                  <a:lnTo>
                    <a:pt x="77327" y="645361"/>
                  </a:lnTo>
                  <a:lnTo>
                    <a:pt x="109955" y="667985"/>
                  </a:lnTo>
                  <a:lnTo>
                    <a:pt x="160664" y="686262"/>
                  </a:lnTo>
                  <a:lnTo>
                    <a:pt x="188308" y="691411"/>
                  </a:lnTo>
                  <a:lnTo>
                    <a:pt x="235446" y="687995"/>
                  </a:lnTo>
                  <a:lnTo>
                    <a:pt x="298695" y="676776"/>
                  </a:lnTo>
                  <a:lnTo>
                    <a:pt x="360155" y="658377"/>
                  </a:lnTo>
                  <a:lnTo>
                    <a:pt x="409674" y="634274"/>
                  </a:lnTo>
                  <a:lnTo>
                    <a:pt x="461705" y="601764"/>
                  </a:lnTo>
                  <a:lnTo>
                    <a:pt x="522070" y="541464"/>
                  </a:lnTo>
                  <a:lnTo>
                    <a:pt x="562785" y="480340"/>
                  </a:lnTo>
                  <a:lnTo>
                    <a:pt x="585285" y="430879"/>
                  </a:lnTo>
                  <a:lnTo>
                    <a:pt x="599565" y="379531"/>
                  </a:lnTo>
                  <a:lnTo>
                    <a:pt x="609787" y="323254"/>
                  </a:lnTo>
                  <a:lnTo>
                    <a:pt x="613315" y="270510"/>
                  </a:lnTo>
                  <a:lnTo>
                    <a:pt x="613237" y="219312"/>
                  </a:lnTo>
                  <a:lnTo>
                    <a:pt x="604352" y="168572"/>
                  </a:lnTo>
                  <a:lnTo>
                    <a:pt x="582499" y="119091"/>
                  </a:lnTo>
                  <a:lnTo>
                    <a:pt x="559051" y="77721"/>
                  </a:lnTo>
                  <a:lnTo>
                    <a:pt x="523522" y="50236"/>
                  </a:lnTo>
                  <a:lnTo>
                    <a:pt x="477924" y="30112"/>
                  </a:lnTo>
                  <a:lnTo>
                    <a:pt x="428843" y="23150"/>
                  </a:lnTo>
                  <a:lnTo>
                    <a:pt x="378730" y="23334"/>
                  </a:lnTo>
                  <a:lnTo>
                    <a:pt x="317471" y="39389"/>
                  </a:lnTo>
                  <a:lnTo>
                    <a:pt x="260369" y="65571"/>
                  </a:lnTo>
                  <a:lnTo>
                    <a:pt x="250860" y="707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71301" y="2448361"/>
            <a:ext cx="862460" cy="732625"/>
            <a:chOff x="4471301" y="2448361"/>
            <a:chExt cx="862460" cy="732625"/>
          </a:xfrm>
        </p:grpSpPr>
        <p:sp>
          <p:nvSpPr>
            <p:cNvPr id="16" name="Freeform 15"/>
            <p:cNvSpPr/>
            <p:nvPr/>
          </p:nvSpPr>
          <p:spPr>
            <a:xfrm>
              <a:off x="4758654" y="2638567"/>
              <a:ext cx="215198" cy="222323"/>
            </a:xfrm>
            <a:custGeom>
              <a:avLst/>
              <a:gdLst/>
              <a:ahLst/>
              <a:cxnLst/>
              <a:rect l="0" t="0" r="0" b="0"/>
              <a:pathLst>
                <a:path w="215198" h="222323">
                  <a:moveTo>
                    <a:pt x="13007" y="0"/>
                  </a:moveTo>
                  <a:lnTo>
                    <a:pt x="2274" y="21467"/>
                  </a:lnTo>
                  <a:lnTo>
                    <a:pt x="0" y="43988"/>
                  </a:lnTo>
                  <a:lnTo>
                    <a:pt x="2326" y="105790"/>
                  </a:lnTo>
                  <a:lnTo>
                    <a:pt x="10856" y="165633"/>
                  </a:lnTo>
                  <a:lnTo>
                    <a:pt x="21231" y="199220"/>
                  </a:lnTo>
                  <a:lnTo>
                    <a:pt x="32014" y="216221"/>
                  </a:lnTo>
                  <a:lnTo>
                    <a:pt x="40281" y="220530"/>
                  </a:lnTo>
                  <a:lnTo>
                    <a:pt x="61448" y="222322"/>
                  </a:lnTo>
                  <a:lnTo>
                    <a:pt x="98625" y="211649"/>
                  </a:lnTo>
                  <a:lnTo>
                    <a:pt x="158839" y="173439"/>
                  </a:lnTo>
                  <a:lnTo>
                    <a:pt x="215197" y="1314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915302" y="2618348"/>
              <a:ext cx="88878" cy="394270"/>
            </a:xfrm>
            <a:custGeom>
              <a:avLst/>
              <a:gdLst/>
              <a:ahLst/>
              <a:cxnLst/>
              <a:rect l="0" t="0" r="0" b="0"/>
              <a:pathLst>
                <a:path w="88878" h="394270">
                  <a:moveTo>
                    <a:pt x="8001" y="0"/>
                  </a:moveTo>
                  <a:lnTo>
                    <a:pt x="0" y="35987"/>
                  </a:lnTo>
                  <a:lnTo>
                    <a:pt x="1512" y="72443"/>
                  </a:lnTo>
                  <a:lnTo>
                    <a:pt x="6720" y="130382"/>
                  </a:lnTo>
                  <a:lnTo>
                    <a:pt x="15819" y="187839"/>
                  </a:lnTo>
                  <a:lnTo>
                    <a:pt x="28433" y="242455"/>
                  </a:lnTo>
                  <a:lnTo>
                    <a:pt x="45098" y="301930"/>
                  </a:lnTo>
                  <a:lnTo>
                    <a:pt x="56310" y="332088"/>
                  </a:lnTo>
                  <a:lnTo>
                    <a:pt x="88877" y="3942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471301" y="2448361"/>
              <a:ext cx="862460" cy="732625"/>
            </a:xfrm>
            <a:custGeom>
              <a:avLst/>
              <a:gdLst/>
              <a:ahLst/>
              <a:cxnLst/>
              <a:rect l="0" t="0" r="0" b="0"/>
              <a:pathLst>
                <a:path w="862460" h="732625">
                  <a:moveTo>
                    <a:pt x="553097" y="18345"/>
                  </a:moveTo>
                  <a:lnTo>
                    <a:pt x="531630" y="7612"/>
                  </a:lnTo>
                  <a:lnTo>
                    <a:pt x="469104" y="0"/>
                  </a:lnTo>
                  <a:lnTo>
                    <a:pt x="418379" y="928"/>
                  </a:lnTo>
                  <a:lnTo>
                    <a:pt x="367779" y="14433"/>
                  </a:lnTo>
                  <a:lnTo>
                    <a:pt x="316093" y="33786"/>
                  </a:lnTo>
                  <a:lnTo>
                    <a:pt x="259717" y="62609"/>
                  </a:lnTo>
                  <a:lnTo>
                    <a:pt x="205820" y="105721"/>
                  </a:lnTo>
                  <a:lnTo>
                    <a:pt x="149912" y="155189"/>
                  </a:lnTo>
                  <a:lnTo>
                    <a:pt x="103892" y="212031"/>
                  </a:lnTo>
                  <a:lnTo>
                    <a:pt x="64047" y="271558"/>
                  </a:lnTo>
                  <a:lnTo>
                    <a:pt x="37014" y="331880"/>
                  </a:lnTo>
                  <a:lnTo>
                    <a:pt x="15900" y="392437"/>
                  </a:lnTo>
                  <a:lnTo>
                    <a:pt x="3153" y="453064"/>
                  </a:lnTo>
                  <a:lnTo>
                    <a:pt x="0" y="512589"/>
                  </a:lnTo>
                  <a:lnTo>
                    <a:pt x="7928" y="565172"/>
                  </a:lnTo>
                  <a:lnTo>
                    <a:pt x="39658" y="623762"/>
                  </a:lnTo>
                  <a:lnTo>
                    <a:pt x="59810" y="649113"/>
                  </a:lnTo>
                  <a:lnTo>
                    <a:pt x="112352" y="686689"/>
                  </a:lnTo>
                  <a:lnTo>
                    <a:pt x="160035" y="710239"/>
                  </a:lnTo>
                  <a:lnTo>
                    <a:pt x="212728" y="724330"/>
                  </a:lnTo>
                  <a:lnTo>
                    <a:pt x="271025" y="732624"/>
                  </a:lnTo>
                  <a:lnTo>
                    <a:pt x="330983" y="732086"/>
                  </a:lnTo>
                  <a:lnTo>
                    <a:pt x="394428" y="724813"/>
                  </a:lnTo>
                  <a:lnTo>
                    <a:pt x="438770" y="717613"/>
                  </a:lnTo>
                  <a:lnTo>
                    <a:pt x="501624" y="700930"/>
                  </a:lnTo>
                  <a:lnTo>
                    <a:pt x="562932" y="680635"/>
                  </a:lnTo>
                  <a:lnTo>
                    <a:pt x="622659" y="652656"/>
                  </a:lnTo>
                  <a:lnTo>
                    <a:pt x="676425" y="616409"/>
                  </a:lnTo>
                  <a:lnTo>
                    <a:pt x="726803" y="576089"/>
                  </a:lnTo>
                  <a:lnTo>
                    <a:pt x="784647" y="512718"/>
                  </a:lnTo>
                  <a:lnTo>
                    <a:pt x="819775" y="462868"/>
                  </a:lnTo>
                  <a:lnTo>
                    <a:pt x="844411" y="412527"/>
                  </a:lnTo>
                  <a:lnTo>
                    <a:pt x="856677" y="377754"/>
                  </a:lnTo>
                  <a:lnTo>
                    <a:pt x="862459" y="320286"/>
                  </a:lnTo>
                  <a:lnTo>
                    <a:pt x="856434" y="260574"/>
                  </a:lnTo>
                  <a:lnTo>
                    <a:pt x="840920" y="201321"/>
                  </a:lnTo>
                  <a:lnTo>
                    <a:pt x="819849" y="148818"/>
                  </a:lnTo>
                  <a:lnTo>
                    <a:pt x="770619" y="90255"/>
                  </a:lnTo>
                  <a:lnTo>
                    <a:pt x="720515" y="52008"/>
                  </a:lnTo>
                  <a:lnTo>
                    <a:pt x="662985" y="22329"/>
                  </a:lnTo>
                  <a:lnTo>
                    <a:pt x="621032" y="8883"/>
                  </a:lnTo>
                  <a:lnTo>
                    <a:pt x="572432" y="2907"/>
                  </a:lnTo>
                  <a:lnTo>
                    <a:pt x="520878" y="3247"/>
                  </a:lnTo>
                  <a:lnTo>
                    <a:pt x="465765" y="9388"/>
                  </a:lnTo>
                  <a:lnTo>
                    <a:pt x="403827" y="23351"/>
                  </a:lnTo>
                  <a:lnTo>
                    <a:pt x="347844" y="37793"/>
                  </a:lnTo>
                  <a:lnTo>
                    <a:pt x="298999" y="52824"/>
                  </a:lnTo>
                  <a:lnTo>
                    <a:pt x="236856" y="80945"/>
                  </a:lnTo>
                  <a:lnTo>
                    <a:pt x="219485" y="891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51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0" y="114300"/>
            <a:ext cx="9694164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Square- a quadrilateral with 4 sides congruent and 4 right angles; a </a:t>
            </a:r>
            <a:r>
              <a:rPr lang="pt-BR" sz="2700" smtClean="0">
                <a:solidFill>
                  <a:srgbClr val="000000"/>
                </a:solidFill>
                <a:latin typeface="Comic Sans MS - 36"/>
              </a:rPr>
              <a:t>parallelogram; a rectangle; a rhombus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344616" y="2823623"/>
            <a:ext cx="2571513" cy="2571513"/>
          </a:xfrm>
          <a:custGeom>
            <a:avLst/>
            <a:gdLst/>
            <a:ahLst/>
            <a:cxnLst/>
            <a:rect l="0" t="0" r="0" b="0"/>
            <a:pathLst>
              <a:path w="2571513" h="2571513">
                <a:moveTo>
                  <a:pt x="0" y="0"/>
                </a:moveTo>
                <a:lnTo>
                  <a:pt x="2571512" y="0"/>
                </a:lnTo>
                <a:lnTo>
                  <a:pt x="2571512" y="2571512"/>
                </a:lnTo>
                <a:lnTo>
                  <a:pt x="0" y="2571512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357247" y="2848864"/>
            <a:ext cx="2546223" cy="2533650"/>
          </a:xfrm>
          <a:prstGeom prst="line">
            <a:avLst/>
          </a:prstGeom>
          <a:ln w="38100" cap="sq" cmpd="sng" algn="ctr">
            <a:solidFill>
              <a:srgbClr val="000000"/>
            </a:solidFill>
            <a:prstDash val="dot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344674" y="2798445"/>
            <a:ext cx="2533650" cy="2596642"/>
          </a:xfrm>
          <a:prstGeom prst="line">
            <a:avLst/>
          </a:prstGeom>
          <a:ln w="38100" cap="sq" cmpd="sng" algn="ctr">
            <a:solidFill>
              <a:srgbClr val="000000"/>
            </a:solidFill>
            <a:prstDash val="dot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80717" y="4185031"/>
            <a:ext cx="340360" cy="25146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80003" y="2672334"/>
            <a:ext cx="0" cy="352933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89221" y="4109339"/>
            <a:ext cx="453771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92576" y="5256530"/>
            <a:ext cx="25146" cy="415925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344615" y="2848834"/>
            <a:ext cx="390770" cy="387334"/>
          </a:xfrm>
          <a:custGeom>
            <a:avLst/>
            <a:gdLst/>
            <a:ahLst/>
            <a:cxnLst/>
            <a:rect l="0" t="0" r="0" b="0"/>
            <a:pathLst>
              <a:path w="390770" h="387334">
                <a:moveTo>
                  <a:pt x="390769" y="0"/>
                </a:moveTo>
                <a:lnTo>
                  <a:pt x="390769" y="14130"/>
                </a:lnTo>
                <a:lnTo>
                  <a:pt x="390769" y="28221"/>
                </a:lnTo>
                <a:lnTo>
                  <a:pt x="390769" y="43654"/>
                </a:lnTo>
                <a:lnTo>
                  <a:pt x="390769" y="60234"/>
                </a:lnTo>
                <a:lnTo>
                  <a:pt x="390769" y="77389"/>
                </a:lnTo>
                <a:lnTo>
                  <a:pt x="390769" y="94712"/>
                </a:lnTo>
                <a:lnTo>
                  <a:pt x="390769" y="112013"/>
                </a:lnTo>
                <a:lnTo>
                  <a:pt x="390769" y="129224"/>
                </a:lnTo>
                <a:lnTo>
                  <a:pt x="390769" y="146339"/>
                </a:lnTo>
                <a:lnTo>
                  <a:pt x="390769" y="163370"/>
                </a:lnTo>
                <a:lnTo>
                  <a:pt x="390769" y="180335"/>
                </a:lnTo>
                <a:lnTo>
                  <a:pt x="390764" y="197247"/>
                </a:lnTo>
                <a:lnTo>
                  <a:pt x="390557" y="213922"/>
                </a:lnTo>
                <a:lnTo>
                  <a:pt x="389781" y="230005"/>
                </a:lnTo>
                <a:lnTo>
                  <a:pt x="388291" y="245347"/>
                </a:lnTo>
                <a:lnTo>
                  <a:pt x="386520" y="259992"/>
                </a:lnTo>
                <a:lnTo>
                  <a:pt x="385322" y="274065"/>
                </a:lnTo>
                <a:lnTo>
                  <a:pt x="385138" y="287698"/>
                </a:lnTo>
                <a:lnTo>
                  <a:pt x="385808" y="300811"/>
                </a:lnTo>
                <a:lnTo>
                  <a:pt x="386814" y="313130"/>
                </a:lnTo>
                <a:lnTo>
                  <a:pt x="387780" y="324557"/>
                </a:lnTo>
                <a:lnTo>
                  <a:pt x="387776" y="334788"/>
                </a:lnTo>
                <a:lnTo>
                  <a:pt x="385303" y="343243"/>
                </a:lnTo>
                <a:lnTo>
                  <a:pt x="379765" y="349770"/>
                </a:lnTo>
                <a:lnTo>
                  <a:pt x="371352" y="354578"/>
                </a:lnTo>
                <a:lnTo>
                  <a:pt x="360583" y="358013"/>
                </a:lnTo>
                <a:lnTo>
                  <a:pt x="348027" y="360423"/>
                </a:lnTo>
                <a:lnTo>
                  <a:pt x="334366" y="362288"/>
                </a:lnTo>
                <a:lnTo>
                  <a:pt x="320348" y="364199"/>
                </a:lnTo>
                <a:lnTo>
                  <a:pt x="306404" y="366463"/>
                </a:lnTo>
                <a:lnTo>
                  <a:pt x="292500" y="368961"/>
                </a:lnTo>
                <a:lnTo>
                  <a:pt x="278289" y="371285"/>
                </a:lnTo>
                <a:lnTo>
                  <a:pt x="263586" y="373204"/>
                </a:lnTo>
                <a:lnTo>
                  <a:pt x="248574" y="374877"/>
                </a:lnTo>
                <a:lnTo>
                  <a:pt x="233698" y="376726"/>
                </a:lnTo>
                <a:lnTo>
                  <a:pt x="219204" y="378983"/>
                </a:lnTo>
                <a:lnTo>
                  <a:pt x="204944" y="381494"/>
                </a:lnTo>
                <a:lnTo>
                  <a:pt x="190501" y="383833"/>
                </a:lnTo>
                <a:lnTo>
                  <a:pt x="175639" y="385757"/>
                </a:lnTo>
                <a:lnTo>
                  <a:pt x="160320" y="387028"/>
                </a:lnTo>
                <a:lnTo>
                  <a:pt x="144602" y="387333"/>
                </a:lnTo>
                <a:lnTo>
                  <a:pt x="128569" y="386607"/>
                </a:lnTo>
                <a:lnTo>
                  <a:pt x="112301" y="385165"/>
                </a:lnTo>
                <a:lnTo>
                  <a:pt x="95865" y="383561"/>
                </a:lnTo>
                <a:lnTo>
                  <a:pt x="79328" y="382133"/>
                </a:lnTo>
                <a:lnTo>
                  <a:pt x="63220" y="380993"/>
                </a:lnTo>
                <a:lnTo>
                  <a:pt x="46831" y="380016"/>
                </a:lnTo>
                <a:lnTo>
                  <a:pt x="27384" y="379122"/>
                </a:lnTo>
                <a:lnTo>
                  <a:pt x="0" y="3781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340446" y="3656850"/>
            <a:ext cx="415982" cy="225632"/>
          </a:xfrm>
          <a:custGeom>
            <a:avLst/>
            <a:gdLst/>
            <a:ahLst/>
            <a:cxnLst/>
            <a:rect l="0" t="0" r="0" b="0"/>
            <a:pathLst>
              <a:path w="415982" h="225632">
                <a:moveTo>
                  <a:pt x="0" y="137393"/>
                </a:moveTo>
                <a:lnTo>
                  <a:pt x="7106" y="126935"/>
                </a:lnTo>
                <a:lnTo>
                  <a:pt x="14534" y="117709"/>
                </a:lnTo>
                <a:lnTo>
                  <a:pt x="23024" y="108847"/>
                </a:lnTo>
                <a:lnTo>
                  <a:pt x="32324" y="100153"/>
                </a:lnTo>
                <a:lnTo>
                  <a:pt x="41900" y="91558"/>
                </a:lnTo>
                <a:lnTo>
                  <a:pt x="51408" y="83026"/>
                </a:lnTo>
                <a:lnTo>
                  <a:pt x="60715" y="74538"/>
                </a:lnTo>
                <a:lnTo>
                  <a:pt x="69807" y="66077"/>
                </a:lnTo>
                <a:lnTo>
                  <a:pt x="78711" y="57635"/>
                </a:lnTo>
                <a:lnTo>
                  <a:pt x="87469" y="49206"/>
                </a:lnTo>
                <a:lnTo>
                  <a:pt x="96119" y="40785"/>
                </a:lnTo>
                <a:lnTo>
                  <a:pt x="104698" y="32376"/>
                </a:lnTo>
                <a:lnTo>
                  <a:pt x="113424" y="24171"/>
                </a:lnTo>
                <a:lnTo>
                  <a:pt x="122682" y="16539"/>
                </a:lnTo>
                <a:lnTo>
                  <a:pt x="132633" y="9649"/>
                </a:lnTo>
                <a:lnTo>
                  <a:pt x="143051" y="4050"/>
                </a:lnTo>
                <a:lnTo>
                  <a:pt x="153452" y="723"/>
                </a:lnTo>
                <a:lnTo>
                  <a:pt x="163556" y="0"/>
                </a:lnTo>
                <a:lnTo>
                  <a:pt x="173486" y="1646"/>
                </a:lnTo>
                <a:lnTo>
                  <a:pt x="183640" y="5207"/>
                </a:lnTo>
                <a:lnTo>
                  <a:pt x="194236" y="10215"/>
                </a:lnTo>
                <a:lnTo>
                  <a:pt x="205106" y="16272"/>
                </a:lnTo>
                <a:lnTo>
                  <a:pt x="215820" y="23071"/>
                </a:lnTo>
                <a:lnTo>
                  <a:pt x="226133" y="30390"/>
                </a:lnTo>
                <a:lnTo>
                  <a:pt x="236002" y="38264"/>
                </a:lnTo>
                <a:lnTo>
                  <a:pt x="245477" y="46947"/>
                </a:lnTo>
                <a:lnTo>
                  <a:pt x="254645" y="56513"/>
                </a:lnTo>
                <a:lnTo>
                  <a:pt x="263581" y="66673"/>
                </a:lnTo>
                <a:lnTo>
                  <a:pt x="272352" y="76900"/>
                </a:lnTo>
                <a:lnTo>
                  <a:pt x="281005" y="86884"/>
                </a:lnTo>
                <a:lnTo>
                  <a:pt x="289579" y="96529"/>
                </a:lnTo>
                <a:lnTo>
                  <a:pt x="298097" y="105855"/>
                </a:lnTo>
                <a:lnTo>
                  <a:pt x="306578" y="114921"/>
                </a:lnTo>
                <a:lnTo>
                  <a:pt x="315033" y="123790"/>
                </a:lnTo>
                <a:lnTo>
                  <a:pt x="323471" y="132515"/>
                </a:lnTo>
                <a:lnTo>
                  <a:pt x="331898" y="141144"/>
                </a:lnTo>
                <a:lnTo>
                  <a:pt x="340317" y="149904"/>
                </a:lnTo>
                <a:lnTo>
                  <a:pt x="348732" y="159185"/>
                </a:lnTo>
                <a:lnTo>
                  <a:pt x="357141" y="169146"/>
                </a:lnTo>
                <a:lnTo>
                  <a:pt x="365648" y="179441"/>
                </a:lnTo>
                <a:lnTo>
                  <a:pt x="375533" y="190466"/>
                </a:lnTo>
                <a:lnTo>
                  <a:pt x="390340" y="204528"/>
                </a:lnTo>
                <a:lnTo>
                  <a:pt x="415981" y="2256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537965" y="2861439"/>
            <a:ext cx="340348" cy="403376"/>
          </a:xfrm>
          <a:custGeom>
            <a:avLst/>
            <a:gdLst/>
            <a:ahLst/>
            <a:cxnLst/>
            <a:rect l="0" t="0" r="0" b="0"/>
            <a:pathLst>
              <a:path w="340348" h="403376">
                <a:moveTo>
                  <a:pt x="0" y="0"/>
                </a:moveTo>
                <a:lnTo>
                  <a:pt x="3432" y="14130"/>
                </a:lnTo>
                <a:lnTo>
                  <a:pt x="5996" y="28221"/>
                </a:lnTo>
                <a:lnTo>
                  <a:pt x="7915" y="43660"/>
                </a:lnTo>
                <a:lnTo>
                  <a:pt x="9329" y="60447"/>
                </a:lnTo>
                <a:lnTo>
                  <a:pt x="10345" y="78378"/>
                </a:lnTo>
                <a:lnTo>
                  <a:pt x="11061" y="97196"/>
                </a:lnTo>
                <a:lnTo>
                  <a:pt x="11557" y="116476"/>
                </a:lnTo>
                <a:lnTo>
                  <a:pt x="11897" y="135661"/>
                </a:lnTo>
                <a:lnTo>
                  <a:pt x="12129" y="154460"/>
                </a:lnTo>
                <a:lnTo>
                  <a:pt x="12285" y="173006"/>
                </a:lnTo>
                <a:lnTo>
                  <a:pt x="12391" y="191715"/>
                </a:lnTo>
                <a:lnTo>
                  <a:pt x="12462" y="210819"/>
                </a:lnTo>
                <a:lnTo>
                  <a:pt x="12509" y="230166"/>
                </a:lnTo>
                <a:lnTo>
                  <a:pt x="12541" y="249333"/>
                </a:lnTo>
                <a:lnTo>
                  <a:pt x="12574" y="268072"/>
                </a:lnTo>
                <a:lnTo>
                  <a:pt x="13001" y="285953"/>
                </a:lnTo>
                <a:lnTo>
                  <a:pt x="14563" y="302295"/>
                </a:lnTo>
                <a:lnTo>
                  <a:pt x="17582" y="316864"/>
                </a:lnTo>
                <a:lnTo>
                  <a:pt x="22371" y="329426"/>
                </a:lnTo>
                <a:lnTo>
                  <a:pt x="29426" y="339553"/>
                </a:lnTo>
                <a:lnTo>
                  <a:pt x="38788" y="347258"/>
                </a:lnTo>
                <a:lnTo>
                  <a:pt x="50149" y="353084"/>
                </a:lnTo>
                <a:lnTo>
                  <a:pt x="63083" y="357850"/>
                </a:lnTo>
                <a:lnTo>
                  <a:pt x="77193" y="362127"/>
                </a:lnTo>
                <a:lnTo>
                  <a:pt x="92347" y="366019"/>
                </a:lnTo>
                <a:lnTo>
                  <a:pt x="108660" y="369298"/>
                </a:lnTo>
                <a:lnTo>
                  <a:pt x="126100" y="371868"/>
                </a:lnTo>
                <a:lnTo>
                  <a:pt x="144305" y="373980"/>
                </a:lnTo>
                <a:lnTo>
                  <a:pt x="162695" y="376125"/>
                </a:lnTo>
                <a:lnTo>
                  <a:pt x="180919" y="378581"/>
                </a:lnTo>
                <a:lnTo>
                  <a:pt x="198859" y="381225"/>
                </a:lnTo>
                <a:lnTo>
                  <a:pt x="216516" y="383654"/>
                </a:lnTo>
                <a:lnTo>
                  <a:pt x="233932" y="385648"/>
                </a:lnTo>
                <a:lnTo>
                  <a:pt x="250964" y="387373"/>
                </a:lnTo>
                <a:lnTo>
                  <a:pt x="267295" y="389257"/>
                </a:lnTo>
                <a:lnTo>
                  <a:pt x="282791" y="391539"/>
                </a:lnTo>
                <a:lnTo>
                  <a:pt x="296980" y="394077"/>
                </a:lnTo>
                <a:lnTo>
                  <a:pt x="310347" y="396702"/>
                </a:lnTo>
                <a:lnTo>
                  <a:pt x="324066" y="399647"/>
                </a:lnTo>
                <a:lnTo>
                  <a:pt x="340347" y="4033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428449" y="4937647"/>
            <a:ext cx="437259" cy="369252"/>
          </a:xfrm>
          <a:custGeom>
            <a:avLst/>
            <a:gdLst/>
            <a:ahLst/>
            <a:cxnLst/>
            <a:rect l="0" t="0" r="0" b="0"/>
            <a:pathLst>
              <a:path w="437259" h="369252">
                <a:moveTo>
                  <a:pt x="437258" y="16298"/>
                </a:moveTo>
                <a:lnTo>
                  <a:pt x="426559" y="19731"/>
                </a:lnTo>
                <a:lnTo>
                  <a:pt x="415034" y="22295"/>
                </a:lnTo>
                <a:lnTo>
                  <a:pt x="401520" y="24214"/>
                </a:lnTo>
                <a:lnTo>
                  <a:pt x="386353" y="25628"/>
                </a:lnTo>
                <a:lnTo>
                  <a:pt x="370214" y="26644"/>
                </a:lnTo>
                <a:lnTo>
                  <a:pt x="353606" y="27354"/>
                </a:lnTo>
                <a:lnTo>
                  <a:pt x="336801" y="27643"/>
                </a:lnTo>
                <a:lnTo>
                  <a:pt x="319930" y="27207"/>
                </a:lnTo>
                <a:lnTo>
                  <a:pt x="303042" y="25943"/>
                </a:lnTo>
                <a:lnTo>
                  <a:pt x="285961" y="24121"/>
                </a:lnTo>
                <a:lnTo>
                  <a:pt x="268325" y="22253"/>
                </a:lnTo>
                <a:lnTo>
                  <a:pt x="249984" y="20639"/>
                </a:lnTo>
                <a:lnTo>
                  <a:pt x="231170" y="19172"/>
                </a:lnTo>
                <a:lnTo>
                  <a:pt x="212370" y="17460"/>
                </a:lnTo>
                <a:lnTo>
                  <a:pt x="193869" y="15294"/>
                </a:lnTo>
                <a:lnTo>
                  <a:pt x="175744" y="12845"/>
                </a:lnTo>
                <a:lnTo>
                  <a:pt x="157963" y="10547"/>
                </a:lnTo>
                <a:lnTo>
                  <a:pt x="140466" y="8639"/>
                </a:lnTo>
                <a:lnTo>
                  <a:pt x="123377" y="6973"/>
                </a:lnTo>
                <a:lnTo>
                  <a:pt x="107009" y="5127"/>
                </a:lnTo>
                <a:lnTo>
                  <a:pt x="91478" y="2882"/>
                </a:lnTo>
                <a:lnTo>
                  <a:pt x="76907" y="786"/>
                </a:lnTo>
                <a:lnTo>
                  <a:pt x="63520" y="0"/>
                </a:lnTo>
                <a:lnTo>
                  <a:pt x="51333" y="1083"/>
                </a:lnTo>
                <a:lnTo>
                  <a:pt x="40572" y="4390"/>
                </a:lnTo>
                <a:lnTo>
                  <a:pt x="31752" y="10361"/>
                </a:lnTo>
                <a:lnTo>
                  <a:pt x="24971" y="18947"/>
                </a:lnTo>
                <a:lnTo>
                  <a:pt x="19786" y="29563"/>
                </a:lnTo>
                <a:lnTo>
                  <a:pt x="15461" y="41350"/>
                </a:lnTo>
                <a:lnTo>
                  <a:pt x="11485" y="53718"/>
                </a:lnTo>
                <a:lnTo>
                  <a:pt x="7796" y="66928"/>
                </a:lnTo>
                <a:lnTo>
                  <a:pt x="4654" y="81929"/>
                </a:lnTo>
                <a:lnTo>
                  <a:pt x="2188" y="99102"/>
                </a:lnTo>
                <a:lnTo>
                  <a:pt x="551" y="117718"/>
                </a:lnTo>
                <a:lnTo>
                  <a:pt x="0" y="136303"/>
                </a:lnTo>
                <a:lnTo>
                  <a:pt x="561" y="153997"/>
                </a:lnTo>
                <a:lnTo>
                  <a:pt x="1893" y="170766"/>
                </a:lnTo>
                <a:lnTo>
                  <a:pt x="3423" y="187072"/>
                </a:lnTo>
                <a:lnTo>
                  <a:pt x="4801" y="203275"/>
                </a:lnTo>
                <a:lnTo>
                  <a:pt x="5907" y="219738"/>
                </a:lnTo>
                <a:lnTo>
                  <a:pt x="6736" y="236880"/>
                </a:lnTo>
                <a:lnTo>
                  <a:pt x="7336" y="254846"/>
                </a:lnTo>
                <a:lnTo>
                  <a:pt x="7760" y="273359"/>
                </a:lnTo>
                <a:lnTo>
                  <a:pt x="8100" y="294034"/>
                </a:lnTo>
                <a:lnTo>
                  <a:pt x="8387" y="322706"/>
                </a:lnTo>
                <a:lnTo>
                  <a:pt x="8672" y="36925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357221" y="4953945"/>
            <a:ext cx="378164" cy="428587"/>
          </a:xfrm>
          <a:custGeom>
            <a:avLst/>
            <a:gdLst/>
            <a:ahLst/>
            <a:cxnLst/>
            <a:rect l="0" t="0" r="0" b="0"/>
            <a:pathLst>
              <a:path w="378164" h="428587">
                <a:moveTo>
                  <a:pt x="0" y="0"/>
                </a:moveTo>
                <a:lnTo>
                  <a:pt x="10698" y="6945"/>
                </a:lnTo>
                <a:lnTo>
                  <a:pt x="22224" y="12841"/>
                </a:lnTo>
                <a:lnTo>
                  <a:pt x="35738" y="18226"/>
                </a:lnTo>
                <a:lnTo>
                  <a:pt x="50904" y="23073"/>
                </a:lnTo>
                <a:lnTo>
                  <a:pt x="67043" y="27102"/>
                </a:lnTo>
                <a:lnTo>
                  <a:pt x="83651" y="30230"/>
                </a:lnTo>
                <a:lnTo>
                  <a:pt x="100456" y="32744"/>
                </a:lnTo>
                <a:lnTo>
                  <a:pt x="117327" y="35171"/>
                </a:lnTo>
                <a:lnTo>
                  <a:pt x="134210" y="37822"/>
                </a:lnTo>
                <a:lnTo>
                  <a:pt x="151084" y="40600"/>
                </a:lnTo>
                <a:lnTo>
                  <a:pt x="167944" y="43120"/>
                </a:lnTo>
                <a:lnTo>
                  <a:pt x="184791" y="45175"/>
                </a:lnTo>
                <a:lnTo>
                  <a:pt x="201626" y="46942"/>
                </a:lnTo>
                <a:lnTo>
                  <a:pt x="218452" y="48854"/>
                </a:lnTo>
                <a:lnTo>
                  <a:pt x="235273" y="51154"/>
                </a:lnTo>
                <a:lnTo>
                  <a:pt x="252090" y="53694"/>
                </a:lnTo>
                <a:lnTo>
                  <a:pt x="268903" y="56052"/>
                </a:lnTo>
                <a:lnTo>
                  <a:pt x="285709" y="58000"/>
                </a:lnTo>
                <a:lnTo>
                  <a:pt x="302312" y="59694"/>
                </a:lnTo>
                <a:lnTo>
                  <a:pt x="318345" y="61557"/>
                </a:lnTo>
                <a:lnTo>
                  <a:pt x="333632" y="63841"/>
                </a:lnTo>
                <a:lnTo>
                  <a:pt x="347427" y="66980"/>
                </a:lnTo>
                <a:lnTo>
                  <a:pt x="358380" y="71653"/>
                </a:lnTo>
                <a:lnTo>
                  <a:pt x="366011" y="78092"/>
                </a:lnTo>
                <a:lnTo>
                  <a:pt x="370789" y="86336"/>
                </a:lnTo>
                <a:lnTo>
                  <a:pt x="373658" y="96444"/>
                </a:lnTo>
                <a:lnTo>
                  <a:pt x="375374" y="108265"/>
                </a:lnTo>
                <a:lnTo>
                  <a:pt x="376412" y="121884"/>
                </a:lnTo>
                <a:lnTo>
                  <a:pt x="377049" y="137707"/>
                </a:lnTo>
                <a:lnTo>
                  <a:pt x="377447" y="155750"/>
                </a:lnTo>
                <a:lnTo>
                  <a:pt x="377699" y="175517"/>
                </a:lnTo>
                <a:lnTo>
                  <a:pt x="377860" y="196227"/>
                </a:lnTo>
                <a:lnTo>
                  <a:pt x="377965" y="217339"/>
                </a:lnTo>
                <a:lnTo>
                  <a:pt x="378032" y="238574"/>
                </a:lnTo>
                <a:lnTo>
                  <a:pt x="378077" y="259814"/>
                </a:lnTo>
                <a:lnTo>
                  <a:pt x="378106" y="281012"/>
                </a:lnTo>
                <a:lnTo>
                  <a:pt x="378125" y="301963"/>
                </a:lnTo>
                <a:lnTo>
                  <a:pt x="378138" y="322305"/>
                </a:lnTo>
                <a:lnTo>
                  <a:pt x="378147" y="341875"/>
                </a:lnTo>
                <a:lnTo>
                  <a:pt x="378152" y="360229"/>
                </a:lnTo>
                <a:lnTo>
                  <a:pt x="378156" y="378469"/>
                </a:lnTo>
                <a:lnTo>
                  <a:pt x="378160" y="399537"/>
                </a:lnTo>
                <a:lnTo>
                  <a:pt x="378163" y="4285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444500"/>
            <a:ext cx="9726295" cy="52349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542440" y="5842861"/>
            <a:ext cx="72739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*Start In/Go Out- Always True</a:t>
            </a:r>
          </a:p>
          <a:p>
            <a:r>
              <a:rPr lang="en-US" sz="4000" dirty="0" smtClean="0"/>
              <a:t>*Start Out/Go In- Sometimes True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751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2162" y="853630"/>
            <a:ext cx="60615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Comic Sans MS - 48"/>
              </a:rPr>
              <a:t>Tear out pages 453-454 </a:t>
            </a:r>
          </a:p>
          <a:p>
            <a:r>
              <a:rPr lang="en-US" sz="4000" dirty="0">
                <a:solidFill>
                  <a:srgbClr val="000000"/>
                </a:solidFill>
                <a:latin typeface="Comic Sans MS - 48"/>
              </a:rPr>
              <a:t>5-7; 9-13</a:t>
            </a:r>
            <a:endParaRPr lang="en-US" sz="4000" dirty="0">
              <a:solidFill>
                <a:srgbClr val="000000"/>
              </a:solidFill>
              <a:latin typeface="Comic Sans MS - 48"/>
            </a:endParaRPr>
          </a:p>
        </p:txBody>
      </p:sp>
    </p:spTree>
    <p:extLst>
      <p:ext uri="{BB962C8B-B14F-4D97-AF65-F5344CB8AC3E}">
        <p14:creationId xmlns:p14="http://schemas.microsoft.com/office/powerpoint/2010/main" val="129318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4229</TotalTime>
  <Words>299</Words>
  <Application>Microsoft Office PowerPoint</Application>
  <PresentationFormat>Custom</PresentationFormat>
  <Paragraphs>52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 Light</vt:lpstr>
      <vt:lpstr>Comic Sans MS - 36</vt:lpstr>
      <vt:lpstr>Arial - 28</vt:lpstr>
      <vt:lpstr>Comic Sans MS - 48</vt:lpstr>
      <vt:lpstr>Arial - 36</vt:lpstr>
      <vt:lpstr>Calibri</vt:lpstr>
      <vt:lpstr>Arial - 24</vt:lpstr>
      <vt:lpstr>Comic Sans MS - 20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 your classwork and project out!  I will pass around the stapler.  Make sure your name is on it! p. 453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Harris</dc:creator>
  <cp:lastModifiedBy>Amber Harris</cp:lastModifiedBy>
  <cp:revision>10</cp:revision>
  <dcterms:created xsi:type="dcterms:W3CDTF">2016-09-25T20:47:58Z</dcterms:created>
  <dcterms:modified xsi:type="dcterms:W3CDTF">2017-02-23T15:32:53Z</dcterms:modified>
</cp:coreProperties>
</file>